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5" r:id="rId4"/>
    <p:sldId id="266" r:id="rId5"/>
    <p:sldId id="263" r:id="rId6"/>
    <p:sldId id="262" r:id="rId7"/>
  </p:sldIdLst>
  <p:sldSz cx="9144000" cy="6858000" type="screen4x3"/>
  <p:notesSz cx="6858000" cy="9144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22C16"/>
    <a:srgbClr val="0C788E"/>
    <a:srgbClr val="006666"/>
    <a:srgbClr val="0099CC"/>
    <a:srgbClr val="660066"/>
    <a:srgbClr val="003300"/>
    <a:srgbClr val="A50021"/>
    <a:srgbClr val="33333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7323" autoAdjust="0"/>
    <p:restoredTop sz="94652" autoAdjust="0"/>
  </p:normalViewPr>
  <p:slideViewPr>
    <p:cSldViewPr>
      <p:cViewPr varScale="1">
        <p:scale>
          <a:sx n="69" d="100"/>
          <a:sy n="69" d="100"/>
        </p:scale>
        <p:origin x="-1134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94D0C79-C3B3-441B-AEBD-EDCB37403C42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6FA42CD-EDB7-44F5-A38E-6A05FCC757C8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A9A2598-A83D-4751-8EBC-3A71856BE46B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06CC92-32D6-4236-AA23-B7AE0C8F1ECE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B525C6F-C1A8-4FF7-8DB3-58F7B65CB44C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8D6B665-E4A6-4641-8B1A-252EF75DF589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C646FFC-B4DC-4947-8CAD-6891FBB8ED84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2FAC197-934B-4C47-BC2A-3548E72756CE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CF25753-0779-422D-A72C-DB114B6862A9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8F50991-1612-448B-9324-E9A445C2AC86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8640BBE-43EB-4558-895F-C6C1CB5987DC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cambiar el estilo de título	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s-E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s-E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08BB4324-6ACF-4DD6-9F82-A20509DDE08C}" type="slidenum">
              <a:rPr lang="es-ES"/>
              <a:pPr/>
              <a:t>‹#›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8" name="Rectangle 150"/>
          <p:cNvSpPr>
            <a:spLocks noGrp="1" noChangeArrowheads="1"/>
          </p:cNvSpPr>
          <p:nvPr>
            <p:ph type="ctrTitle"/>
          </p:nvPr>
        </p:nvSpPr>
        <p:spPr>
          <a:xfrm>
            <a:off x="179388" y="4076700"/>
            <a:ext cx="5464182" cy="647700"/>
          </a:xfrm>
        </p:spPr>
        <p:txBody>
          <a:bodyPr/>
          <a:lstStyle/>
          <a:p>
            <a:pPr algn="l"/>
            <a:r>
              <a:rPr lang="es-UY" sz="3600" b="1" dirty="0" smtClean="0">
                <a:solidFill>
                  <a:schemeClr val="bg1"/>
                </a:solidFill>
              </a:rPr>
              <a:t>PENDEKATAN DALAM PEMBERDAYAAN KOMUNITAS</a:t>
            </a:r>
            <a:endParaRPr lang="es-ES" sz="3600" b="1" dirty="0">
              <a:solidFill>
                <a:schemeClr val="bg1"/>
              </a:solidFill>
            </a:endParaRPr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143768" y="642918"/>
            <a:ext cx="1500198" cy="15335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85721" y="1403367"/>
            <a:ext cx="8643997" cy="4525963"/>
          </a:xfrm>
        </p:spPr>
        <p:txBody>
          <a:bodyPr/>
          <a:lstStyle/>
          <a:p>
            <a:pPr algn="just">
              <a:buNone/>
            </a:pPr>
            <a:r>
              <a:rPr lang="en-US" sz="2200" dirty="0" err="1" smtClean="0"/>
              <a:t>Dalam</a:t>
            </a:r>
            <a:r>
              <a:rPr lang="en-US" sz="2200" dirty="0" smtClean="0"/>
              <a:t> </a:t>
            </a:r>
            <a:r>
              <a:rPr lang="en-US" sz="2200" dirty="0" err="1" smtClean="0"/>
              <a:t>pendekatan</a:t>
            </a:r>
            <a:r>
              <a:rPr lang="en-US" sz="2200" dirty="0" smtClean="0"/>
              <a:t> </a:t>
            </a:r>
            <a:r>
              <a:rPr lang="en-US" sz="2200" dirty="0" err="1" smtClean="0"/>
              <a:t>ini</a:t>
            </a:r>
            <a:r>
              <a:rPr lang="en-US" sz="2200" dirty="0" smtClean="0"/>
              <a:t>, yang </a:t>
            </a:r>
            <a:r>
              <a:rPr lang="en-US" sz="2200" dirty="0" err="1" smtClean="0"/>
              <a:t>diutamakan</a:t>
            </a:r>
            <a:r>
              <a:rPr lang="en-US" sz="2200" dirty="0" smtClean="0"/>
              <a:t> </a:t>
            </a:r>
            <a:r>
              <a:rPr lang="en-US" sz="2200" dirty="0" err="1" smtClean="0"/>
              <a:t>adalah</a:t>
            </a:r>
            <a:r>
              <a:rPr lang="en-US" sz="2200" dirty="0" smtClean="0"/>
              <a:t> </a:t>
            </a:r>
            <a:r>
              <a:rPr lang="en-US" sz="2200" dirty="0" err="1" smtClean="0"/>
              <a:t>partisipasi</a:t>
            </a:r>
            <a:r>
              <a:rPr lang="en-US" sz="2200" dirty="0" smtClean="0"/>
              <a:t> </a:t>
            </a:r>
            <a:r>
              <a:rPr lang="en-US" sz="2200" dirty="0" err="1" smtClean="0"/>
              <a:t>anggota</a:t>
            </a:r>
            <a:r>
              <a:rPr lang="en-US" sz="2200" dirty="0" smtClean="0"/>
              <a:t> </a:t>
            </a:r>
            <a:r>
              <a:rPr lang="en-US" sz="2200" dirty="0" err="1" smtClean="0"/>
              <a:t>komunitas</a:t>
            </a:r>
            <a:r>
              <a:rPr lang="en-US" sz="2200" dirty="0" smtClean="0"/>
              <a:t> </a:t>
            </a:r>
            <a:r>
              <a:rPr lang="en-US" sz="2200" dirty="0" err="1" smtClean="0"/>
              <a:t>dan</a:t>
            </a:r>
            <a:r>
              <a:rPr lang="en-US" sz="2200" dirty="0" smtClean="0"/>
              <a:t> </a:t>
            </a:r>
            <a:r>
              <a:rPr lang="en-US" sz="2200" dirty="0" err="1" smtClean="0"/>
              <a:t>aspek</a:t>
            </a:r>
            <a:r>
              <a:rPr lang="en-US" sz="2200" dirty="0" smtClean="0"/>
              <a:t> </a:t>
            </a:r>
            <a:r>
              <a:rPr lang="en-US" sz="2200" dirty="0" err="1" smtClean="0"/>
              <a:t>lokalitas</a:t>
            </a:r>
            <a:r>
              <a:rPr lang="en-US" sz="2200" dirty="0" smtClean="0"/>
              <a:t> (</a:t>
            </a:r>
            <a:r>
              <a:rPr lang="en-US" sz="2200" dirty="0" err="1" smtClean="0"/>
              <a:t>termasuk</a:t>
            </a:r>
            <a:r>
              <a:rPr lang="en-US" sz="2200" dirty="0" smtClean="0"/>
              <a:t> </a:t>
            </a:r>
            <a:r>
              <a:rPr lang="en-US" sz="2200" dirty="0" err="1" smtClean="0"/>
              <a:t>kearifan</a:t>
            </a:r>
            <a:r>
              <a:rPr lang="en-US" sz="2200" dirty="0" smtClean="0"/>
              <a:t> </a:t>
            </a:r>
            <a:r>
              <a:rPr lang="en-US" sz="2200" dirty="0" err="1" smtClean="0"/>
              <a:t>lokal</a:t>
            </a:r>
            <a:r>
              <a:rPr lang="en-US" sz="2200" dirty="0" smtClean="0"/>
              <a:t>). </a:t>
            </a:r>
            <a:r>
              <a:rPr lang="en-US" sz="2200" dirty="0" err="1" smtClean="0"/>
              <a:t>Asumsi</a:t>
            </a:r>
            <a:r>
              <a:rPr lang="en-US" sz="2200" dirty="0" smtClean="0"/>
              <a:t> yang </a:t>
            </a:r>
            <a:r>
              <a:rPr lang="en-US" sz="2200" dirty="0" err="1" smtClean="0"/>
              <a:t>digunakan</a:t>
            </a:r>
            <a:r>
              <a:rPr lang="en-US" sz="2200" dirty="0" smtClean="0"/>
              <a:t> </a:t>
            </a:r>
            <a:r>
              <a:rPr lang="en-US" sz="2200" dirty="0" err="1" smtClean="0"/>
              <a:t>dalam</a:t>
            </a:r>
            <a:r>
              <a:rPr lang="en-US" sz="2200" dirty="0" smtClean="0"/>
              <a:t> </a:t>
            </a:r>
            <a:r>
              <a:rPr lang="en-US" sz="2200" dirty="0" err="1" smtClean="0"/>
              <a:t>pendekatan</a:t>
            </a:r>
            <a:r>
              <a:rPr lang="en-US" sz="2200" dirty="0" smtClean="0"/>
              <a:t> </a:t>
            </a:r>
            <a:r>
              <a:rPr lang="en-US" sz="2200" dirty="0" err="1" smtClean="0"/>
              <a:t>komunitas</a:t>
            </a:r>
            <a:r>
              <a:rPr lang="en-US" sz="2200" dirty="0" smtClean="0"/>
              <a:t> </a:t>
            </a:r>
            <a:r>
              <a:rPr lang="en-US" sz="2200" dirty="0" err="1" smtClean="0"/>
              <a:t>meliputi</a:t>
            </a:r>
            <a:r>
              <a:rPr lang="en-US" sz="2200" dirty="0" smtClean="0"/>
              <a:t>:</a:t>
            </a:r>
            <a:endParaRPr lang="en-US" sz="2200" dirty="0" smtClean="0"/>
          </a:p>
          <a:p>
            <a:pPr lvl="0" algn="just"/>
            <a:r>
              <a:rPr lang="en-US" sz="2200" dirty="0" err="1" smtClean="0"/>
              <a:t>Minat</a:t>
            </a:r>
            <a:r>
              <a:rPr lang="en-US" sz="2200" dirty="0" smtClean="0"/>
              <a:t> </a:t>
            </a:r>
            <a:r>
              <a:rPr lang="en-US" sz="2200" dirty="0" err="1" smtClean="0"/>
              <a:t>dan</a:t>
            </a:r>
            <a:r>
              <a:rPr lang="en-US" sz="2200" dirty="0" smtClean="0"/>
              <a:t> </a:t>
            </a:r>
            <a:r>
              <a:rPr lang="en-US" sz="2200" dirty="0" err="1" smtClean="0"/>
              <a:t>perhatian</a:t>
            </a:r>
            <a:r>
              <a:rPr lang="en-US" sz="2200" dirty="0" smtClean="0"/>
              <a:t> </a:t>
            </a:r>
            <a:r>
              <a:rPr lang="en-US" sz="2200" dirty="0" err="1" smtClean="0"/>
              <a:t>warga</a:t>
            </a:r>
            <a:r>
              <a:rPr lang="en-US" sz="2200" dirty="0" smtClean="0"/>
              <a:t> </a:t>
            </a:r>
            <a:r>
              <a:rPr lang="en-US" sz="2200" dirty="0" err="1" smtClean="0"/>
              <a:t>komunitas</a:t>
            </a:r>
            <a:r>
              <a:rPr lang="en-US" sz="2200" dirty="0" smtClean="0"/>
              <a:t> </a:t>
            </a:r>
            <a:r>
              <a:rPr lang="en-US" sz="2200" dirty="0" err="1" smtClean="0"/>
              <a:t>pada</a:t>
            </a:r>
            <a:r>
              <a:rPr lang="en-US" sz="2200" dirty="0" smtClean="0"/>
              <a:t> </a:t>
            </a:r>
            <a:r>
              <a:rPr lang="en-US" sz="2200" dirty="0" err="1" smtClean="0"/>
              <a:t>upaya-upaya</a:t>
            </a:r>
            <a:r>
              <a:rPr lang="en-US" sz="2200" dirty="0" smtClean="0"/>
              <a:t> </a:t>
            </a:r>
            <a:r>
              <a:rPr lang="en-US" sz="2200" dirty="0" err="1" smtClean="0"/>
              <a:t>melakukan</a:t>
            </a:r>
            <a:r>
              <a:rPr lang="en-US" sz="2200" dirty="0" smtClean="0"/>
              <a:t> </a:t>
            </a:r>
            <a:r>
              <a:rPr lang="en-US" sz="2200" dirty="0" err="1" smtClean="0"/>
              <a:t>perubahan</a:t>
            </a:r>
            <a:r>
              <a:rPr lang="en-US" sz="2200" dirty="0" smtClean="0"/>
              <a:t>;</a:t>
            </a:r>
          </a:p>
          <a:p>
            <a:pPr lvl="0" algn="just"/>
            <a:r>
              <a:rPr lang="en-US" sz="2200" dirty="0" err="1" smtClean="0"/>
              <a:t>Keberhasilan</a:t>
            </a:r>
            <a:r>
              <a:rPr lang="en-US" sz="2200" dirty="0" smtClean="0"/>
              <a:t> </a:t>
            </a:r>
            <a:r>
              <a:rPr lang="en-US" sz="2200" dirty="0" err="1" smtClean="0"/>
              <a:t>kegiatan</a:t>
            </a:r>
            <a:r>
              <a:rPr lang="en-US" sz="2200" dirty="0" smtClean="0"/>
              <a:t> </a:t>
            </a:r>
            <a:r>
              <a:rPr lang="en-US" sz="2200" dirty="0" err="1" smtClean="0"/>
              <a:t>pemberdayaan</a:t>
            </a:r>
            <a:r>
              <a:rPr lang="en-US" sz="2200" dirty="0" smtClean="0"/>
              <a:t> </a:t>
            </a:r>
            <a:r>
              <a:rPr lang="en-US" sz="2200" dirty="0" err="1" smtClean="0"/>
              <a:t>komunitas</a:t>
            </a:r>
            <a:r>
              <a:rPr lang="en-US" sz="2200" dirty="0" smtClean="0"/>
              <a:t> </a:t>
            </a:r>
            <a:r>
              <a:rPr lang="en-US" sz="2200" dirty="0" err="1" smtClean="0"/>
              <a:t>bergantung</a:t>
            </a:r>
            <a:r>
              <a:rPr lang="en-US" sz="2200" dirty="0" smtClean="0"/>
              <a:t> </a:t>
            </a:r>
            <a:r>
              <a:rPr lang="en-US" sz="2200" dirty="0" err="1" smtClean="0"/>
              <a:t>pada</a:t>
            </a:r>
            <a:r>
              <a:rPr lang="en-US" sz="2200" dirty="0" smtClean="0"/>
              <a:t> </a:t>
            </a:r>
            <a:r>
              <a:rPr lang="en-US" sz="2200" dirty="0" err="1" smtClean="0"/>
              <a:t>derajat</a:t>
            </a:r>
            <a:r>
              <a:rPr lang="en-US" sz="2200" dirty="0" smtClean="0"/>
              <a:t> </a:t>
            </a:r>
            <a:r>
              <a:rPr lang="en-US" sz="2200" dirty="0" err="1" smtClean="0"/>
              <a:t>atau</a:t>
            </a:r>
            <a:r>
              <a:rPr lang="en-US" sz="2200" dirty="0" smtClean="0"/>
              <a:t> </a:t>
            </a:r>
            <a:r>
              <a:rPr lang="en-US" sz="2200" dirty="0" err="1" smtClean="0"/>
              <a:t>peluang</a:t>
            </a:r>
            <a:r>
              <a:rPr lang="en-US" sz="2200" dirty="0" smtClean="0"/>
              <a:t> </a:t>
            </a:r>
            <a:r>
              <a:rPr lang="en-US" sz="2200" dirty="0" err="1" smtClean="0"/>
              <a:t>warga</a:t>
            </a:r>
            <a:r>
              <a:rPr lang="en-US" sz="2200" dirty="0" smtClean="0"/>
              <a:t> </a:t>
            </a:r>
            <a:r>
              <a:rPr lang="en-US" sz="2200" dirty="0" err="1" smtClean="0"/>
              <a:t>komunitas</a:t>
            </a:r>
            <a:r>
              <a:rPr lang="en-US" sz="2200" dirty="0" smtClean="0"/>
              <a:t> </a:t>
            </a:r>
            <a:r>
              <a:rPr lang="en-US" sz="2200" dirty="0" err="1" smtClean="0"/>
              <a:t>untuk</a:t>
            </a:r>
            <a:r>
              <a:rPr lang="en-US" sz="2200" dirty="0" smtClean="0"/>
              <a:t> </a:t>
            </a:r>
            <a:r>
              <a:rPr lang="en-US" sz="2200" dirty="0" err="1" smtClean="0"/>
              <a:t>berpartisipasi</a:t>
            </a:r>
            <a:r>
              <a:rPr lang="en-US" sz="2200" dirty="0" smtClean="0"/>
              <a:t>;</a:t>
            </a:r>
          </a:p>
          <a:p>
            <a:pPr lvl="0" algn="just"/>
            <a:r>
              <a:rPr lang="en-US" sz="2200" dirty="0" err="1" smtClean="0"/>
              <a:t>Masalah</a:t>
            </a:r>
            <a:r>
              <a:rPr lang="en-US" sz="2200" dirty="0" smtClean="0"/>
              <a:t> </a:t>
            </a:r>
            <a:r>
              <a:rPr lang="en-US" sz="2200" dirty="0" err="1" smtClean="0"/>
              <a:t>pada</a:t>
            </a:r>
            <a:r>
              <a:rPr lang="en-US" sz="2200" dirty="0" smtClean="0"/>
              <a:t> </a:t>
            </a:r>
            <a:r>
              <a:rPr lang="en-US" sz="2200" dirty="0" err="1" smtClean="0"/>
              <a:t>komunitas</a:t>
            </a:r>
            <a:r>
              <a:rPr lang="en-US" sz="2200" dirty="0" smtClean="0"/>
              <a:t> </a:t>
            </a:r>
            <a:r>
              <a:rPr lang="en-US" sz="2200" dirty="0" err="1" smtClean="0"/>
              <a:t>dapat</a:t>
            </a:r>
            <a:r>
              <a:rPr lang="en-US" sz="2200" dirty="0" smtClean="0"/>
              <a:t> </a:t>
            </a:r>
            <a:r>
              <a:rPr lang="en-US" sz="2200" dirty="0" err="1" smtClean="0"/>
              <a:t>dipecahkan</a:t>
            </a:r>
            <a:r>
              <a:rPr lang="en-US" sz="2200" dirty="0" smtClean="0"/>
              <a:t> </a:t>
            </a:r>
            <a:r>
              <a:rPr lang="en-US" sz="2200" dirty="0" err="1" smtClean="0"/>
              <a:t>berlandaskan</a:t>
            </a:r>
            <a:r>
              <a:rPr lang="en-US" sz="2200" dirty="0" smtClean="0"/>
              <a:t> </a:t>
            </a:r>
            <a:r>
              <a:rPr lang="en-US" sz="2200" dirty="0" err="1" smtClean="0"/>
              <a:t>potensi</a:t>
            </a:r>
            <a:r>
              <a:rPr lang="en-US" sz="2200" dirty="0" smtClean="0"/>
              <a:t> </a:t>
            </a:r>
            <a:r>
              <a:rPr lang="en-US" sz="2200" dirty="0" err="1" smtClean="0"/>
              <a:t>dan</a:t>
            </a:r>
            <a:r>
              <a:rPr lang="en-US" sz="2200" dirty="0" smtClean="0"/>
              <a:t> </a:t>
            </a:r>
            <a:r>
              <a:rPr lang="en-US" sz="2200" dirty="0" err="1" smtClean="0"/>
              <a:t>kearifan</a:t>
            </a:r>
            <a:r>
              <a:rPr lang="en-US" sz="2200" dirty="0" smtClean="0"/>
              <a:t> </a:t>
            </a:r>
            <a:r>
              <a:rPr lang="en-US" sz="2200" dirty="0" err="1" smtClean="0"/>
              <a:t>lokal</a:t>
            </a:r>
            <a:r>
              <a:rPr lang="en-US" sz="2200" dirty="0" smtClean="0"/>
              <a:t> yang </a:t>
            </a:r>
            <a:r>
              <a:rPr lang="en-US" sz="2200" dirty="0" err="1" smtClean="0"/>
              <a:t>dimiliki</a:t>
            </a:r>
            <a:r>
              <a:rPr lang="en-US" sz="2200" dirty="0" smtClean="0"/>
              <a:t>;</a:t>
            </a:r>
          </a:p>
          <a:p>
            <a:pPr lvl="0" algn="just"/>
            <a:r>
              <a:rPr lang="en-US" sz="2200" dirty="0" err="1" smtClean="0"/>
              <a:t>Kegiatan</a:t>
            </a:r>
            <a:r>
              <a:rPr lang="en-US" sz="2200" dirty="0" smtClean="0"/>
              <a:t> </a:t>
            </a:r>
            <a:r>
              <a:rPr lang="en-US" sz="2200" dirty="0" err="1" smtClean="0"/>
              <a:t>pemberdayaan</a:t>
            </a:r>
            <a:r>
              <a:rPr lang="en-US" sz="2200" dirty="0" smtClean="0"/>
              <a:t> </a:t>
            </a:r>
            <a:r>
              <a:rPr lang="en-US" sz="2200" dirty="0" err="1" smtClean="0"/>
              <a:t>haruslah</a:t>
            </a:r>
            <a:r>
              <a:rPr lang="en-US" sz="2200" dirty="0" smtClean="0"/>
              <a:t> </a:t>
            </a:r>
            <a:r>
              <a:rPr lang="en-US" sz="2200" dirty="0" err="1" smtClean="0"/>
              <a:t>dilakukan</a:t>
            </a:r>
            <a:r>
              <a:rPr lang="en-US" sz="2200" dirty="0" smtClean="0"/>
              <a:t> </a:t>
            </a:r>
            <a:r>
              <a:rPr lang="en-US" sz="2200" dirty="0" err="1" smtClean="0"/>
              <a:t>secara</a:t>
            </a:r>
            <a:r>
              <a:rPr lang="en-US" sz="2200" dirty="0" smtClean="0"/>
              <a:t> </a:t>
            </a:r>
            <a:r>
              <a:rPr lang="en-US" sz="2200" dirty="0" err="1" smtClean="0"/>
              <a:t>menyeluruh</a:t>
            </a:r>
            <a:r>
              <a:rPr lang="en-US" sz="2200" dirty="0" smtClean="0"/>
              <a:t> </a:t>
            </a:r>
            <a:r>
              <a:rPr lang="en-US" sz="2200" dirty="0" err="1" smtClean="0"/>
              <a:t>karena</a:t>
            </a:r>
            <a:r>
              <a:rPr lang="en-US" sz="2200" dirty="0" smtClean="0"/>
              <a:t>, </a:t>
            </a:r>
            <a:r>
              <a:rPr lang="en-US" sz="2200" dirty="0" err="1" smtClean="0"/>
              <a:t>dalam</a:t>
            </a:r>
            <a:r>
              <a:rPr lang="en-US" sz="2200" dirty="0" smtClean="0"/>
              <a:t> </a:t>
            </a:r>
            <a:r>
              <a:rPr lang="en-US" sz="2200" dirty="0" err="1" smtClean="0"/>
              <a:t>suatu</a:t>
            </a:r>
            <a:r>
              <a:rPr lang="en-US" sz="2200" dirty="0" smtClean="0"/>
              <a:t> </a:t>
            </a:r>
            <a:r>
              <a:rPr lang="en-US" sz="2200" dirty="0" err="1" smtClean="0"/>
              <a:t>komunitas</a:t>
            </a:r>
            <a:r>
              <a:rPr lang="en-US" sz="2200" dirty="0" smtClean="0"/>
              <a:t>, </a:t>
            </a:r>
            <a:r>
              <a:rPr lang="en-US" sz="2200" dirty="0" err="1" smtClean="0"/>
              <a:t>berbagai</a:t>
            </a:r>
            <a:r>
              <a:rPr lang="en-US" sz="2200" dirty="0" smtClean="0"/>
              <a:t> </a:t>
            </a:r>
            <a:r>
              <a:rPr lang="en-US" sz="2200" dirty="0" err="1" smtClean="0"/>
              <a:t>masalah</a:t>
            </a:r>
            <a:r>
              <a:rPr lang="en-US" sz="2200" dirty="0" smtClean="0"/>
              <a:t> </a:t>
            </a:r>
            <a:r>
              <a:rPr lang="en-US" sz="2200" dirty="0" err="1" smtClean="0"/>
              <a:t>mungkin</a:t>
            </a:r>
            <a:r>
              <a:rPr lang="en-US" sz="2200" dirty="0" smtClean="0"/>
              <a:t> </a:t>
            </a:r>
            <a:r>
              <a:rPr lang="en-US" sz="2200" dirty="0" err="1" smtClean="0"/>
              <a:t>saling</a:t>
            </a:r>
            <a:r>
              <a:rPr lang="en-US" sz="2200" dirty="0" smtClean="0"/>
              <a:t> </a:t>
            </a:r>
            <a:r>
              <a:rPr lang="en-US" sz="2200" dirty="0" err="1" smtClean="0"/>
              <a:t>berkaitan</a:t>
            </a:r>
            <a:r>
              <a:rPr lang="en-US" sz="2200" dirty="0" smtClean="0"/>
              <a:t> </a:t>
            </a:r>
            <a:r>
              <a:rPr lang="en-US" sz="2200" dirty="0" err="1" smtClean="0"/>
              <a:t>dan</a:t>
            </a:r>
            <a:r>
              <a:rPr lang="en-US" sz="2200" dirty="0" smtClean="0"/>
              <a:t> </a:t>
            </a:r>
            <a:r>
              <a:rPr lang="en-US" sz="2200" dirty="0" err="1" smtClean="0"/>
              <a:t>tak</a:t>
            </a:r>
            <a:r>
              <a:rPr lang="en-US" sz="2200" dirty="0" smtClean="0"/>
              <a:t> </a:t>
            </a:r>
            <a:r>
              <a:rPr lang="en-US" sz="2200" dirty="0" err="1" smtClean="0"/>
              <a:t>dapat</a:t>
            </a:r>
            <a:r>
              <a:rPr lang="en-US" sz="2200" dirty="0" smtClean="0"/>
              <a:t> </a:t>
            </a:r>
            <a:r>
              <a:rPr lang="en-US" sz="2200" dirty="0" err="1" smtClean="0"/>
              <a:t>dipecahkan</a:t>
            </a:r>
            <a:r>
              <a:rPr lang="en-US" sz="2200" dirty="0" smtClean="0"/>
              <a:t> </a:t>
            </a:r>
            <a:r>
              <a:rPr lang="en-US" sz="2200" dirty="0" err="1" smtClean="0"/>
              <a:t>secara</a:t>
            </a:r>
            <a:r>
              <a:rPr lang="en-US" sz="2200" dirty="0" smtClean="0"/>
              <a:t> </a:t>
            </a:r>
            <a:r>
              <a:rPr lang="en-US" sz="2200" dirty="0" err="1" smtClean="0"/>
              <a:t>terpisah</a:t>
            </a:r>
            <a:r>
              <a:rPr lang="en-US" sz="2200" dirty="0" smtClean="0"/>
              <a:t>.</a:t>
            </a:r>
            <a:endParaRPr lang="en-US" sz="2200" dirty="0"/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 bwMode="auto">
          <a:xfrm>
            <a:off x="1285852" y="214291"/>
            <a:ext cx="6286544" cy="9286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PENDEKATAN</a:t>
            </a:r>
            <a:r>
              <a:rPr kumimoji="0" lang="en-US" sz="3600" b="1" i="0" u="none" strike="noStrike" kern="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KOMUNITAS</a:t>
            </a:r>
            <a:endParaRPr kumimoji="0" lang="en-US" sz="36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571612"/>
            <a:ext cx="8229600" cy="4525963"/>
          </a:xfrm>
        </p:spPr>
        <p:txBody>
          <a:bodyPr/>
          <a:lstStyle/>
          <a:p>
            <a:pPr algn="just">
              <a:buNone/>
            </a:pPr>
            <a:r>
              <a:rPr lang="en-US" sz="2500" dirty="0" err="1" smtClean="0"/>
              <a:t>Asumsi</a:t>
            </a:r>
            <a:r>
              <a:rPr lang="en-US" sz="2500" dirty="0" smtClean="0"/>
              <a:t> yang </a:t>
            </a:r>
            <a:r>
              <a:rPr lang="en-US" sz="2500" dirty="0" err="1" smtClean="0"/>
              <a:t>digunakan</a:t>
            </a:r>
            <a:r>
              <a:rPr lang="en-US" sz="2500" dirty="0" smtClean="0"/>
              <a:t> </a:t>
            </a:r>
            <a:r>
              <a:rPr lang="en-US" sz="2500" dirty="0" err="1" smtClean="0"/>
              <a:t>dalam</a:t>
            </a:r>
            <a:r>
              <a:rPr lang="en-US" sz="2500" dirty="0" smtClean="0"/>
              <a:t> </a:t>
            </a:r>
            <a:r>
              <a:rPr lang="en-US" sz="2500" dirty="0" err="1" smtClean="0"/>
              <a:t>pendekatan</a:t>
            </a:r>
            <a:r>
              <a:rPr lang="en-US" sz="2500" dirty="0" smtClean="0"/>
              <a:t> </a:t>
            </a:r>
            <a:r>
              <a:rPr lang="en-US" sz="2500" dirty="0" err="1" smtClean="0"/>
              <a:t>pemecahan</a:t>
            </a:r>
            <a:r>
              <a:rPr lang="en-US" sz="2500" dirty="0" smtClean="0"/>
              <a:t> </a:t>
            </a:r>
            <a:r>
              <a:rPr lang="en-US" sz="2500" dirty="0" err="1" smtClean="0"/>
              <a:t>masalah</a:t>
            </a:r>
            <a:r>
              <a:rPr lang="en-US" sz="2500" dirty="0" smtClean="0"/>
              <a:t> </a:t>
            </a:r>
            <a:r>
              <a:rPr lang="en-US" sz="2500" dirty="0" err="1" smtClean="0"/>
              <a:t>mencakup</a:t>
            </a:r>
            <a:r>
              <a:rPr lang="en-US" sz="2500" dirty="0" smtClean="0"/>
              <a:t> </a:t>
            </a:r>
            <a:r>
              <a:rPr lang="en-US" sz="2500" dirty="0" err="1" smtClean="0"/>
              <a:t>sejumlah</a:t>
            </a:r>
            <a:r>
              <a:rPr lang="en-US" sz="2500" dirty="0" smtClean="0"/>
              <a:t> </a:t>
            </a:r>
            <a:r>
              <a:rPr lang="en-US" sz="2500" dirty="0" err="1" smtClean="0"/>
              <a:t>hal</a:t>
            </a:r>
            <a:r>
              <a:rPr lang="en-US" sz="2500" dirty="0" smtClean="0"/>
              <a:t> </a:t>
            </a:r>
            <a:r>
              <a:rPr lang="en-US" sz="2500" dirty="0" err="1" smtClean="0"/>
              <a:t>berikut</a:t>
            </a:r>
            <a:r>
              <a:rPr lang="en-US" sz="2500" dirty="0" smtClean="0"/>
              <a:t>:</a:t>
            </a:r>
          </a:p>
          <a:p>
            <a:pPr lvl="0" algn="just"/>
            <a:r>
              <a:rPr lang="en-US" sz="2500" dirty="0" err="1" smtClean="0"/>
              <a:t>Pendekatan</a:t>
            </a:r>
            <a:r>
              <a:rPr lang="en-US" sz="2500" dirty="0" smtClean="0"/>
              <a:t> </a:t>
            </a:r>
            <a:r>
              <a:rPr lang="en-US" sz="2500" dirty="0" err="1" smtClean="0"/>
              <a:t>pemecahan</a:t>
            </a:r>
            <a:r>
              <a:rPr lang="en-US" sz="2500" dirty="0" smtClean="0"/>
              <a:t> </a:t>
            </a:r>
            <a:r>
              <a:rPr lang="en-US" sz="2500" dirty="0" err="1" smtClean="0"/>
              <a:t>masalah</a:t>
            </a:r>
            <a:r>
              <a:rPr lang="en-US" sz="2500" dirty="0" smtClean="0"/>
              <a:t> </a:t>
            </a:r>
            <a:r>
              <a:rPr lang="en-US" sz="2500" dirty="0" err="1" smtClean="0"/>
              <a:t>memandang</a:t>
            </a:r>
            <a:r>
              <a:rPr lang="en-US" sz="2500" dirty="0" smtClean="0"/>
              <a:t> </a:t>
            </a:r>
            <a:r>
              <a:rPr lang="en-US" sz="2500" dirty="0" err="1" smtClean="0"/>
              <a:t>manusia</a:t>
            </a:r>
            <a:r>
              <a:rPr lang="en-US" sz="2500" dirty="0" smtClean="0"/>
              <a:t> </a:t>
            </a:r>
            <a:r>
              <a:rPr lang="en-US" sz="2500" dirty="0" err="1" smtClean="0"/>
              <a:t>sebagai</a:t>
            </a:r>
            <a:r>
              <a:rPr lang="en-US" sz="2500" dirty="0" smtClean="0"/>
              <a:t> </a:t>
            </a:r>
            <a:r>
              <a:rPr lang="en-US" sz="2500" dirty="0" err="1" smtClean="0"/>
              <a:t>makhluk</a:t>
            </a:r>
            <a:r>
              <a:rPr lang="en-US" sz="2500" dirty="0" smtClean="0"/>
              <a:t> yang </a:t>
            </a:r>
            <a:r>
              <a:rPr lang="en-US" sz="2500" dirty="0" err="1" smtClean="0"/>
              <a:t>rasional</a:t>
            </a:r>
            <a:r>
              <a:rPr lang="en-US" sz="2500" dirty="0" smtClean="0"/>
              <a:t>;</a:t>
            </a:r>
          </a:p>
          <a:p>
            <a:pPr lvl="0" algn="just"/>
            <a:r>
              <a:rPr lang="en-US" sz="2500" dirty="0" err="1" smtClean="0"/>
              <a:t>Manusia</a:t>
            </a:r>
            <a:r>
              <a:rPr lang="en-US" sz="2500" dirty="0" smtClean="0"/>
              <a:t> </a:t>
            </a:r>
            <a:r>
              <a:rPr lang="en-US" sz="2500" dirty="0" err="1" smtClean="0"/>
              <a:t>dan</a:t>
            </a:r>
            <a:r>
              <a:rPr lang="en-US" sz="2500" dirty="0" smtClean="0"/>
              <a:t> </a:t>
            </a:r>
            <a:r>
              <a:rPr lang="en-US" sz="2500" dirty="0" err="1" smtClean="0"/>
              <a:t>komunitasnya</a:t>
            </a:r>
            <a:r>
              <a:rPr lang="en-US" sz="2500" dirty="0" smtClean="0"/>
              <a:t> </a:t>
            </a:r>
            <a:r>
              <a:rPr lang="en-US" sz="2500" dirty="0" err="1" smtClean="0"/>
              <a:t>mampu</a:t>
            </a:r>
            <a:r>
              <a:rPr lang="en-US" sz="2500" dirty="0" smtClean="0"/>
              <a:t> </a:t>
            </a:r>
            <a:r>
              <a:rPr lang="en-US" sz="2500" dirty="0" err="1" smtClean="0"/>
              <a:t>memandang</a:t>
            </a:r>
            <a:r>
              <a:rPr lang="en-US" sz="2500" dirty="0" smtClean="0"/>
              <a:t> </a:t>
            </a:r>
            <a:r>
              <a:rPr lang="en-US" sz="2500" dirty="0" err="1" smtClean="0"/>
              <a:t>berbagai</a:t>
            </a:r>
            <a:r>
              <a:rPr lang="en-US" sz="2500" dirty="0" smtClean="0"/>
              <a:t> </a:t>
            </a:r>
            <a:r>
              <a:rPr lang="en-US" sz="2500" dirty="0" err="1" smtClean="0"/>
              <a:t>permasalahan</a:t>
            </a:r>
            <a:r>
              <a:rPr lang="en-US" sz="2500" dirty="0" smtClean="0"/>
              <a:t> </a:t>
            </a:r>
            <a:r>
              <a:rPr lang="en-US" sz="2500" dirty="0" err="1" smtClean="0"/>
              <a:t>secara</a:t>
            </a:r>
            <a:r>
              <a:rPr lang="en-US" sz="2500" dirty="0" smtClean="0"/>
              <a:t> </a:t>
            </a:r>
            <a:r>
              <a:rPr lang="en-US" sz="2500" dirty="0" err="1" smtClean="0"/>
              <a:t>utuh</a:t>
            </a:r>
            <a:r>
              <a:rPr lang="en-US" sz="2500" dirty="0" smtClean="0"/>
              <a:t> </a:t>
            </a:r>
            <a:r>
              <a:rPr lang="en-US" sz="2500" dirty="0" err="1" smtClean="0"/>
              <a:t>serta</a:t>
            </a:r>
            <a:r>
              <a:rPr lang="en-US" sz="2500" dirty="0" smtClean="0"/>
              <a:t> </a:t>
            </a:r>
            <a:r>
              <a:rPr lang="en-US" sz="2500" dirty="0" err="1" smtClean="0"/>
              <a:t>merumuskan</a:t>
            </a:r>
            <a:r>
              <a:rPr lang="en-US" sz="2500" dirty="0" smtClean="0"/>
              <a:t> </a:t>
            </a:r>
            <a:r>
              <a:rPr lang="en-US" sz="2500" dirty="0" err="1" smtClean="0"/>
              <a:t>solusi</a:t>
            </a:r>
            <a:r>
              <a:rPr lang="en-US" sz="2500" dirty="0" smtClean="0"/>
              <a:t> </a:t>
            </a:r>
            <a:r>
              <a:rPr lang="en-US" sz="2500" dirty="0" err="1" smtClean="0"/>
              <a:t>terbaik</a:t>
            </a:r>
            <a:r>
              <a:rPr lang="en-US" sz="2500" dirty="0" smtClean="0"/>
              <a:t> </a:t>
            </a:r>
            <a:r>
              <a:rPr lang="en-US" sz="2500" dirty="0" err="1" smtClean="0"/>
              <a:t>demi</a:t>
            </a:r>
            <a:r>
              <a:rPr lang="en-US" sz="2500" dirty="0" smtClean="0"/>
              <a:t> </a:t>
            </a:r>
            <a:r>
              <a:rPr lang="en-US" sz="2500" dirty="0" err="1" smtClean="0"/>
              <a:t>kepentingan</a:t>
            </a:r>
            <a:r>
              <a:rPr lang="en-US" sz="2500" dirty="0" smtClean="0"/>
              <a:t> </a:t>
            </a:r>
            <a:r>
              <a:rPr lang="en-US" sz="2500" dirty="0" err="1" smtClean="0"/>
              <a:t>komunitas</a:t>
            </a:r>
            <a:r>
              <a:rPr lang="en-US" sz="2500" dirty="0" smtClean="0"/>
              <a:t>;</a:t>
            </a:r>
          </a:p>
          <a:p>
            <a:pPr algn="just"/>
            <a:r>
              <a:rPr lang="en-US" sz="2500" dirty="0" err="1" smtClean="0"/>
              <a:t>Keberhasilan</a:t>
            </a:r>
            <a:r>
              <a:rPr lang="en-US" sz="2500" dirty="0" smtClean="0"/>
              <a:t> </a:t>
            </a:r>
            <a:r>
              <a:rPr lang="en-US" sz="2500" dirty="0" err="1" smtClean="0"/>
              <a:t>pendekatan</a:t>
            </a:r>
            <a:r>
              <a:rPr lang="en-US" sz="2500" dirty="0" smtClean="0"/>
              <a:t> </a:t>
            </a:r>
            <a:r>
              <a:rPr lang="en-US" sz="2500" dirty="0" err="1" smtClean="0"/>
              <a:t>ini</a:t>
            </a:r>
            <a:r>
              <a:rPr lang="en-US" sz="2500" dirty="0" smtClean="0"/>
              <a:t> </a:t>
            </a:r>
            <a:r>
              <a:rPr lang="en-US" sz="2500" dirty="0" err="1" smtClean="0"/>
              <a:t>bergantung</a:t>
            </a:r>
            <a:r>
              <a:rPr lang="en-US" sz="2500" dirty="0" smtClean="0"/>
              <a:t> </a:t>
            </a:r>
            <a:r>
              <a:rPr lang="en-US" sz="2500" dirty="0" err="1" smtClean="0"/>
              <a:t>pada</a:t>
            </a:r>
            <a:r>
              <a:rPr lang="en-US" sz="2500" dirty="0" smtClean="0"/>
              <a:t> </a:t>
            </a:r>
            <a:r>
              <a:rPr lang="en-US" sz="2500" dirty="0" err="1" smtClean="0"/>
              <a:t>ketersediaan</a:t>
            </a:r>
            <a:r>
              <a:rPr lang="en-US" sz="2500" dirty="0" smtClean="0"/>
              <a:t> </a:t>
            </a:r>
            <a:r>
              <a:rPr lang="en-US" sz="2500" dirty="0" err="1" smtClean="0"/>
              <a:t>dan</a:t>
            </a:r>
            <a:r>
              <a:rPr lang="en-US" sz="2500" dirty="0" smtClean="0"/>
              <a:t> </a:t>
            </a:r>
            <a:r>
              <a:rPr lang="en-US" sz="2500" dirty="0" err="1" smtClean="0"/>
              <a:t>kemampuan</a:t>
            </a:r>
            <a:r>
              <a:rPr lang="en-US" sz="2500" dirty="0" smtClean="0"/>
              <a:t> </a:t>
            </a:r>
            <a:r>
              <a:rPr lang="en-US" sz="2500" dirty="0" err="1" smtClean="0"/>
              <a:t>fasilitator</a:t>
            </a:r>
            <a:r>
              <a:rPr lang="en-US" sz="2500" dirty="0" smtClean="0"/>
              <a:t>, </a:t>
            </a:r>
            <a:r>
              <a:rPr lang="en-US" sz="2500" dirty="0" err="1" smtClean="0"/>
              <a:t>penyebaran</a:t>
            </a:r>
            <a:r>
              <a:rPr lang="en-US" sz="2500" dirty="0" smtClean="0"/>
              <a:t> </a:t>
            </a:r>
            <a:r>
              <a:rPr lang="en-US" sz="2500" dirty="0" err="1" smtClean="0"/>
              <a:t>informasi</a:t>
            </a:r>
            <a:r>
              <a:rPr lang="en-US" sz="2500" dirty="0" smtClean="0"/>
              <a:t>, </a:t>
            </a:r>
            <a:r>
              <a:rPr lang="en-US" sz="2500" dirty="0" err="1" smtClean="0"/>
              <a:t>kecakapan</a:t>
            </a:r>
            <a:r>
              <a:rPr lang="en-US" sz="2500" dirty="0" smtClean="0"/>
              <a:t> </a:t>
            </a:r>
            <a:r>
              <a:rPr lang="en-US" sz="2500" dirty="0" err="1" smtClean="0"/>
              <a:t>warga</a:t>
            </a:r>
            <a:r>
              <a:rPr lang="en-US" sz="2500" dirty="0" smtClean="0"/>
              <a:t>, </a:t>
            </a:r>
            <a:r>
              <a:rPr lang="en-US" sz="2500" dirty="0" err="1" smtClean="0"/>
              <a:t>serta</a:t>
            </a:r>
            <a:r>
              <a:rPr lang="en-US" sz="2500" dirty="0" smtClean="0"/>
              <a:t> </a:t>
            </a:r>
            <a:r>
              <a:rPr lang="en-US" sz="2500" dirty="0" err="1" smtClean="0"/>
              <a:t>kemampuan</a:t>
            </a:r>
            <a:r>
              <a:rPr lang="en-US" sz="2500" dirty="0" smtClean="0"/>
              <a:t> </a:t>
            </a:r>
            <a:r>
              <a:rPr lang="en-US" sz="2500" dirty="0" err="1" smtClean="0"/>
              <a:t>organisasi</a:t>
            </a:r>
            <a:r>
              <a:rPr lang="en-US" sz="2500" dirty="0" smtClean="0"/>
              <a:t>.</a:t>
            </a:r>
            <a:endParaRPr lang="en-US" sz="2500" dirty="0"/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 bwMode="auto">
          <a:xfrm>
            <a:off x="1357290" y="71414"/>
            <a:ext cx="6286544" cy="9286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PENDEKATAN PEMECAHAN MASALAH</a:t>
            </a:r>
            <a:endParaRPr kumimoji="0" lang="en-US" sz="36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571612"/>
            <a:ext cx="8229600" cy="4525963"/>
          </a:xfrm>
        </p:spPr>
        <p:txBody>
          <a:bodyPr/>
          <a:lstStyle/>
          <a:p>
            <a:pPr algn="just">
              <a:buNone/>
            </a:pPr>
            <a:r>
              <a:rPr lang="en-US" sz="2000" dirty="0" err="1" smtClean="0"/>
              <a:t>Asumsi</a:t>
            </a:r>
            <a:r>
              <a:rPr lang="en-US" sz="2000" dirty="0" smtClean="0"/>
              <a:t> yang </a:t>
            </a:r>
            <a:r>
              <a:rPr lang="en-US" sz="2000" dirty="0" err="1" smtClean="0"/>
              <a:t>digunakan</a:t>
            </a:r>
            <a:r>
              <a:rPr lang="en-US" sz="2000" dirty="0" smtClean="0"/>
              <a:t> </a:t>
            </a:r>
            <a:r>
              <a:rPr lang="en-US" sz="2000" dirty="0" err="1" smtClean="0"/>
              <a:t>dalam</a:t>
            </a:r>
            <a:r>
              <a:rPr lang="en-US" sz="2000" dirty="0" smtClean="0"/>
              <a:t> </a:t>
            </a:r>
            <a:r>
              <a:rPr lang="en-US" sz="2000" dirty="0" err="1" smtClean="0"/>
              <a:t>pendekatan</a:t>
            </a:r>
            <a:r>
              <a:rPr lang="en-US" sz="2000" dirty="0" smtClean="0"/>
              <a:t> </a:t>
            </a:r>
            <a:r>
              <a:rPr lang="en-US" sz="2000" dirty="0" err="1" smtClean="0"/>
              <a:t>demonstrasi</a:t>
            </a:r>
            <a:r>
              <a:rPr lang="en-US" sz="2000" dirty="0" smtClean="0"/>
              <a:t>, </a:t>
            </a:r>
            <a:r>
              <a:rPr lang="en-US" sz="2000" dirty="0" err="1" smtClean="0"/>
              <a:t>antara</a:t>
            </a:r>
            <a:r>
              <a:rPr lang="en-US" sz="2000" dirty="0" smtClean="0"/>
              <a:t> </a:t>
            </a:r>
            <a:r>
              <a:rPr lang="en-US" sz="2000" dirty="0" smtClean="0"/>
              <a:t>lain:</a:t>
            </a:r>
            <a:endParaRPr lang="en-US" sz="2000" dirty="0" smtClean="0"/>
          </a:p>
          <a:p>
            <a:pPr lvl="0" algn="just"/>
            <a:r>
              <a:rPr lang="en-US" sz="2000" dirty="0" err="1" smtClean="0"/>
              <a:t>Manusia</a:t>
            </a:r>
            <a:r>
              <a:rPr lang="en-US" sz="2000" dirty="0" smtClean="0"/>
              <a:t> </a:t>
            </a:r>
            <a:r>
              <a:rPr lang="en-US" sz="2000" dirty="0" err="1" smtClean="0"/>
              <a:t>itu</a:t>
            </a:r>
            <a:r>
              <a:rPr lang="en-US" sz="2000" dirty="0" smtClean="0"/>
              <a:t> </a:t>
            </a:r>
            <a:r>
              <a:rPr lang="en-US" sz="2000" dirty="0" err="1" smtClean="0"/>
              <a:t>rasional</a:t>
            </a:r>
            <a:r>
              <a:rPr lang="en-US" sz="2000" dirty="0" smtClean="0"/>
              <a:t>, </a:t>
            </a:r>
            <a:r>
              <a:rPr lang="en-US" sz="2000" dirty="0" err="1" smtClean="0"/>
              <a:t>sehingga</a:t>
            </a:r>
            <a:r>
              <a:rPr lang="en-US" sz="2000" dirty="0" smtClean="0"/>
              <a:t> </a:t>
            </a:r>
            <a:r>
              <a:rPr lang="en-US" sz="2000" dirty="0" err="1" smtClean="0"/>
              <a:t>ketika</a:t>
            </a:r>
            <a:r>
              <a:rPr lang="en-US" sz="2000" dirty="0" smtClean="0"/>
              <a:t> </a:t>
            </a:r>
            <a:r>
              <a:rPr lang="en-US" sz="2000" dirty="0" err="1" smtClean="0"/>
              <a:t>ditunjukkan</a:t>
            </a:r>
            <a:r>
              <a:rPr lang="en-US" sz="2000" dirty="0" smtClean="0"/>
              <a:t> </a:t>
            </a:r>
            <a:r>
              <a:rPr lang="en-US" sz="2000" dirty="0" err="1" smtClean="0"/>
              <a:t>suatu</a:t>
            </a:r>
            <a:r>
              <a:rPr lang="en-US" sz="2000" dirty="0" smtClean="0"/>
              <a:t> </a:t>
            </a:r>
            <a:r>
              <a:rPr lang="en-US" sz="2000" dirty="0" err="1" smtClean="0"/>
              <a:t>contoh</a:t>
            </a:r>
            <a:r>
              <a:rPr lang="en-US" sz="2000" dirty="0" smtClean="0"/>
              <a:t> </a:t>
            </a:r>
            <a:r>
              <a:rPr lang="en-US" sz="2000" dirty="0" err="1" smtClean="0"/>
              <a:t>perubahan</a:t>
            </a:r>
            <a:r>
              <a:rPr lang="en-US" sz="2000" dirty="0" smtClean="0"/>
              <a:t> yang </a:t>
            </a:r>
            <a:r>
              <a:rPr lang="en-US" sz="2000" dirty="0" err="1" smtClean="0"/>
              <a:t>dapat</a:t>
            </a:r>
            <a:r>
              <a:rPr lang="en-US" sz="2000" dirty="0" smtClean="0"/>
              <a:t> </a:t>
            </a:r>
            <a:r>
              <a:rPr lang="en-US" sz="2000" dirty="0" err="1" smtClean="0"/>
              <a:t>dilakukan</a:t>
            </a:r>
            <a:r>
              <a:rPr lang="en-US" sz="2000" dirty="0" smtClean="0"/>
              <a:t> </a:t>
            </a:r>
            <a:r>
              <a:rPr lang="en-US" sz="2000" dirty="0" err="1" smtClean="0"/>
              <a:t>maka</a:t>
            </a:r>
            <a:r>
              <a:rPr lang="en-US" sz="2000" dirty="0" smtClean="0"/>
              <a:t> </a:t>
            </a:r>
            <a:r>
              <a:rPr lang="en-US" sz="2000" dirty="0" err="1" smtClean="0"/>
              <a:t>akan</a:t>
            </a:r>
            <a:r>
              <a:rPr lang="en-US" sz="2000" dirty="0" smtClean="0"/>
              <a:t> </a:t>
            </a:r>
            <a:r>
              <a:rPr lang="en-US" sz="2000" dirty="0" err="1" smtClean="0"/>
              <a:t>dapat</a:t>
            </a:r>
            <a:r>
              <a:rPr lang="en-US" sz="2000" dirty="0" smtClean="0"/>
              <a:t> </a:t>
            </a:r>
            <a:r>
              <a:rPr lang="en-US" sz="2000" dirty="0" err="1" smtClean="0"/>
              <a:t>menyesuaikan</a:t>
            </a:r>
            <a:r>
              <a:rPr lang="en-US" sz="2000" dirty="0" smtClean="0"/>
              <a:t> </a:t>
            </a:r>
            <a:r>
              <a:rPr lang="en-US" sz="2000" dirty="0" err="1" smtClean="0"/>
              <a:t>diri</a:t>
            </a:r>
            <a:r>
              <a:rPr lang="en-US" sz="2000" dirty="0" smtClean="0"/>
              <a:t>;</a:t>
            </a:r>
          </a:p>
          <a:p>
            <a:pPr lvl="0" algn="just"/>
            <a:r>
              <a:rPr lang="en-US" sz="2000" dirty="0" err="1" smtClean="0"/>
              <a:t>Manusia</a:t>
            </a:r>
            <a:r>
              <a:rPr lang="en-US" sz="2000" dirty="0" smtClean="0"/>
              <a:t> </a:t>
            </a:r>
            <a:r>
              <a:rPr lang="en-US" sz="2000" dirty="0" err="1" smtClean="0"/>
              <a:t>mampu</a:t>
            </a:r>
            <a:r>
              <a:rPr lang="en-US" sz="2000" dirty="0" smtClean="0"/>
              <a:t> </a:t>
            </a:r>
            <a:r>
              <a:rPr lang="en-US" sz="2000" dirty="0" err="1" smtClean="0"/>
              <a:t>belajar</a:t>
            </a:r>
            <a:r>
              <a:rPr lang="en-US" sz="2000" dirty="0" smtClean="0"/>
              <a:t>, </a:t>
            </a:r>
            <a:r>
              <a:rPr lang="en-US" sz="2000" dirty="0" err="1" smtClean="0"/>
              <a:t>sehingga</a:t>
            </a:r>
            <a:r>
              <a:rPr lang="en-US" sz="2000" dirty="0" smtClean="0"/>
              <a:t> </a:t>
            </a:r>
            <a:r>
              <a:rPr lang="en-US" sz="2000" dirty="0" err="1" smtClean="0"/>
              <a:t>jika</a:t>
            </a:r>
            <a:r>
              <a:rPr lang="en-US" sz="2000" dirty="0" smtClean="0"/>
              <a:t> </a:t>
            </a:r>
            <a:r>
              <a:rPr lang="en-US" sz="2000" dirty="0" err="1" smtClean="0"/>
              <a:t>diberikan</a:t>
            </a:r>
            <a:r>
              <a:rPr lang="en-US" sz="2000" dirty="0" smtClean="0"/>
              <a:t> </a:t>
            </a:r>
            <a:r>
              <a:rPr lang="en-US" sz="2000" dirty="0" err="1" smtClean="0"/>
              <a:t>suatu</a:t>
            </a:r>
            <a:r>
              <a:rPr lang="en-US" sz="2000" dirty="0" smtClean="0"/>
              <a:t> </a:t>
            </a:r>
            <a:r>
              <a:rPr lang="en-US" sz="2000" dirty="0" err="1" smtClean="0"/>
              <a:t>demonstrasi</a:t>
            </a:r>
            <a:r>
              <a:rPr lang="en-US" sz="2000" dirty="0" smtClean="0"/>
              <a:t> </a:t>
            </a:r>
            <a:r>
              <a:rPr lang="en-US" sz="2000" dirty="0" err="1" smtClean="0"/>
              <a:t>atau</a:t>
            </a:r>
            <a:r>
              <a:rPr lang="en-US" sz="2000" dirty="0" smtClean="0"/>
              <a:t> </a:t>
            </a:r>
            <a:r>
              <a:rPr lang="en-US" sz="2000" dirty="0" err="1" smtClean="0"/>
              <a:t>unjuk</a:t>
            </a:r>
            <a:r>
              <a:rPr lang="en-US" sz="2000" dirty="0" smtClean="0"/>
              <a:t> </a:t>
            </a:r>
            <a:r>
              <a:rPr lang="en-US" sz="2000" dirty="0" err="1" smtClean="0"/>
              <a:t>contoh</a:t>
            </a:r>
            <a:r>
              <a:rPr lang="en-US" sz="2000" dirty="0" smtClean="0"/>
              <a:t> </a:t>
            </a:r>
            <a:r>
              <a:rPr lang="en-US" sz="2000" dirty="0" err="1" smtClean="0"/>
              <a:t>maka</a:t>
            </a:r>
            <a:r>
              <a:rPr lang="en-US" sz="2000" dirty="0" smtClean="0"/>
              <a:t> </a:t>
            </a:r>
            <a:r>
              <a:rPr lang="en-US" sz="2000" dirty="0" err="1" smtClean="0"/>
              <a:t>akan</a:t>
            </a:r>
            <a:r>
              <a:rPr lang="en-US" sz="2000" dirty="0" smtClean="0"/>
              <a:t> </a:t>
            </a:r>
            <a:r>
              <a:rPr lang="en-US" sz="2000" dirty="0" err="1" smtClean="0"/>
              <a:t>dapat</a:t>
            </a:r>
            <a:r>
              <a:rPr lang="en-US" sz="2000" dirty="0" smtClean="0"/>
              <a:t> </a:t>
            </a:r>
            <a:r>
              <a:rPr lang="en-US" sz="2000" dirty="0" err="1" smtClean="0"/>
              <a:t>mengulangi</a:t>
            </a:r>
            <a:r>
              <a:rPr lang="en-US" sz="2000" dirty="0" smtClean="0"/>
              <a:t> </a:t>
            </a:r>
            <a:r>
              <a:rPr lang="en-US" sz="2000" dirty="0" err="1" smtClean="0"/>
              <a:t>atau</a:t>
            </a:r>
            <a:r>
              <a:rPr lang="en-US" sz="2000" dirty="0" smtClean="0"/>
              <a:t> </a:t>
            </a:r>
            <a:r>
              <a:rPr lang="en-US" sz="2000" dirty="0" err="1" smtClean="0"/>
              <a:t>memilih</a:t>
            </a:r>
            <a:r>
              <a:rPr lang="en-US" sz="2000" dirty="0" smtClean="0"/>
              <a:t> </a:t>
            </a:r>
            <a:r>
              <a:rPr lang="en-US" sz="2000" dirty="0" err="1" smtClean="0"/>
              <a:t>bagian-bagian</a:t>
            </a:r>
            <a:r>
              <a:rPr lang="en-US" sz="2000" dirty="0" smtClean="0"/>
              <a:t> yang </a:t>
            </a:r>
            <a:r>
              <a:rPr lang="en-US" sz="2000" dirty="0" err="1" smtClean="0"/>
              <a:t>bisa</a:t>
            </a:r>
            <a:r>
              <a:rPr lang="en-US" sz="2000" dirty="0" smtClean="0"/>
              <a:t> </a:t>
            </a:r>
            <a:r>
              <a:rPr lang="en-US" sz="2000" dirty="0" err="1" smtClean="0"/>
              <a:t>diterapkan</a:t>
            </a:r>
            <a:r>
              <a:rPr lang="en-US" sz="2000" dirty="0" smtClean="0"/>
              <a:t> </a:t>
            </a:r>
            <a:r>
              <a:rPr lang="en-US" sz="2000" dirty="0" err="1" smtClean="0"/>
              <a:t>pada</a:t>
            </a:r>
            <a:r>
              <a:rPr lang="en-US" sz="2000" dirty="0" smtClean="0"/>
              <a:t> </a:t>
            </a:r>
            <a:r>
              <a:rPr lang="en-US" sz="2000" dirty="0" err="1" smtClean="0"/>
              <a:t>situasi</a:t>
            </a:r>
            <a:r>
              <a:rPr lang="en-US" sz="2000" dirty="0" smtClean="0"/>
              <a:t> </a:t>
            </a:r>
            <a:r>
              <a:rPr lang="en-US" sz="2000" dirty="0" err="1" smtClean="0"/>
              <a:t>berbeda</a:t>
            </a:r>
            <a:r>
              <a:rPr lang="en-US" sz="2000" dirty="0" smtClean="0"/>
              <a:t>;</a:t>
            </a:r>
          </a:p>
          <a:p>
            <a:pPr lvl="0" algn="just"/>
            <a:r>
              <a:rPr lang="en-US" sz="2000" dirty="0" err="1" smtClean="0"/>
              <a:t>Tanpa</a:t>
            </a:r>
            <a:r>
              <a:rPr lang="en-US" sz="2000" dirty="0" smtClean="0"/>
              <a:t> </a:t>
            </a:r>
            <a:r>
              <a:rPr lang="en-US" sz="2000" dirty="0" err="1" smtClean="0"/>
              <a:t>kerja</a:t>
            </a:r>
            <a:r>
              <a:rPr lang="en-US" sz="2000" dirty="0" smtClean="0"/>
              <a:t> </a:t>
            </a:r>
            <a:r>
              <a:rPr lang="en-US" sz="2000" dirty="0" err="1" smtClean="0"/>
              <a:t>sama</a:t>
            </a:r>
            <a:r>
              <a:rPr lang="en-US" sz="2000" dirty="0" smtClean="0"/>
              <a:t> </a:t>
            </a:r>
            <a:r>
              <a:rPr lang="en-US" sz="2000" dirty="0" err="1" smtClean="0"/>
              <a:t>dan</a:t>
            </a:r>
            <a:r>
              <a:rPr lang="en-US" sz="2000" dirty="0" smtClean="0"/>
              <a:t> </a:t>
            </a:r>
            <a:r>
              <a:rPr lang="en-US" sz="2000" dirty="0" err="1" smtClean="0"/>
              <a:t>partisipasi</a:t>
            </a:r>
            <a:r>
              <a:rPr lang="en-US" sz="2000" dirty="0" smtClean="0"/>
              <a:t> </a:t>
            </a:r>
            <a:r>
              <a:rPr lang="en-US" sz="2000" dirty="0" err="1" smtClean="0"/>
              <a:t>dari</a:t>
            </a:r>
            <a:r>
              <a:rPr lang="en-US" sz="2000" dirty="0" smtClean="0"/>
              <a:t> </a:t>
            </a:r>
            <a:r>
              <a:rPr lang="en-US" sz="2000" dirty="0" err="1" smtClean="0"/>
              <a:t>individu-individu</a:t>
            </a:r>
            <a:r>
              <a:rPr lang="en-US" sz="2000" dirty="0" smtClean="0"/>
              <a:t> </a:t>
            </a:r>
            <a:r>
              <a:rPr lang="en-US" sz="2000" dirty="0" err="1" smtClean="0"/>
              <a:t>setempat</a:t>
            </a:r>
            <a:r>
              <a:rPr lang="en-US" sz="2000" dirty="0" smtClean="0"/>
              <a:t>, </a:t>
            </a:r>
            <a:r>
              <a:rPr lang="en-US" sz="2000" dirty="0" err="1" smtClean="0"/>
              <a:t>takkan</a:t>
            </a:r>
            <a:r>
              <a:rPr lang="en-US" sz="2000" dirty="0" smtClean="0"/>
              <a:t> </a:t>
            </a:r>
            <a:r>
              <a:rPr lang="en-US" sz="2000" dirty="0" err="1" smtClean="0"/>
              <a:t>ada</a:t>
            </a:r>
            <a:r>
              <a:rPr lang="en-US" sz="2000" dirty="0" smtClean="0"/>
              <a:t> </a:t>
            </a:r>
            <a:r>
              <a:rPr lang="en-US" sz="2000" dirty="0" err="1" smtClean="0"/>
              <a:t>demonstrasi</a:t>
            </a:r>
            <a:r>
              <a:rPr lang="en-US" sz="2000" dirty="0" smtClean="0"/>
              <a:t> </a:t>
            </a:r>
            <a:r>
              <a:rPr lang="en-US" sz="2000" dirty="0" err="1" smtClean="0"/>
              <a:t>atau</a:t>
            </a:r>
            <a:r>
              <a:rPr lang="en-US" sz="2000" dirty="0" smtClean="0"/>
              <a:t> </a:t>
            </a:r>
            <a:r>
              <a:rPr lang="en-US" sz="2000" dirty="0" err="1" smtClean="0"/>
              <a:t>unjuk</a:t>
            </a:r>
            <a:r>
              <a:rPr lang="en-US" sz="2000" dirty="0" smtClean="0"/>
              <a:t> </a:t>
            </a:r>
            <a:r>
              <a:rPr lang="en-US" sz="2000" dirty="0" err="1" smtClean="0"/>
              <a:t>contoh</a:t>
            </a:r>
            <a:r>
              <a:rPr lang="en-US" sz="2000" dirty="0" smtClean="0"/>
              <a:t> yang </a:t>
            </a:r>
            <a:r>
              <a:rPr lang="en-US" sz="2000" dirty="0" err="1" smtClean="0"/>
              <a:t>sukses</a:t>
            </a:r>
            <a:r>
              <a:rPr lang="en-US" sz="2000" dirty="0" smtClean="0"/>
              <a:t>;</a:t>
            </a:r>
          </a:p>
          <a:p>
            <a:pPr lvl="0" algn="just"/>
            <a:r>
              <a:rPr lang="en-US" sz="2000" dirty="0" smtClean="0"/>
              <a:t>Yang </a:t>
            </a:r>
            <a:r>
              <a:rPr lang="en-US" sz="2000" dirty="0" err="1" smtClean="0"/>
              <a:t>dapat</a:t>
            </a:r>
            <a:r>
              <a:rPr lang="en-US" sz="2000" dirty="0" smtClean="0"/>
              <a:t> </a:t>
            </a:r>
            <a:r>
              <a:rPr lang="en-US" sz="2000" dirty="0" err="1" smtClean="0"/>
              <a:t>didemonstrasikan</a:t>
            </a:r>
            <a:r>
              <a:rPr lang="en-US" sz="2000" dirty="0" smtClean="0"/>
              <a:t> </a:t>
            </a:r>
            <a:r>
              <a:rPr lang="en-US" sz="2000" dirty="0" err="1" smtClean="0"/>
              <a:t>adalah</a:t>
            </a:r>
            <a:r>
              <a:rPr lang="en-US" sz="2000" dirty="0" smtClean="0"/>
              <a:t> </a:t>
            </a:r>
            <a:r>
              <a:rPr lang="en-US" sz="2000" dirty="0" err="1" smtClean="0"/>
              <a:t>metode</a:t>
            </a:r>
            <a:r>
              <a:rPr lang="en-US" sz="2000" dirty="0" smtClean="0"/>
              <a:t> yang </a:t>
            </a:r>
            <a:r>
              <a:rPr lang="en-US" sz="2000" dirty="0" err="1" smtClean="0"/>
              <a:t>berdasarkan</a:t>
            </a:r>
            <a:r>
              <a:rPr lang="en-US" sz="2000" dirty="0" smtClean="0"/>
              <a:t> </a:t>
            </a:r>
            <a:r>
              <a:rPr lang="en-US" sz="2000" dirty="0" err="1" smtClean="0"/>
              <a:t>fakta</a:t>
            </a:r>
            <a:r>
              <a:rPr lang="en-US" sz="2000" dirty="0" smtClean="0"/>
              <a:t> </a:t>
            </a:r>
            <a:r>
              <a:rPr lang="en-US" sz="2000" dirty="0" err="1" smtClean="0"/>
              <a:t>lapangan</a:t>
            </a:r>
            <a:r>
              <a:rPr lang="en-US" sz="2000" dirty="0" smtClean="0"/>
              <a:t>, </a:t>
            </a:r>
            <a:r>
              <a:rPr lang="en-US" sz="2000" dirty="0" err="1" smtClean="0"/>
              <a:t>pengalaman</a:t>
            </a:r>
            <a:r>
              <a:rPr lang="en-US" sz="2000" dirty="0" smtClean="0"/>
              <a:t> </a:t>
            </a:r>
            <a:r>
              <a:rPr lang="en-US" sz="2000" dirty="0" err="1" smtClean="0"/>
              <a:t>pemberdayaan</a:t>
            </a:r>
            <a:r>
              <a:rPr lang="en-US" sz="2000" dirty="0" smtClean="0"/>
              <a:t> </a:t>
            </a:r>
            <a:r>
              <a:rPr lang="en-US" sz="2000" dirty="0" err="1" smtClean="0"/>
              <a:t>dan</a:t>
            </a:r>
            <a:r>
              <a:rPr lang="en-US" sz="2000" dirty="0" smtClean="0"/>
              <a:t> </a:t>
            </a:r>
            <a:r>
              <a:rPr lang="en-US" sz="2000" dirty="0" err="1" smtClean="0"/>
              <a:t>hasil-hasilnya</a:t>
            </a:r>
            <a:r>
              <a:rPr lang="en-US" sz="2000" dirty="0" smtClean="0"/>
              <a:t>;</a:t>
            </a:r>
          </a:p>
          <a:p>
            <a:pPr lvl="0" algn="just"/>
            <a:r>
              <a:rPr lang="en-US" sz="2000" dirty="0" err="1" smtClean="0"/>
              <a:t>Perilaku</a:t>
            </a:r>
            <a:r>
              <a:rPr lang="en-US" sz="2000" dirty="0" smtClean="0"/>
              <a:t> yang </a:t>
            </a:r>
            <a:r>
              <a:rPr lang="en-US" sz="2000" dirty="0" err="1" smtClean="0"/>
              <a:t>penting</a:t>
            </a:r>
            <a:r>
              <a:rPr lang="en-US" sz="2000" dirty="0" smtClean="0"/>
              <a:t> </a:t>
            </a:r>
            <a:r>
              <a:rPr lang="en-US" sz="2000" dirty="0" err="1" smtClean="0"/>
              <a:t>dipelajari</a:t>
            </a:r>
            <a:r>
              <a:rPr lang="en-US" sz="2000" dirty="0" smtClean="0"/>
              <a:t> </a:t>
            </a:r>
            <a:r>
              <a:rPr lang="en-US" sz="2000" dirty="0" err="1" smtClean="0"/>
              <a:t>melalui</a:t>
            </a:r>
            <a:r>
              <a:rPr lang="en-US" sz="2000" dirty="0" smtClean="0"/>
              <a:t> </a:t>
            </a:r>
            <a:r>
              <a:rPr lang="en-US" sz="2000" dirty="0" err="1" smtClean="0"/>
              <a:t>interaksi</a:t>
            </a:r>
            <a:r>
              <a:rPr lang="en-US" sz="2000" dirty="0" smtClean="0"/>
              <a:t>;</a:t>
            </a:r>
          </a:p>
          <a:p>
            <a:pPr algn="just"/>
            <a:r>
              <a:rPr lang="en-US" sz="2000" dirty="0" err="1" smtClean="0"/>
              <a:t>Warga</a:t>
            </a:r>
            <a:r>
              <a:rPr lang="en-US" sz="2000" dirty="0" smtClean="0"/>
              <a:t> </a:t>
            </a:r>
            <a:r>
              <a:rPr lang="en-US" sz="2000" dirty="0" err="1" smtClean="0"/>
              <a:t>komunitas</a:t>
            </a:r>
            <a:r>
              <a:rPr lang="en-US" sz="2000" dirty="0" smtClean="0"/>
              <a:t> </a:t>
            </a:r>
            <a:r>
              <a:rPr lang="en-US" sz="2000" dirty="0" err="1" smtClean="0"/>
              <a:t>mampu</a:t>
            </a:r>
            <a:r>
              <a:rPr lang="en-US" sz="2000" dirty="0" smtClean="0"/>
              <a:t> </a:t>
            </a:r>
            <a:r>
              <a:rPr lang="en-US" sz="2000" dirty="0" err="1" smtClean="0"/>
              <a:t>berinteraksi</a:t>
            </a:r>
            <a:r>
              <a:rPr lang="en-US" sz="2000" dirty="0" smtClean="0"/>
              <a:t> </a:t>
            </a:r>
            <a:r>
              <a:rPr lang="en-US" sz="2000" dirty="0" err="1" smtClean="0"/>
              <a:t>dan</a:t>
            </a:r>
            <a:r>
              <a:rPr lang="en-US" sz="2000" dirty="0" smtClean="0"/>
              <a:t> </a:t>
            </a:r>
            <a:r>
              <a:rPr lang="en-US" sz="2000" dirty="0" err="1" smtClean="0"/>
              <a:t>membentuk</a:t>
            </a:r>
            <a:r>
              <a:rPr lang="en-US" sz="2000" dirty="0" smtClean="0"/>
              <a:t> </a:t>
            </a:r>
            <a:r>
              <a:rPr lang="en-US" sz="2000" dirty="0" err="1" smtClean="0"/>
              <a:t>lingkungannya</a:t>
            </a:r>
            <a:r>
              <a:rPr lang="en-US" sz="2000" dirty="0" smtClean="0"/>
              <a:t>.</a:t>
            </a:r>
            <a:endParaRPr lang="en-US" sz="2000" dirty="0"/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 bwMode="auto">
          <a:xfrm>
            <a:off x="1285852" y="214291"/>
            <a:ext cx="6286544" cy="9286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PENDEKATAN</a:t>
            </a:r>
            <a:r>
              <a:rPr kumimoji="0" lang="en-US" sz="3200" b="1" i="0" u="none" strike="noStrike" kern="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DEMONSTRASI</a:t>
            </a:r>
            <a:endParaRPr kumimoji="0" lang="en-US" sz="32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-26988"/>
            <a:ext cx="8229600" cy="1143001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QUIZ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43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628775"/>
            <a:ext cx="8229600" cy="4525963"/>
          </a:xfrm>
        </p:spPr>
        <p:txBody>
          <a:bodyPr/>
          <a:lstStyle/>
          <a:p>
            <a:pPr marL="514350" lvl="0" indent="-514350" algn="just">
              <a:buFont typeface="+mj-lt"/>
              <a:buAutoNum type="arabicPeriod"/>
            </a:pPr>
            <a:r>
              <a:rPr lang="en-US" dirty="0" err="1" smtClean="0"/>
              <a:t>Jelaskan</a:t>
            </a:r>
            <a:r>
              <a:rPr lang="en-US" dirty="0" smtClean="0"/>
              <a:t> </a:t>
            </a:r>
            <a:r>
              <a:rPr lang="en-US" dirty="0" err="1" smtClean="0"/>
              <a:t>mengenai</a:t>
            </a:r>
            <a:r>
              <a:rPr lang="en-US" dirty="0" smtClean="0"/>
              <a:t> </a:t>
            </a:r>
            <a:r>
              <a:rPr lang="en-US" dirty="0" err="1" smtClean="0"/>
              <a:t>Pendekatan</a:t>
            </a:r>
            <a:r>
              <a:rPr lang="en-US" dirty="0" smtClean="0"/>
              <a:t> </a:t>
            </a:r>
            <a:r>
              <a:rPr lang="en-US" dirty="0" err="1" smtClean="0"/>
              <a:t>Komunitas</a:t>
            </a:r>
            <a:r>
              <a:rPr lang="id-ID" dirty="0" smtClean="0"/>
              <a:t>!</a:t>
            </a:r>
            <a:endParaRPr lang="en-US" dirty="0" smtClean="0"/>
          </a:p>
          <a:p>
            <a:pPr marL="514350" indent="-514350" algn="just">
              <a:buFont typeface="+mj-lt"/>
              <a:buAutoNum type="arabicPeriod"/>
            </a:pPr>
            <a:r>
              <a:rPr lang="en-US" dirty="0" err="1" smtClean="0"/>
              <a:t>Jelaskan</a:t>
            </a:r>
            <a:r>
              <a:rPr lang="en-US" dirty="0" smtClean="0"/>
              <a:t> </a:t>
            </a:r>
            <a:r>
              <a:rPr lang="en-US" dirty="0" err="1" smtClean="0"/>
              <a:t>mengenai</a:t>
            </a:r>
            <a:r>
              <a:rPr lang="en-US" dirty="0" smtClean="0"/>
              <a:t> </a:t>
            </a:r>
            <a:r>
              <a:rPr lang="en-US" dirty="0" err="1" smtClean="0"/>
              <a:t>Pendekatan</a:t>
            </a:r>
            <a:r>
              <a:rPr lang="en-US" dirty="0" smtClean="0"/>
              <a:t> </a:t>
            </a:r>
            <a:r>
              <a:rPr lang="en-US" dirty="0" err="1" smtClean="0"/>
              <a:t>Demonstrasi</a:t>
            </a:r>
            <a:r>
              <a:rPr lang="id-ID" dirty="0" smtClean="0"/>
              <a:t>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628775"/>
            <a:ext cx="8229600" cy="4525963"/>
          </a:xfrm>
        </p:spPr>
        <p:txBody>
          <a:bodyPr/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sz="2800" dirty="0" smtClean="0"/>
          </a:p>
          <a:p>
            <a:pPr algn="ctr">
              <a:buNone/>
            </a:pPr>
            <a:r>
              <a:rPr lang="en-US" sz="4400" dirty="0" smtClean="0">
                <a:solidFill>
                  <a:srgbClr val="FF0000"/>
                </a:solidFill>
              </a:rPr>
              <a:t>Salam </a:t>
            </a:r>
            <a:r>
              <a:rPr lang="en-US" sz="4400" dirty="0" err="1" smtClean="0">
                <a:solidFill>
                  <a:srgbClr val="FF0000"/>
                </a:solidFill>
              </a:rPr>
              <a:t>Sosiologi</a:t>
            </a:r>
            <a:r>
              <a:rPr lang="en-US" sz="4400" dirty="0" smtClean="0">
                <a:solidFill>
                  <a:srgbClr val="FF0000"/>
                </a:solidFill>
              </a:rPr>
              <a:t> !</a:t>
            </a:r>
            <a:endParaRPr lang="en-US" sz="4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5443</TotalTime>
  <Words>274</Words>
  <Application>Microsoft Office PowerPoint</Application>
  <PresentationFormat>On-screen Show 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Diseño predeterminado</vt:lpstr>
      <vt:lpstr>PENDEKATAN DALAM PEMBERDAYAAN KOMUNITAS</vt:lpstr>
      <vt:lpstr>Slide 2</vt:lpstr>
      <vt:lpstr>Slide 3</vt:lpstr>
      <vt:lpstr>Slide 4</vt:lpstr>
      <vt:lpstr>QUIZ</vt:lpstr>
      <vt:lpstr>Slide 6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Mariajose</dc:creator>
  <cp:lastModifiedBy>PCR</cp:lastModifiedBy>
  <cp:revision>765</cp:revision>
  <dcterms:created xsi:type="dcterms:W3CDTF">2010-05-23T14:28:12Z</dcterms:created>
  <dcterms:modified xsi:type="dcterms:W3CDTF">2015-07-21T00:32:33Z</dcterms:modified>
</cp:coreProperties>
</file>