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6" r:id="rId5"/>
    <p:sldId id="263" r:id="rId6"/>
    <p:sldId id="262" r:id="rId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06666"/>
    <a:srgbClr val="0099CC"/>
    <a:srgbClr val="660066"/>
    <a:srgbClr val="003300"/>
    <a:srgbClr val="A50021"/>
    <a:srgbClr val="3333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23" autoAdjust="0"/>
    <p:restoredTop sz="94652" autoAdjust="0"/>
  </p:normalViewPr>
  <p:slideViewPr>
    <p:cSldViewPr>
      <p:cViewPr varScale="1">
        <p:scale>
          <a:sx n="69" d="100"/>
          <a:sy n="69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4D0C79-C3B3-441B-AEBD-EDCB37403C4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42CD-EDB7-44F5-A38E-6A05FCC757C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A2598-A83D-4751-8EBC-3A71856BE46B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06CC92-32D6-4236-AA23-B7AE0C8F1E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25C6F-C1A8-4FF7-8DB3-58F7B65CB44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6B665-E4A6-4641-8B1A-252EF75DF58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6FFC-B4DC-4947-8CAD-6891FBB8ED8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AC197-934B-4C47-BC2A-3548E72756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F25753-0779-422D-A72C-DB114B6862A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50991-1612-448B-9324-E9A445C2AC8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640BBE-43EB-4558-895F-C6C1CB5987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8BB4324-6ACF-4DD6-9F82-A20509DDE08C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ctrTitle"/>
          </p:nvPr>
        </p:nvSpPr>
        <p:spPr>
          <a:xfrm>
            <a:off x="179388" y="4076700"/>
            <a:ext cx="5464182" cy="647700"/>
          </a:xfrm>
        </p:spPr>
        <p:txBody>
          <a:bodyPr/>
          <a:lstStyle/>
          <a:p>
            <a:pPr algn="l"/>
            <a:r>
              <a:rPr lang="es-UY" sz="3600" b="1" dirty="0" smtClean="0">
                <a:solidFill>
                  <a:schemeClr val="bg1"/>
                </a:solidFill>
              </a:rPr>
              <a:t>PENDEKATAN DALAM PEMBERDAYAAN KOMUNITAS</a:t>
            </a:r>
            <a:endParaRPr lang="es-ES" sz="3600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642918"/>
            <a:ext cx="1500198" cy="1533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1" y="1403367"/>
            <a:ext cx="8643997" cy="4525963"/>
          </a:xfrm>
        </p:spPr>
        <p:txBody>
          <a:bodyPr/>
          <a:lstStyle/>
          <a:p>
            <a:pPr algn="just">
              <a:buNone/>
            </a:pP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pendekatan</a:t>
            </a:r>
            <a:r>
              <a:rPr lang="en-US" sz="2200" dirty="0" smtClean="0"/>
              <a:t> </a:t>
            </a:r>
            <a:r>
              <a:rPr lang="en-US" sz="2200" dirty="0" err="1" smtClean="0"/>
              <a:t>ini</a:t>
            </a:r>
            <a:r>
              <a:rPr lang="en-US" sz="2200" dirty="0" smtClean="0"/>
              <a:t>, yang </a:t>
            </a:r>
            <a:r>
              <a:rPr lang="en-US" sz="2200" dirty="0" err="1" smtClean="0"/>
              <a:t>diutamakan</a:t>
            </a:r>
            <a:r>
              <a:rPr lang="en-US" sz="2200" dirty="0" smtClean="0"/>
              <a:t> </a:t>
            </a:r>
            <a:r>
              <a:rPr lang="en-US" sz="2200" dirty="0" err="1" smtClean="0"/>
              <a:t>adalah</a:t>
            </a:r>
            <a:r>
              <a:rPr lang="en-US" sz="2200" dirty="0" smtClean="0"/>
              <a:t> </a:t>
            </a:r>
            <a:r>
              <a:rPr lang="en-US" sz="2200" dirty="0" err="1" smtClean="0"/>
              <a:t>partisipasi</a:t>
            </a:r>
            <a:r>
              <a:rPr lang="en-US" sz="2200" dirty="0" smtClean="0"/>
              <a:t> </a:t>
            </a:r>
            <a:r>
              <a:rPr lang="en-US" sz="2200" dirty="0" err="1" smtClean="0"/>
              <a:t>anggota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aspek</a:t>
            </a:r>
            <a:r>
              <a:rPr lang="en-US" sz="2200" dirty="0" smtClean="0"/>
              <a:t> </a:t>
            </a:r>
            <a:r>
              <a:rPr lang="en-US" sz="2200" dirty="0" err="1" smtClean="0"/>
              <a:t>lokalitas</a:t>
            </a:r>
            <a:r>
              <a:rPr lang="en-US" sz="2200" dirty="0" smtClean="0"/>
              <a:t> (</a:t>
            </a:r>
            <a:r>
              <a:rPr lang="en-US" sz="2200" dirty="0" err="1" smtClean="0"/>
              <a:t>termasuk</a:t>
            </a:r>
            <a:r>
              <a:rPr lang="en-US" sz="2200" dirty="0" smtClean="0"/>
              <a:t> </a:t>
            </a:r>
            <a:r>
              <a:rPr lang="en-US" sz="2200" dirty="0" err="1" smtClean="0"/>
              <a:t>kearifan</a:t>
            </a:r>
            <a:r>
              <a:rPr lang="en-US" sz="2200" dirty="0" smtClean="0"/>
              <a:t> </a:t>
            </a:r>
            <a:r>
              <a:rPr lang="en-US" sz="2200" dirty="0" err="1" smtClean="0"/>
              <a:t>lokal</a:t>
            </a:r>
            <a:r>
              <a:rPr lang="en-US" sz="2200" dirty="0" smtClean="0"/>
              <a:t>). </a:t>
            </a:r>
            <a:r>
              <a:rPr lang="en-US" sz="2200" dirty="0" err="1" smtClean="0"/>
              <a:t>Asumsi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pendekatan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 </a:t>
            </a:r>
            <a:r>
              <a:rPr lang="en-US" sz="2200" dirty="0" err="1" smtClean="0"/>
              <a:t>meliputi</a:t>
            </a:r>
            <a:r>
              <a:rPr lang="en-US" sz="2200" dirty="0" smtClean="0"/>
              <a:t>:</a:t>
            </a:r>
            <a:endParaRPr lang="en-US" sz="2200" dirty="0" smtClean="0"/>
          </a:p>
          <a:p>
            <a:pPr lvl="0" algn="just"/>
            <a:r>
              <a:rPr lang="en-US" sz="2200" dirty="0" err="1" smtClean="0"/>
              <a:t>Minat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perhatian</a:t>
            </a:r>
            <a:r>
              <a:rPr lang="en-US" sz="2200" dirty="0" smtClean="0"/>
              <a:t> </a:t>
            </a:r>
            <a:r>
              <a:rPr lang="en-US" sz="2200" dirty="0" err="1" smtClean="0"/>
              <a:t>warga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upaya-upaya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perubahan</a:t>
            </a:r>
            <a:r>
              <a:rPr lang="en-US" sz="2200" dirty="0" smtClean="0"/>
              <a:t>;</a:t>
            </a:r>
          </a:p>
          <a:p>
            <a:pPr lvl="0" algn="just"/>
            <a:r>
              <a:rPr lang="en-US" sz="2200" dirty="0" err="1" smtClean="0"/>
              <a:t>Keberhasilan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pemberdayaan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 </a:t>
            </a:r>
            <a:r>
              <a:rPr lang="en-US" sz="2200" dirty="0" err="1" smtClean="0"/>
              <a:t>bergantung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derajat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peluang</a:t>
            </a:r>
            <a:r>
              <a:rPr lang="en-US" sz="2200" dirty="0" smtClean="0"/>
              <a:t> </a:t>
            </a:r>
            <a:r>
              <a:rPr lang="en-US" sz="2200" dirty="0" err="1" smtClean="0"/>
              <a:t>warga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berpartisipasi</a:t>
            </a:r>
            <a:r>
              <a:rPr lang="en-US" sz="2200" dirty="0" smtClean="0"/>
              <a:t>;</a:t>
            </a:r>
          </a:p>
          <a:p>
            <a:pPr lvl="0" algn="just"/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dipecahkan</a:t>
            </a:r>
            <a:r>
              <a:rPr lang="en-US" sz="2200" dirty="0" smtClean="0"/>
              <a:t> </a:t>
            </a:r>
            <a:r>
              <a:rPr lang="en-US" sz="2200" dirty="0" err="1" smtClean="0"/>
              <a:t>berlandaskan</a:t>
            </a:r>
            <a:r>
              <a:rPr lang="en-US" sz="2200" dirty="0" smtClean="0"/>
              <a:t> </a:t>
            </a:r>
            <a:r>
              <a:rPr lang="en-US" sz="2200" dirty="0" err="1" smtClean="0"/>
              <a:t>potensi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kearifan</a:t>
            </a:r>
            <a:r>
              <a:rPr lang="en-US" sz="2200" dirty="0" smtClean="0"/>
              <a:t> </a:t>
            </a:r>
            <a:r>
              <a:rPr lang="en-US" sz="2200" dirty="0" err="1" smtClean="0"/>
              <a:t>lokal</a:t>
            </a:r>
            <a:r>
              <a:rPr lang="en-US" sz="2200" dirty="0" smtClean="0"/>
              <a:t> yang </a:t>
            </a:r>
            <a:r>
              <a:rPr lang="en-US" sz="2200" dirty="0" err="1" smtClean="0"/>
              <a:t>dimiliki</a:t>
            </a:r>
            <a:r>
              <a:rPr lang="en-US" sz="2200" dirty="0" smtClean="0"/>
              <a:t>;</a:t>
            </a:r>
          </a:p>
          <a:p>
            <a:pPr lvl="0" algn="just"/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pemberdayaan</a:t>
            </a:r>
            <a:r>
              <a:rPr lang="en-US" sz="2200" dirty="0" smtClean="0"/>
              <a:t> </a:t>
            </a:r>
            <a:r>
              <a:rPr lang="en-US" sz="2200" dirty="0" err="1" smtClean="0"/>
              <a:t>haruslah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menyeluruh</a:t>
            </a:r>
            <a:r>
              <a:rPr lang="en-US" sz="2200" dirty="0" smtClean="0"/>
              <a:t> </a:t>
            </a:r>
            <a:r>
              <a:rPr lang="en-US" sz="2200" dirty="0" err="1" smtClean="0"/>
              <a:t>karena</a:t>
            </a:r>
            <a:r>
              <a:rPr lang="en-US" sz="2200" dirty="0" smtClean="0"/>
              <a:t>,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suatu</a:t>
            </a:r>
            <a:r>
              <a:rPr lang="en-US" sz="2200" dirty="0" smtClean="0"/>
              <a:t> </a:t>
            </a:r>
            <a:r>
              <a:rPr lang="en-US" sz="2200" dirty="0" err="1" smtClean="0"/>
              <a:t>komunitas</a:t>
            </a:r>
            <a:r>
              <a:rPr lang="en-US" sz="2200" dirty="0" smtClean="0"/>
              <a:t>, </a:t>
            </a:r>
            <a:r>
              <a:rPr lang="en-US" sz="2200" dirty="0" err="1" smtClean="0"/>
              <a:t>berbagai</a:t>
            </a:r>
            <a:r>
              <a:rPr lang="en-US" sz="2200" dirty="0" smtClean="0"/>
              <a:t> </a:t>
            </a:r>
            <a:r>
              <a:rPr lang="en-US" sz="2200" dirty="0" err="1" smtClean="0"/>
              <a:t>masalah</a:t>
            </a:r>
            <a:r>
              <a:rPr lang="en-US" sz="2200" dirty="0" smtClean="0"/>
              <a:t> </a:t>
            </a:r>
            <a:r>
              <a:rPr lang="en-US" sz="2200" dirty="0" err="1" smtClean="0"/>
              <a:t>mungkin</a:t>
            </a:r>
            <a:r>
              <a:rPr lang="en-US" sz="2200" dirty="0" smtClean="0"/>
              <a:t> </a:t>
            </a:r>
            <a:r>
              <a:rPr lang="en-US" sz="2200" dirty="0" err="1" smtClean="0"/>
              <a:t>saling</a:t>
            </a:r>
            <a:r>
              <a:rPr lang="en-US" sz="2200" dirty="0" smtClean="0"/>
              <a:t> </a:t>
            </a:r>
            <a:r>
              <a:rPr lang="en-US" sz="2200" dirty="0" err="1" smtClean="0"/>
              <a:t>berkaitan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tak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dipecahkan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terpisah</a:t>
            </a:r>
            <a:r>
              <a:rPr lang="en-US" sz="2200" dirty="0" smtClean="0"/>
              <a:t>.</a:t>
            </a:r>
            <a:endParaRPr lang="en-US" sz="22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PENDEKATAN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KOMUNITAS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500" dirty="0" err="1" smtClean="0"/>
              <a:t>Asumsi</a:t>
            </a:r>
            <a:r>
              <a:rPr lang="en-US" sz="2500" dirty="0" smtClean="0"/>
              <a:t> yang </a:t>
            </a:r>
            <a:r>
              <a:rPr lang="en-US" sz="2500" dirty="0" err="1" smtClean="0"/>
              <a:t>digunakan</a:t>
            </a:r>
            <a:r>
              <a:rPr lang="en-US" sz="2500" dirty="0" smtClean="0"/>
              <a:t> </a:t>
            </a:r>
            <a:r>
              <a:rPr lang="en-US" sz="2500" dirty="0" err="1" smtClean="0"/>
              <a:t>dalam</a:t>
            </a:r>
            <a:r>
              <a:rPr lang="en-US" sz="2500" dirty="0" smtClean="0"/>
              <a:t> </a:t>
            </a:r>
            <a:r>
              <a:rPr lang="en-US" sz="2500" dirty="0" err="1" smtClean="0"/>
              <a:t>pendekatan</a:t>
            </a:r>
            <a:r>
              <a:rPr lang="en-US" sz="2500" dirty="0" smtClean="0"/>
              <a:t> </a:t>
            </a:r>
            <a:r>
              <a:rPr lang="en-US" sz="2500" dirty="0" err="1" smtClean="0"/>
              <a:t>pemecahan</a:t>
            </a:r>
            <a:r>
              <a:rPr lang="en-US" sz="2500" dirty="0" smtClean="0"/>
              <a:t> </a:t>
            </a:r>
            <a:r>
              <a:rPr lang="en-US" sz="2500" dirty="0" err="1" smtClean="0"/>
              <a:t>masalah</a:t>
            </a:r>
            <a:r>
              <a:rPr lang="en-US" sz="2500" dirty="0" smtClean="0"/>
              <a:t> </a:t>
            </a:r>
            <a:r>
              <a:rPr lang="en-US" sz="2500" dirty="0" err="1" smtClean="0"/>
              <a:t>mencakup</a:t>
            </a:r>
            <a:r>
              <a:rPr lang="en-US" sz="2500" dirty="0" smtClean="0"/>
              <a:t> </a:t>
            </a:r>
            <a:r>
              <a:rPr lang="en-US" sz="2500" dirty="0" err="1" smtClean="0"/>
              <a:t>sejumlah</a:t>
            </a:r>
            <a:r>
              <a:rPr lang="en-US" sz="2500" dirty="0" smtClean="0"/>
              <a:t> </a:t>
            </a:r>
            <a:r>
              <a:rPr lang="en-US" sz="2500" dirty="0" err="1" smtClean="0"/>
              <a:t>hal</a:t>
            </a:r>
            <a:r>
              <a:rPr lang="en-US" sz="2500" dirty="0" smtClean="0"/>
              <a:t> </a:t>
            </a:r>
            <a:r>
              <a:rPr lang="en-US" sz="2500" dirty="0" err="1" smtClean="0"/>
              <a:t>berikut</a:t>
            </a:r>
            <a:r>
              <a:rPr lang="en-US" sz="2500" dirty="0" smtClean="0"/>
              <a:t>:</a:t>
            </a:r>
          </a:p>
          <a:p>
            <a:pPr lvl="0" algn="just"/>
            <a:r>
              <a:rPr lang="en-US" sz="2500" dirty="0" err="1" smtClean="0"/>
              <a:t>Pendekatan</a:t>
            </a:r>
            <a:r>
              <a:rPr lang="en-US" sz="2500" dirty="0" smtClean="0"/>
              <a:t> </a:t>
            </a:r>
            <a:r>
              <a:rPr lang="en-US" sz="2500" dirty="0" err="1" smtClean="0"/>
              <a:t>pemecahan</a:t>
            </a:r>
            <a:r>
              <a:rPr lang="en-US" sz="2500" dirty="0" smtClean="0"/>
              <a:t> </a:t>
            </a:r>
            <a:r>
              <a:rPr lang="en-US" sz="2500" dirty="0" err="1" smtClean="0"/>
              <a:t>masalah</a:t>
            </a:r>
            <a:r>
              <a:rPr lang="en-US" sz="2500" dirty="0" smtClean="0"/>
              <a:t> </a:t>
            </a:r>
            <a:r>
              <a:rPr lang="en-US" sz="2500" dirty="0" err="1" smtClean="0"/>
              <a:t>memandang</a:t>
            </a:r>
            <a:r>
              <a:rPr lang="en-US" sz="2500" dirty="0" smtClean="0"/>
              <a:t> </a:t>
            </a:r>
            <a:r>
              <a:rPr lang="en-US" sz="2500" dirty="0" err="1" smtClean="0"/>
              <a:t>manusia</a:t>
            </a:r>
            <a:r>
              <a:rPr lang="en-US" sz="2500" dirty="0" smtClean="0"/>
              <a:t> </a:t>
            </a:r>
            <a:r>
              <a:rPr lang="en-US" sz="2500" dirty="0" err="1" smtClean="0"/>
              <a:t>sebagai</a:t>
            </a:r>
            <a:r>
              <a:rPr lang="en-US" sz="2500" dirty="0" smtClean="0"/>
              <a:t> </a:t>
            </a:r>
            <a:r>
              <a:rPr lang="en-US" sz="2500" dirty="0" err="1" smtClean="0"/>
              <a:t>makhluk</a:t>
            </a:r>
            <a:r>
              <a:rPr lang="en-US" sz="2500" dirty="0" smtClean="0"/>
              <a:t> yang </a:t>
            </a:r>
            <a:r>
              <a:rPr lang="en-US" sz="2500" dirty="0" err="1" smtClean="0"/>
              <a:t>rasional</a:t>
            </a:r>
            <a:r>
              <a:rPr lang="en-US" sz="2500" dirty="0" smtClean="0"/>
              <a:t>;</a:t>
            </a:r>
          </a:p>
          <a:p>
            <a:pPr lvl="0" algn="just"/>
            <a:r>
              <a:rPr lang="en-US" sz="2500" dirty="0" err="1" smtClean="0"/>
              <a:t>Manusia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komunitasnya</a:t>
            </a:r>
            <a:r>
              <a:rPr lang="en-US" sz="2500" dirty="0" smtClean="0"/>
              <a:t> </a:t>
            </a:r>
            <a:r>
              <a:rPr lang="en-US" sz="2500" dirty="0" err="1" smtClean="0"/>
              <a:t>mampu</a:t>
            </a:r>
            <a:r>
              <a:rPr lang="en-US" sz="2500" dirty="0" smtClean="0"/>
              <a:t> </a:t>
            </a:r>
            <a:r>
              <a:rPr lang="en-US" sz="2500" dirty="0" err="1" smtClean="0"/>
              <a:t>memandang</a:t>
            </a:r>
            <a:r>
              <a:rPr lang="en-US" sz="2500" dirty="0" smtClean="0"/>
              <a:t> </a:t>
            </a:r>
            <a:r>
              <a:rPr lang="en-US" sz="2500" dirty="0" err="1" smtClean="0"/>
              <a:t>berbagai</a:t>
            </a:r>
            <a:r>
              <a:rPr lang="en-US" sz="2500" dirty="0" smtClean="0"/>
              <a:t> </a:t>
            </a:r>
            <a:r>
              <a:rPr lang="en-US" sz="2500" dirty="0" err="1" smtClean="0"/>
              <a:t>permasalahan</a:t>
            </a:r>
            <a:r>
              <a:rPr lang="en-US" sz="2500" dirty="0" smtClean="0"/>
              <a:t> </a:t>
            </a:r>
            <a:r>
              <a:rPr lang="en-US" sz="2500" dirty="0" err="1" smtClean="0"/>
              <a:t>secara</a:t>
            </a:r>
            <a:r>
              <a:rPr lang="en-US" sz="2500" dirty="0" smtClean="0"/>
              <a:t> </a:t>
            </a:r>
            <a:r>
              <a:rPr lang="en-US" sz="2500" dirty="0" err="1" smtClean="0"/>
              <a:t>utuh</a:t>
            </a:r>
            <a:r>
              <a:rPr lang="en-US" sz="2500" dirty="0" smtClean="0"/>
              <a:t>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merumuskan</a:t>
            </a:r>
            <a:r>
              <a:rPr lang="en-US" sz="2500" dirty="0" smtClean="0"/>
              <a:t> </a:t>
            </a:r>
            <a:r>
              <a:rPr lang="en-US" sz="2500" dirty="0" err="1" smtClean="0"/>
              <a:t>solusi</a:t>
            </a:r>
            <a:r>
              <a:rPr lang="en-US" sz="2500" dirty="0" smtClean="0"/>
              <a:t> </a:t>
            </a:r>
            <a:r>
              <a:rPr lang="en-US" sz="2500" dirty="0" err="1" smtClean="0"/>
              <a:t>terbaik</a:t>
            </a:r>
            <a:r>
              <a:rPr lang="en-US" sz="2500" dirty="0" smtClean="0"/>
              <a:t> </a:t>
            </a:r>
            <a:r>
              <a:rPr lang="en-US" sz="2500" dirty="0" err="1" smtClean="0"/>
              <a:t>demi</a:t>
            </a:r>
            <a:r>
              <a:rPr lang="en-US" sz="2500" dirty="0" smtClean="0"/>
              <a:t> </a:t>
            </a:r>
            <a:r>
              <a:rPr lang="en-US" sz="2500" dirty="0" err="1" smtClean="0"/>
              <a:t>kepentingan</a:t>
            </a:r>
            <a:r>
              <a:rPr lang="en-US" sz="2500" dirty="0" smtClean="0"/>
              <a:t> </a:t>
            </a:r>
            <a:r>
              <a:rPr lang="en-US" sz="2500" dirty="0" err="1" smtClean="0"/>
              <a:t>komunitas</a:t>
            </a:r>
            <a:r>
              <a:rPr lang="en-US" sz="2500" dirty="0" smtClean="0"/>
              <a:t>;</a:t>
            </a:r>
          </a:p>
          <a:p>
            <a:pPr algn="just"/>
            <a:r>
              <a:rPr lang="en-US" sz="2500" dirty="0" err="1" smtClean="0"/>
              <a:t>Keberhasilan</a:t>
            </a:r>
            <a:r>
              <a:rPr lang="en-US" sz="2500" dirty="0" smtClean="0"/>
              <a:t> </a:t>
            </a:r>
            <a:r>
              <a:rPr lang="en-US" sz="2500" dirty="0" err="1" smtClean="0"/>
              <a:t>pendekatan</a:t>
            </a:r>
            <a:r>
              <a:rPr lang="en-US" sz="2500" dirty="0" smtClean="0"/>
              <a:t> </a:t>
            </a:r>
            <a:r>
              <a:rPr lang="en-US" sz="2500" dirty="0" err="1" smtClean="0"/>
              <a:t>ini</a:t>
            </a:r>
            <a:r>
              <a:rPr lang="en-US" sz="2500" dirty="0" smtClean="0"/>
              <a:t> </a:t>
            </a:r>
            <a:r>
              <a:rPr lang="en-US" sz="2500" dirty="0" err="1" smtClean="0"/>
              <a:t>bergantung</a:t>
            </a:r>
            <a:r>
              <a:rPr lang="en-US" sz="2500" dirty="0" smtClean="0"/>
              <a:t> </a:t>
            </a:r>
            <a:r>
              <a:rPr lang="en-US" sz="2500" dirty="0" err="1" smtClean="0"/>
              <a:t>pada</a:t>
            </a:r>
            <a:r>
              <a:rPr lang="en-US" sz="2500" dirty="0" smtClean="0"/>
              <a:t> </a:t>
            </a:r>
            <a:r>
              <a:rPr lang="en-US" sz="2500" dirty="0" err="1" smtClean="0"/>
              <a:t>ketersediaan</a:t>
            </a:r>
            <a:r>
              <a:rPr lang="en-US" sz="2500" dirty="0" smtClean="0"/>
              <a:t> </a:t>
            </a:r>
            <a:r>
              <a:rPr lang="en-US" sz="2500" dirty="0" err="1" smtClean="0"/>
              <a:t>dan</a:t>
            </a:r>
            <a:r>
              <a:rPr lang="en-US" sz="2500" dirty="0" smtClean="0"/>
              <a:t>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fasilitator</a:t>
            </a:r>
            <a:r>
              <a:rPr lang="en-US" sz="2500" dirty="0" smtClean="0"/>
              <a:t>, </a:t>
            </a:r>
            <a:r>
              <a:rPr lang="en-US" sz="2500" dirty="0" err="1" smtClean="0"/>
              <a:t>penyebaran</a:t>
            </a:r>
            <a:r>
              <a:rPr lang="en-US" sz="2500" dirty="0" smtClean="0"/>
              <a:t> </a:t>
            </a:r>
            <a:r>
              <a:rPr lang="en-US" sz="2500" dirty="0" err="1" smtClean="0"/>
              <a:t>informasi</a:t>
            </a:r>
            <a:r>
              <a:rPr lang="en-US" sz="2500" dirty="0" smtClean="0"/>
              <a:t>, </a:t>
            </a:r>
            <a:r>
              <a:rPr lang="en-US" sz="2500" dirty="0" err="1" smtClean="0"/>
              <a:t>kecakapan</a:t>
            </a:r>
            <a:r>
              <a:rPr lang="en-US" sz="2500" dirty="0" smtClean="0"/>
              <a:t> </a:t>
            </a:r>
            <a:r>
              <a:rPr lang="en-US" sz="2500" dirty="0" err="1" smtClean="0"/>
              <a:t>warga</a:t>
            </a:r>
            <a:r>
              <a:rPr lang="en-US" sz="2500" dirty="0" smtClean="0"/>
              <a:t>, </a:t>
            </a:r>
            <a:r>
              <a:rPr lang="en-US" sz="2500" dirty="0" err="1" smtClean="0"/>
              <a:t>serta</a:t>
            </a:r>
            <a:r>
              <a:rPr lang="en-US" sz="2500" dirty="0" smtClean="0"/>
              <a:t> </a:t>
            </a:r>
            <a:r>
              <a:rPr lang="en-US" sz="2500" dirty="0" err="1" smtClean="0"/>
              <a:t>kemampuan</a:t>
            </a:r>
            <a:r>
              <a:rPr lang="en-US" sz="2500" dirty="0" smtClean="0"/>
              <a:t> </a:t>
            </a:r>
            <a:r>
              <a:rPr lang="en-US" sz="2500" dirty="0" err="1" smtClean="0"/>
              <a:t>organisasi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357290" y="71414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PENDEKATAN PEMECAHAN MASALAH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71612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en-US" sz="2000" dirty="0" err="1" smtClean="0"/>
              <a:t>Asumsi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pendekatan</a:t>
            </a:r>
            <a:r>
              <a:rPr lang="en-US" sz="2000" dirty="0" smtClean="0"/>
              <a:t> </a:t>
            </a:r>
            <a:r>
              <a:rPr lang="en-US" sz="2000" dirty="0" err="1" smtClean="0"/>
              <a:t>demonstrasi</a:t>
            </a:r>
            <a:r>
              <a:rPr lang="en-US" sz="2000" dirty="0" smtClean="0"/>
              <a:t>,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smtClean="0"/>
              <a:t>lain:</a:t>
            </a:r>
            <a:endParaRPr lang="en-US" sz="2000" dirty="0" smtClean="0"/>
          </a:p>
          <a:p>
            <a:pPr lvl="0" algn="just"/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rasional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ketika</a:t>
            </a:r>
            <a:r>
              <a:rPr lang="en-US" sz="2000" dirty="0" smtClean="0"/>
              <a:t> </a:t>
            </a:r>
            <a:r>
              <a:rPr lang="en-US" sz="2000" dirty="0" err="1" smtClean="0"/>
              <a:t>ditunjukkan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menyesuaikan</a:t>
            </a:r>
            <a:r>
              <a:rPr lang="en-US" sz="2000" dirty="0" smtClean="0"/>
              <a:t> </a:t>
            </a:r>
            <a:r>
              <a:rPr lang="en-US" sz="2000" dirty="0" err="1" smtClean="0"/>
              <a:t>diri</a:t>
            </a:r>
            <a:r>
              <a:rPr lang="en-US" sz="2000" dirty="0" smtClean="0"/>
              <a:t>;</a:t>
            </a:r>
          </a:p>
          <a:p>
            <a:pPr lvl="0" algn="just"/>
            <a:r>
              <a:rPr lang="en-US" sz="2000" dirty="0" err="1" smtClean="0"/>
              <a:t>Manusia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belajar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demonstrasi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unjuk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mengulangi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memilih</a:t>
            </a:r>
            <a:r>
              <a:rPr lang="en-US" sz="2000" dirty="0" smtClean="0"/>
              <a:t> </a:t>
            </a:r>
            <a:r>
              <a:rPr lang="en-US" sz="2000" dirty="0" err="1" smtClean="0"/>
              <a:t>bagian-bagian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bisa</a:t>
            </a:r>
            <a:r>
              <a:rPr lang="en-US" sz="2000" dirty="0" smtClean="0"/>
              <a:t> </a:t>
            </a:r>
            <a:r>
              <a:rPr lang="en-US" sz="2000" dirty="0" err="1" smtClean="0"/>
              <a:t>diterapkan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situasi</a:t>
            </a:r>
            <a:r>
              <a:rPr lang="en-US" sz="2000" dirty="0" smtClean="0"/>
              <a:t> </a:t>
            </a:r>
            <a:r>
              <a:rPr lang="en-US" sz="2000" dirty="0" err="1" smtClean="0"/>
              <a:t>berbeda</a:t>
            </a:r>
            <a:r>
              <a:rPr lang="en-US" sz="2000" dirty="0" smtClean="0"/>
              <a:t>;</a:t>
            </a:r>
          </a:p>
          <a:p>
            <a:pPr lvl="0" algn="just"/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partisipasi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individu-individu</a:t>
            </a:r>
            <a:r>
              <a:rPr lang="en-US" sz="2000" dirty="0" smtClean="0"/>
              <a:t> </a:t>
            </a:r>
            <a:r>
              <a:rPr lang="en-US" sz="2000" dirty="0" err="1" smtClean="0"/>
              <a:t>setempat</a:t>
            </a:r>
            <a:r>
              <a:rPr lang="en-US" sz="2000" dirty="0" smtClean="0"/>
              <a:t>, </a:t>
            </a:r>
            <a:r>
              <a:rPr lang="en-US" sz="2000" dirty="0" err="1" smtClean="0"/>
              <a:t>takkan</a:t>
            </a:r>
            <a:r>
              <a:rPr lang="en-US" sz="2000" dirty="0" smtClean="0"/>
              <a:t>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demonstrasi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unjuk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sukses</a:t>
            </a:r>
            <a:r>
              <a:rPr lang="en-US" sz="2000" dirty="0" smtClean="0"/>
              <a:t>;</a:t>
            </a:r>
          </a:p>
          <a:p>
            <a:pPr lvl="0" algn="just"/>
            <a:r>
              <a:rPr lang="en-US" sz="2000" dirty="0" smtClean="0"/>
              <a:t>Yang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didemonstrasikan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metode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fakta</a:t>
            </a:r>
            <a:r>
              <a:rPr lang="en-US" sz="2000" dirty="0" smtClean="0"/>
              <a:t> </a:t>
            </a:r>
            <a:r>
              <a:rPr lang="en-US" sz="2000" dirty="0" err="1" smtClean="0"/>
              <a:t>lapangan</a:t>
            </a:r>
            <a:r>
              <a:rPr lang="en-US" sz="2000" dirty="0" smtClean="0"/>
              <a:t>, </a:t>
            </a:r>
            <a:r>
              <a:rPr lang="en-US" sz="2000" dirty="0" err="1" smtClean="0"/>
              <a:t>pengalaman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pemberdayaan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hasil-hasilnya</a:t>
            </a:r>
            <a:r>
              <a:rPr lang="en-US" sz="2000" dirty="0" smtClean="0"/>
              <a:t>;</a:t>
            </a:r>
          </a:p>
          <a:p>
            <a:pPr lvl="0" algn="just"/>
            <a:r>
              <a:rPr lang="en-US" sz="2000" dirty="0" err="1" smtClean="0"/>
              <a:t>Perilaku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penting</a:t>
            </a:r>
            <a:r>
              <a:rPr lang="en-US" sz="2000" dirty="0" smtClean="0"/>
              <a:t> </a:t>
            </a:r>
            <a:r>
              <a:rPr lang="en-US" sz="2000" dirty="0" err="1" smtClean="0"/>
              <a:t>dipelajari</a:t>
            </a:r>
            <a:r>
              <a:rPr lang="en-US" sz="2000" dirty="0" smtClean="0"/>
              <a:t> </a:t>
            </a:r>
            <a:r>
              <a:rPr lang="en-US" sz="2000" dirty="0" err="1" smtClean="0"/>
              <a:t>melalui</a:t>
            </a:r>
            <a:r>
              <a:rPr lang="en-US" sz="2000" dirty="0" smtClean="0"/>
              <a:t> </a:t>
            </a:r>
            <a:r>
              <a:rPr lang="en-US" sz="2000" dirty="0" err="1" smtClean="0"/>
              <a:t>interaksi</a:t>
            </a:r>
            <a:r>
              <a:rPr lang="en-US" sz="2000" dirty="0" smtClean="0"/>
              <a:t>;</a:t>
            </a:r>
          </a:p>
          <a:p>
            <a:pPr algn="just"/>
            <a:r>
              <a:rPr lang="en-US" sz="2000" dirty="0" err="1" smtClean="0"/>
              <a:t>Warga</a:t>
            </a:r>
            <a:r>
              <a:rPr lang="en-US" sz="2000" dirty="0" smtClean="0"/>
              <a:t> </a:t>
            </a:r>
            <a:r>
              <a:rPr lang="en-US" sz="2000" dirty="0" err="1" smtClean="0"/>
              <a:t>komunitas</a:t>
            </a:r>
            <a:r>
              <a:rPr lang="en-US" sz="2000" dirty="0" smtClean="0"/>
              <a:t> </a:t>
            </a: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berinteraksi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membentuk</a:t>
            </a:r>
            <a:r>
              <a:rPr lang="en-US" sz="2000" dirty="0" smtClean="0"/>
              <a:t> </a:t>
            </a:r>
            <a:r>
              <a:rPr lang="en-US" sz="2000" dirty="0" err="1" smtClean="0"/>
              <a:t>lingkungannya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1285852" y="214291"/>
            <a:ext cx="6286544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PENDEKATAN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DEMONSTRASI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6988"/>
            <a:ext cx="8229600" cy="1143001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QUIZ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514350" lvl="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Komunitas</a:t>
            </a:r>
            <a:r>
              <a:rPr lang="id-ID" dirty="0" smtClean="0"/>
              <a:t>!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Demonstrasi</a:t>
            </a:r>
            <a:r>
              <a:rPr lang="id-ID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Salam </a:t>
            </a:r>
            <a:r>
              <a:rPr lang="en-US" sz="4400" dirty="0" err="1" smtClean="0">
                <a:solidFill>
                  <a:srgbClr val="FF0000"/>
                </a:solidFill>
              </a:rPr>
              <a:t>Sosiologi</a:t>
            </a:r>
            <a:r>
              <a:rPr lang="en-US" sz="4400" dirty="0" smtClean="0">
                <a:solidFill>
                  <a:srgbClr val="FF0000"/>
                </a:solidFill>
              </a:rPr>
              <a:t> !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274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PENDEKATAN DALAM PEMBERDAYAAN KOMUNITAS</vt:lpstr>
      <vt:lpstr>Slide 2</vt:lpstr>
      <vt:lpstr>Slide 3</vt:lpstr>
      <vt:lpstr>Slide 4</vt:lpstr>
      <vt:lpstr>QUIZ</vt:lpstr>
      <vt:lpstr>Slide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PCR</cp:lastModifiedBy>
  <cp:revision>765</cp:revision>
  <dcterms:created xsi:type="dcterms:W3CDTF">2010-05-23T14:28:12Z</dcterms:created>
  <dcterms:modified xsi:type="dcterms:W3CDTF">2015-07-21T00:32:33Z</dcterms:modified>
</cp:coreProperties>
</file>