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71" r:id="rId7"/>
    <p:sldId id="272" r:id="rId8"/>
    <p:sldId id="273" r:id="rId9"/>
    <p:sldId id="263" r:id="rId10"/>
    <p:sldId id="262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PENGERTIAN DAN KARAKTERISTIK 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,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,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agar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menguasai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berkuasa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kehidupannya</a:t>
            </a:r>
            <a:r>
              <a:rPr lang="en-US" sz="28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J. RAPPAPORT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mempersiapkan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, </a:t>
            </a:r>
            <a:r>
              <a:rPr lang="en-US" sz="2800" dirty="0" err="1" smtClean="0"/>
              <a:t>kesempatan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keahlian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depannya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berpartisipasi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JIM IFE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Pemberdayaan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dimaknai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disengaja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memfasilitasi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mengelola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memanfaatkan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daya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(</a:t>
            </a:r>
            <a:r>
              <a:rPr lang="en-US" sz="2800" i="1" dirty="0" smtClean="0"/>
              <a:t>collective action</a:t>
            </a:r>
            <a:r>
              <a:rPr lang="en-US" sz="2800" dirty="0" smtClean="0"/>
              <a:t>) </a:t>
            </a:r>
            <a:r>
              <a:rPr lang="en-US" sz="2800" dirty="0" err="1" smtClean="0"/>
              <a:t>atau</a:t>
            </a:r>
            <a:r>
              <a:rPr lang="en-US" sz="2800" dirty="0" smtClean="0"/>
              <a:t> pun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jejaring</a:t>
            </a:r>
            <a:r>
              <a:rPr lang="en-US" sz="2800" dirty="0" smtClean="0"/>
              <a:t> (</a:t>
            </a:r>
            <a:r>
              <a:rPr lang="en-US" sz="2800" i="1" dirty="0" smtClean="0"/>
              <a:t>networking</a:t>
            </a:r>
            <a:r>
              <a:rPr lang="en-US" sz="2800" dirty="0" smtClean="0"/>
              <a:t>)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akhirnya</a:t>
            </a:r>
            <a:r>
              <a:rPr lang="en-US" sz="2800" dirty="0" smtClean="0"/>
              <a:t> </a:t>
            </a:r>
            <a:r>
              <a:rPr lang="en-US" sz="2800" dirty="0" err="1" smtClean="0"/>
              <a:t>mewujudkan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kemandirian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ekologi</a:t>
            </a:r>
            <a:r>
              <a:rPr lang="en-US" sz="2800" dirty="0" smtClean="0"/>
              <a:t>,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SUBEJO – SUPRIYANTO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kolektif</a:t>
            </a:r>
            <a:r>
              <a:rPr lang="en-US" sz="2800" dirty="0" smtClean="0"/>
              <a:t>,</a:t>
            </a:r>
          </a:p>
          <a:p>
            <a:pPr lvl="0" algn="just"/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memperbaiki</a:t>
            </a:r>
            <a:r>
              <a:rPr lang="en-US" sz="2800" dirty="0" smtClean="0"/>
              <a:t> </a:t>
            </a:r>
            <a:r>
              <a:rPr lang="en-US" sz="2800" dirty="0" err="1" smtClean="0"/>
              <a:t>kehidupan</a:t>
            </a:r>
            <a:r>
              <a:rPr lang="en-US" sz="2800" dirty="0" smtClean="0"/>
              <a:t> </a:t>
            </a:r>
            <a:r>
              <a:rPr lang="en-US" sz="2800" dirty="0" err="1" smtClean="0"/>
              <a:t>komunitas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,</a:t>
            </a:r>
          </a:p>
          <a:p>
            <a:pPr lvl="0" algn="just"/>
            <a:r>
              <a:rPr lang="en-US" sz="2800" dirty="0" err="1" smtClean="0"/>
              <a:t>Memprioritaskan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lemah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berdaya</a:t>
            </a:r>
            <a:r>
              <a:rPr lang="en-US" sz="2800" dirty="0" smtClean="0"/>
              <a:t>,</a:t>
            </a:r>
          </a:p>
          <a:p>
            <a:pPr lvl="0" algn="just"/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program-program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kapasitas</a:t>
            </a:r>
            <a:r>
              <a:rPr lang="en-US" sz="2800" dirty="0" smtClean="0"/>
              <a:t> (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,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, </a:t>
            </a:r>
            <a:r>
              <a:rPr lang="en-US" sz="2800" dirty="0" err="1" smtClean="0"/>
              <a:t>keterampilan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M.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Anwas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US" sz="2700" i="1" dirty="0" err="1" smtClean="0"/>
              <a:t>Kesukarelaan</a:t>
            </a:r>
            <a:r>
              <a:rPr lang="en-US" sz="2700" dirty="0" smtClean="0"/>
              <a:t>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keterlibatan</a:t>
            </a:r>
            <a:r>
              <a:rPr lang="en-US" sz="2700" dirty="0" smtClean="0"/>
              <a:t> </a:t>
            </a:r>
            <a:r>
              <a:rPr lang="en-US" sz="2700" dirty="0" err="1" smtClean="0"/>
              <a:t>seseorang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komunitas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kegiatan</a:t>
            </a:r>
            <a:r>
              <a:rPr lang="en-US" sz="2700" dirty="0" smtClean="0"/>
              <a:t> </a:t>
            </a:r>
            <a:r>
              <a:rPr lang="en-US" sz="2700" dirty="0" err="1" smtClean="0"/>
              <a:t>pemberdayaan</a:t>
            </a:r>
            <a:r>
              <a:rPr lang="en-US" sz="2700" dirty="0" smtClean="0"/>
              <a:t> </a:t>
            </a:r>
            <a:r>
              <a:rPr lang="en-US" sz="2700" dirty="0" err="1" smtClean="0"/>
              <a:t>seharusnya</a:t>
            </a:r>
            <a:r>
              <a:rPr lang="en-US" sz="2700" dirty="0" smtClean="0"/>
              <a:t> </a:t>
            </a:r>
            <a:r>
              <a:rPr lang="en-US" sz="2700" dirty="0" err="1" smtClean="0"/>
              <a:t>tidak</a:t>
            </a:r>
            <a:r>
              <a:rPr lang="en-US" sz="2700" dirty="0" smtClean="0"/>
              <a:t> </a:t>
            </a:r>
            <a:r>
              <a:rPr lang="en-US" sz="2700" dirty="0" err="1" smtClean="0"/>
              <a:t>disebabkan</a:t>
            </a:r>
            <a:r>
              <a:rPr lang="en-US" sz="2700" dirty="0" smtClean="0"/>
              <a:t> </a:t>
            </a:r>
            <a:r>
              <a:rPr lang="en-US" sz="2700" dirty="0" err="1" smtClean="0"/>
              <a:t>karena</a:t>
            </a:r>
            <a:r>
              <a:rPr lang="en-US" sz="2700" dirty="0" smtClean="0"/>
              <a:t> </a:t>
            </a:r>
            <a:r>
              <a:rPr lang="en-US" sz="2700" dirty="0" err="1" smtClean="0"/>
              <a:t>adanya</a:t>
            </a:r>
            <a:r>
              <a:rPr lang="en-US" sz="2700" dirty="0" smtClean="0"/>
              <a:t> </a:t>
            </a:r>
            <a:r>
              <a:rPr lang="en-US" sz="2700" dirty="0" err="1" smtClean="0"/>
              <a:t>paksaan</a:t>
            </a:r>
            <a:r>
              <a:rPr lang="en-US" sz="2700" dirty="0" smtClean="0"/>
              <a:t>, </a:t>
            </a:r>
            <a:r>
              <a:rPr lang="en-US" sz="2700" dirty="0" err="1" smtClean="0"/>
              <a:t>melainkan</a:t>
            </a:r>
            <a:r>
              <a:rPr lang="en-US" sz="2700" dirty="0" smtClean="0"/>
              <a:t> </a:t>
            </a:r>
            <a:r>
              <a:rPr lang="en-US" sz="2700" dirty="0" err="1" smtClean="0"/>
              <a:t>dilandasi</a:t>
            </a:r>
            <a:r>
              <a:rPr lang="en-US" sz="2700" dirty="0" smtClean="0"/>
              <a:t> </a:t>
            </a:r>
            <a:r>
              <a:rPr lang="en-US" sz="2700" dirty="0" err="1" smtClean="0"/>
              <a:t>oleh</a:t>
            </a:r>
            <a:r>
              <a:rPr lang="en-US" sz="2700" dirty="0" smtClean="0"/>
              <a:t> </a:t>
            </a:r>
            <a:r>
              <a:rPr lang="en-US" sz="2700" dirty="0" err="1" smtClean="0"/>
              <a:t>kesadaran</a:t>
            </a:r>
            <a:r>
              <a:rPr lang="en-US" sz="2700" dirty="0" smtClean="0"/>
              <a:t> </a:t>
            </a:r>
            <a:r>
              <a:rPr lang="en-US" sz="2700" dirty="0" err="1" smtClean="0"/>
              <a:t>diri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keinginan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meningkatkan</a:t>
            </a:r>
            <a:r>
              <a:rPr lang="en-US" sz="2700" dirty="0" smtClean="0"/>
              <a:t> </a:t>
            </a:r>
            <a:r>
              <a:rPr lang="en-US" sz="2700" dirty="0" err="1" smtClean="0"/>
              <a:t>kedayaan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memecahkan</a:t>
            </a:r>
            <a:r>
              <a:rPr lang="en-US" sz="2700" dirty="0" smtClean="0"/>
              <a:t> </a:t>
            </a:r>
            <a:r>
              <a:rPr lang="en-US" sz="2700" dirty="0" err="1" smtClean="0"/>
              <a:t>masalah</a:t>
            </a:r>
            <a:r>
              <a:rPr lang="en-US" sz="2700" dirty="0" smtClean="0"/>
              <a:t> </a:t>
            </a:r>
            <a:r>
              <a:rPr lang="en-US" sz="2700" dirty="0" err="1" smtClean="0"/>
              <a:t>kehidupan</a:t>
            </a:r>
            <a:r>
              <a:rPr lang="en-US" sz="2700" dirty="0" smtClean="0"/>
              <a:t> yang </a:t>
            </a:r>
            <a:r>
              <a:rPr lang="en-US" sz="2700" dirty="0" err="1" smtClean="0"/>
              <a:t>dialaminya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i="1" dirty="0" err="1" smtClean="0"/>
              <a:t>Otonom</a:t>
            </a:r>
            <a:r>
              <a:rPr lang="en-US" sz="2700" dirty="0" smtClean="0"/>
              <a:t>, </a:t>
            </a:r>
            <a:r>
              <a:rPr lang="en-US" sz="2700" dirty="0" err="1" smtClean="0"/>
              <a:t>yakni</a:t>
            </a:r>
            <a:r>
              <a:rPr lang="en-US" sz="2700" dirty="0" smtClean="0"/>
              <a:t> </a:t>
            </a:r>
            <a:r>
              <a:rPr lang="en-US" sz="2700" dirty="0" err="1" smtClean="0"/>
              <a:t>kegiatan</a:t>
            </a:r>
            <a:r>
              <a:rPr lang="en-US" sz="2700" dirty="0" smtClean="0"/>
              <a:t> </a:t>
            </a:r>
            <a:r>
              <a:rPr lang="en-US" sz="2700" dirty="0" err="1" smtClean="0"/>
              <a:t>pemberdayaan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memampukan</a:t>
            </a:r>
            <a:r>
              <a:rPr lang="en-US" sz="2700" dirty="0" smtClean="0"/>
              <a:t> </a:t>
            </a:r>
            <a:r>
              <a:rPr lang="en-US" sz="2700" dirty="0" err="1" smtClean="0"/>
              <a:t>warga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komunitas</a:t>
            </a:r>
            <a:r>
              <a:rPr lang="en-US" sz="2700" dirty="0" smtClean="0"/>
              <a:t> </a:t>
            </a:r>
            <a:r>
              <a:rPr lang="en-US" sz="2700" dirty="0" err="1" smtClean="0"/>
              <a:t>sasarannya</a:t>
            </a:r>
            <a:r>
              <a:rPr lang="en-US" sz="2700" dirty="0" smtClean="0"/>
              <a:t> </a:t>
            </a:r>
            <a:r>
              <a:rPr lang="en-US" sz="2700" dirty="0" err="1" smtClean="0"/>
              <a:t>untuk</a:t>
            </a:r>
            <a:r>
              <a:rPr lang="en-US" sz="2700" dirty="0" smtClean="0"/>
              <a:t> </a:t>
            </a:r>
            <a:r>
              <a:rPr lang="en-US" sz="2700" dirty="0" err="1" smtClean="0"/>
              <a:t>mandiri</a:t>
            </a:r>
            <a:r>
              <a:rPr lang="en-US" sz="2700" dirty="0" smtClean="0"/>
              <a:t> </a:t>
            </a:r>
            <a:r>
              <a:rPr lang="en-US" sz="2700" dirty="0" err="1" smtClean="0"/>
              <a:t>dan</a:t>
            </a:r>
            <a:r>
              <a:rPr lang="en-US" sz="2700" dirty="0" smtClean="0"/>
              <a:t> </a:t>
            </a:r>
            <a:r>
              <a:rPr lang="en-US" sz="2700" dirty="0" err="1" smtClean="0"/>
              <a:t>melepaskan</a:t>
            </a:r>
            <a:r>
              <a:rPr lang="en-US" sz="2700" dirty="0" smtClean="0"/>
              <a:t> </a:t>
            </a:r>
            <a:r>
              <a:rPr lang="en-US" sz="2700" dirty="0" err="1" smtClean="0"/>
              <a:t>diri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segala</a:t>
            </a:r>
            <a:r>
              <a:rPr lang="en-US" sz="2700" dirty="0" smtClean="0"/>
              <a:t> </a:t>
            </a:r>
            <a:r>
              <a:rPr lang="en-US" sz="2700" dirty="0" err="1" smtClean="0"/>
              <a:t>bentuk</a:t>
            </a:r>
            <a:r>
              <a:rPr lang="en-US" sz="2700" dirty="0" smtClean="0"/>
              <a:t> </a:t>
            </a:r>
            <a:r>
              <a:rPr lang="en-US" sz="2700" dirty="0" err="1" smtClean="0"/>
              <a:t>ketergantungan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Soedijanto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US" sz="2700" i="1" dirty="0" err="1" smtClean="0"/>
              <a:t>Keswadayaan</a:t>
            </a:r>
            <a:r>
              <a:rPr lang="en-US" sz="2700" dirty="0" smtClean="0"/>
              <a:t>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kegiatan</a:t>
            </a:r>
            <a:r>
              <a:rPr lang="en-US" sz="2700" dirty="0" smtClean="0"/>
              <a:t> </a:t>
            </a:r>
            <a:r>
              <a:rPr lang="en-US" sz="2700" dirty="0" err="1" smtClean="0"/>
              <a:t>pemberdayaan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mampu</a:t>
            </a:r>
            <a:r>
              <a:rPr lang="en-US" sz="2700" dirty="0" smtClean="0"/>
              <a:t> </a:t>
            </a:r>
            <a:r>
              <a:rPr lang="en-US" sz="2700" dirty="0" err="1" smtClean="0"/>
              <a:t>menumbuhkan</a:t>
            </a:r>
            <a:r>
              <a:rPr lang="en-US" sz="2700" dirty="0" smtClean="0"/>
              <a:t> </a:t>
            </a:r>
            <a:r>
              <a:rPr lang="en-US" sz="2700" dirty="0" err="1" smtClean="0"/>
              <a:t>inisiatif</a:t>
            </a:r>
            <a:r>
              <a:rPr lang="en-US" sz="2700" dirty="0" smtClean="0"/>
              <a:t> </a:t>
            </a:r>
            <a:r>
              <a:rPr lang="en-US" sz="2700" dirty="0" err="1" smtClean="0"/>
              <a:t>warga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pengambilan</a:t>
            </a:r>
            <a:r>
              <a:rPr lang="en-US" sz="2700" dirty="0" smtClean="0"/>
              <a:t> </a:t>
            </a:r>
            <a:r>
              <a:rPr lang="en-US" sz="2700" dirty="0" err="1" smtClean="0"/>
              <a:t>keputusan</a:t>
            </a:r>
            <a:r>
              <a:rPr lang="en-US" sz="2700" dirty="0" smtClean="0"/>
              <a:t> </a:t>
            </a:r>
            <a:r>
              <a:rPr lang="en-US" sz="2700" dirty="0" err="1" smtClean="0"/>
              <a:t>dengan</a:t>
            </a:r>
            <a:r>
              <a:rPr lang="en-US" sz="2700" dirty="0" smtClean="0"/>
              <a:t> </a:t>
            </a:r>
            <a:r>
              <a:rPr lang="en-US" sz="2700" dirty="0" err="1" smtClean="0"/>
              <a:t>penuh</a:t>
            </a:r>
            <a:r>
              <a:rPr lang="en-US" sz="2700" dirty="0" smtClean="0"/>
              <a:t> </a:t>
            </a:r>
            <a:r>
              <a:rPr lang="en-US" sz="2700" dirty="0" err="1" smtClean="0"/>
              <a:t>tanggung</a:t>
            </a:r>
            <a:r>
              <a:rPr lang="en-US" sz="2700" dirty="0" smtClean="0"/>
              <a:t> </a:t>
            </a:r>
            <a:r>
              <a:rPr lang="en-US" sz="2700" dirty="0" err="1" smtClean="0"/>
              <a:t>jawab</a:t>
            </a:r>
            <a:r>
              <a:rPr lang="en-US" sz="2700" dirty="0" smtClean="0"/>
              <a:t>, </a:t>
            </a:r>
            <a:r>
              <a:rPr lang="en-US" sz="2700" dirty="0" err="1" smtClean="0"/>
              <a:t>tanpa</a:t>
            </a:r>
            <a:r>
              <a:rPr lang="en-US" sz="2700" dirty="0" smtClean="0"/>
              <a:t> </a:t>
            </a:r>
            <a:r>
              <a:rPr lang="en-US" sz="2700" dirty="0" err="1" smtClean="0"/>
              <a:t>menunggu</a:t>
            </a:r>
            <a:r>
              <a:rPr lang="en-US" sz="2700" dirty="0" smtClean="0"/>
              <a:t> </a:t>
            </a:r>
            <a:r>
              <a:rPr lang="en-US" sz="2700" dirty="0" err="1" smtClean="0"/>
              <a:t>arahan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dorongan</a:t>
            </a:r>
            <a:r>
              <a:rPr lang="en-US" sz="2700" dirty="0" smtClean="0"/>
              <a:t> </a:t>
            </a:r>
            <a:r>
              <a:rPr lang="en-US" sz="2700" dirty="0" err="1" smtClean="0"/>
              <a:t>dari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r>
              <a:rPr lang="en-US" sz="2700" dirty="0" smtClean="0"/>
              <a:t> </a:t>
            </a:r>
            <a:r>
              <a:rPr lang="en-US" sz="2700" dirty="0" err="1" smtClean="0"/>
              <a:t>mana</a:t>
            </a:r>
            <a:r>
              <a:rPr lang="en-US" sz="2700" dirty="0" smtClean="0"/>
              <a:t> pun.</a:t>
            </a:r>
          </a:p>
          <a:p>
            <a:pPr lvl="0" algn="just"/>
            <a:r>
              <a:rPr lang="en-US" sz="2700" i="1" dirty="0" err="1" smtClean="0"/>
              <a:t>Partisipatif</a:t>
            </a:r>
            <a:r>
              <a:rPr lang="en-US" sz="2700" dirty="0" smtClean="0"/>
              <a:t>, </a:t>
            </a:r>
            <a:r>
              <a:rPr lang="en-US" sz="2700" dirty="0" err="1" smtClean="0"/>
              <a:t>yaitu</a:t>
            </a:r>
            <a:r>
              <a:rPr lang="en-US" sz="2700" dirty="0" smtClean="0"/>
              <a:t> </a:t>
            </a:r>
            <a:r>
              <a:rPr lang="en-US" sz="2700" dirty="0" err="1" smtClean="0"/>
              <a:t>kegiatan</a:t>
            </a:r>
            <a:r>
              <a:rPr lang="en-US" sz="2700" dirty="0" smtClean="0"/>
              <a:t> </a:t>
            </a:r>
            <a:r>
              <a:rPr lang="en-US" sz="2700" dirty="0" err="1" smtClean="0"/>
              <a:t>pemberdayaan</a:t>
            </a:r>
            <a:r>
              <a:rPr lang="en-US" sz="2700" dirty="0" smtClean="0"/>
              <a:t> </a:t>
            </a:r>
            <a:r>
              <a:rPr lang="en-US" sz="2700" dirty="0" err="1" smtClean="0"/>
              <a:t>harus</a:t>
            </a:r>
            <a:r>
              <a:rPr lang="en-US" sz="2700" dirty="0" smtClean="0"/>
              <a:t> </a:t>
            </a:r>
            <a:r>
              <a:rPr lang="en-US" sz="2700" dirty="0" err="1" smtClean="0"/>
              <a:t>melibatkan</a:t>
            </a:r>
            <a:r>
              <a:rPr lang="en-US" sz="2700" dirty="0" smtClean="0"/>
              <a:t> </a:t>
            </a:r>
            <a:r>
              <a:rPr lang="en-US" sz="2700" dirty="0" err="1" smtClean="0"/>
              <a:t>sebanyak</a:t>
            </a:r>
            <a:r>
              <a:rPr lang="en-US" sz="2700" dirty="0" smtClean="0"/>
              <a:t> </a:t>
            </a:r>
            <a:r>
              <a:rPr lang="en-US" sz="2700" dirty="0" err="1" smtClean="0"/>
              <a:t>mungkin</a:t>
            </a:r>
            <a:r>
              <a:rPr lang="en-US" sz="2700" dirty="0" smtClean="0"/>
              <a:t> </a:t>
            </a:r>
            <a:r>
              <a:rPr lang="en-US" sz="2700" dirty="0" err="1" smtClean="0"/>
              <a:t>warga</a:t>
            </a:r>
            <a:r>
              <a:rPr lang="en-US" sz="2700" dirty="0" smtClean="0"/>
              <a:t> </a:t>
            </a:r>
            <a:r>
              <a:rPr lang="en-US" sz="2700" dirty="0" err="1" smtClean="0"/>
              <a:t>dalam</a:t>
            </a:r>
            <a:r>
              <a:rPr lang="en-US" sz="2700" dirty="0" smtClean="0"/>
              <a:t> </a:t>
            </a:r>
            <a:r>
              <a:rPr lang="en-US" sz="2700" dirty="0" err="1" smtClean="0"/>
              <a:t>suatu</a:t>
            </a:r>
            <a:r>
              <a:rPr lang="en-US" sz="2700" dirty="0" smtClean="0"/>
              <a:t> </a:t>
            </a:r>
            <a:r>
              <a:rPr lang="en-US" sz="2700" dirty="0" err="1" smtClean="0"/>
              <a:t>komunitas</a:t>
            </a:r>
            <a:r>
              <a:rPr lang="en-US" sz="2700" dirty="0" smtClean="0"/>
              <a:t> </a:t>
            </a:r>
            <a:r>
              <a:rPr lang="en-US" sz="2700" dirty="0" err="1" smtClean="0"/>
              <a:t>atau</a:t>
            </a:r>
            <a:r>
              <a:rPr lang="en-US" sz="2700" dirty="0" smtClean="0"/>
              <a:t> </a:t>
            </a:r>
            <a:r>
              <a:rPr lang="en-US" sz="2700" dirty="0" err="1" smtClean="0"/>
              <a:t>masyarakat</a:t>
            </a:r>
            <a:r>
              <a:rPr lang="en-US" sz="2700" dirty="0" smtClean="0"/>
              <a:t>.</a:t>
            </a:r>
          </a:p>
          <a:p>
            <a:pPr algn="just"/>
            <a:r>
              <a:rPr lang="en-US" sz="2700" i="1" dirty="0" err="1" smtClean="0"/>
              <a:t>Egaliter</a:t>
            </a:r>
            <a:r>
              <a:rPr lang="en-US" sz="2700" i="1" dirty="0" smtClean="0"/>
              <a:t>, </a:t>
            </a:r>
            <a:r>
              <a:rPr lang="en-US" sz="2700" dirty="0" err="1" smtClean="0"/>
              <a:t>artinya</a:t>
            </a:r>
            <a:r>
              <a:rPr lang="en-US" sz="2700" dirty="0" smtClean="0"/>
              <a:t> </a:t>
            </a:r>
            <a:r>
              <a:rPr lang="en-US" sz="2700" dirty="0" err="1" smtClean="0"/>
              <a:t>pemberdayaan</a:t>
            </a:r>
            <a:r>
              <a:rPr lang="en-US" sz="2700" dirty="0" smtClean="0"/>
              <a:t> </a:t>
            </a:r>
            <a:r>
              <a:rPr lang="en-US" sz="2700" dirty="0" err="1" smtClean="0"/>
              <a:t>menempatkan</a:t>
            </a:r>
            <a:r>
              <a:rPr lang="en-US" sz="2700" dirty="0" smtClean="0"/>
              <a:t> </a:t>
            </a:r>
            <a:r>
              <a:rPr lang="en-US" sz="2700" dirty="0" err="1" smtClean="0"/>
              <a:t>semua</a:t>
            </a:r>
            <a:r>
              <a:rPr lang="en-US" sz="2700" dirty="0" smtClean="0"/>
              <a:t> </a:t>
            </a:r>
            <a:r>
              <a:rPr lang="en-US" sz="2700" dirty="0" err="1" smtClean="0"/>
              <a:t>pihak</a:t>
            </a:r>
            <a:r>
              <a:rPr lang="en-US" sz="2700" dirty="0" smtClean="0"/>
              <a:t> yang </a:t>
            </a:r>
            <a:r>
              <a:rPr lang="en-US" sz="2700" dirty="0" err="1" smtClean="0"/>
              <a:t>terlibat</a:t>
            </a:r>
            <a:r>
              <a:rPr lang="en-US" sz="2700" dirty="0" smtClean="0"/>
              <a:t> </a:t>
            </a:r>
            <a:r>
              <a:rPr lang="en-US" sz="2700" dirty="0" err="1" smtClean="0"/>
              <a:t>di</a:t>
            </a:r>
            <a:r>
              <a:rPr lang="en-US" sz="2700" dirty="0" smtClean="0"/>
              <a:t> </a:t>
            </a:r>
            <a:r>
              <a:rPr lang="en-US" sz="2700" dirty="0" err="1" smtClean="0"/>
              <a:t>dalamnya</a:t>
            </a:r>
            <a:r>
              <a:rPr lang="en-US" sz="2700" dirty="0" smtClean="0"/>
              <a:t> </a:t>
            </a:r>
            <a:r>
              <a:rPr lang="en-US" sz="2700" dirty="0" err="1" smtClean="0"/>
              <a:t>pada</a:t>
            </a:r>
            <a:r>
              <a:rPr lang="en-US" sz="2700" dirty="0" smtClean="0"/>
              <a:t> </a:t>
            </a:r>
            <a:r>
              <a:rPr lang="en-US" sz="2700" dirty="0" err="1" smtClean="0"/>
              <a:t>posisi</a:t>
            </a:r>
            <a:r>
              <a:rPr lang="en-US" sz="2700" dirty="0" smtClean="0"/>
              <a:t> yang </a:t>
            </a:r>
            <a:r>
              <a:rPr lang="en-US" sz="2700" dirty="0" err="1" smtClean="0"/>
              <a:t>setara</a:t>
            </a:r>
            <a:r>
              <a:rPr lang="en-US" sz="2700" dirty="0" smtClean="0"/>
              <a:t>.</a:t>
            </a:r>
            <a:endParaRPr lang="en-US" sz="27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Soedijanto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lvl="0" algn="just"/>
            <a:r>
              <a:rPr lang="en-US" sz="2500" i="1" dirty="0" err="1" smtClean="0"/>
              <a:t>Demokrasi</a:t>
            </a:r>
            <a:r>
              <a:rPr lang="en-US" sz="2500" dirty="0" smtClean="0"/>
              <a:t>, </a:t>
            </a:r>
            <a:r>
              <a:rPr lang="en-US" sz="2500" dirty="0" err="1" smtClean="0"/>
              <a:t>yakni</a:t>
            </a:r>
            <a:r>
              <a:rPr lang="en-US" sz="2500" dirty="0" smtClean="0"/>
              <a:t> </a:t>
            </a:r>
            <a:r>
              <a:rPr lang="en-US" sz="2500" dirty="0" err="1" smtClean="0"/>
              <a:t>adanya</a:t>
            </a:r>
            <a:r>
              <a:rPr lang="en-US" sz="2500" dirty="0" smtClean="0"/>
              <a:t> </a:t>
            </a:r>
            <a:r>
              <a:rPr lang="en-US" sz="2500" dirty="0" err="1" smtClean="0"/>
              <a:t>hak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dimiliki</a:t>
            </a:r>
            <a:r>
              <a:rPr lang="en-US" sz="2500" dirty="0" smtClean="0"/>
              <a:t> </a:t>
            </a:r>
            <a:r>
              <a:rPr lang="en-US" sz="2500" dirty="0" err="1" smtClean="0"/>
              <a:t>semua</a:t>
            </a:r>
            <a:r>
              <a:rPr lang="en-US" sz="2500" dirty="0" smtClean="0"/>
              <a:t> </a:t>
            </a:r>
            <a:r>
              <a:rPr lang="en-US" sz="2500" dirty="0" err="1" smtClean="0"/>
              <a:t>pihak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menyampaikan</a:t>
            </a:r>
            <a:r>
              <a:rPr lang="en-US" sz="2500" dirty="0" smtClean="0"/>
              <a:t> </a:t>
            </a:r>
            <a:r>
              <a:rPr lang="en-US" sz="2500" dirty="0" err="1" smtClean="0"/>
              <a:t>pendapat</a:t>
            </a:r>
            <a:r>
              <a:rPr lang="en-US" sz="2500" dirty="0" smtClean="0"/>
              <a:t> </a:t>
            </a:r>
            <a:r>
              <a:rPr lang="en-US" sz="2500" dirty="0" err="1" smtClean="0"/>
              <a:t>maupun</a:t>
            </a:r>
            <a:r>
              <a:rPr lang="en-US" sz="2500" dirty="0" smtClean="0"/>
              <a:t> </a:t>
            </a:r>
            <a:r>
              <a:rPr lang="en-US" sz="2500" dirty="0" err="1" smtClean="0"/>
              <a:t>aspirasinya</a:t>
            </a:r>
            <a:r>
              <a:rPr lang="en-US" sz="2500" dirty="0" smtClean="0"/>
              <a:t> </a:t>
            </a:r>
            <a:r>
              <a:rPr lang="en-US" sz="2500" dirty="0" err="1" smtClean="0"/>
              <a:t>mengenai</a:t>
            </a:r>
            <a:r>
              <a:rPr lang="en-US" sz="2500" dirty="0" smtClean="0"/>
              <a:t> </a:t>
            </a:r>
            <a:r>
              <a:rPr lang="en-US" sz="2500" dirty="0" err="1" smtClean="0"/>
              <a:t>kegiatan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pemberdayaan</a:t>
            </a:r>
            <a:r>
              <a:rPr lang="en-US" sz="2500" dirty="0" smtClean="0"/>
              <a:t>.</a:t>
            </a:r>
          </a:p>
          <a:p>
            <a:pPr lvl="0" algn="just"/>
            <a:r>
              <a:rPr lang="en-US" sz="2500" i="1" dirty="0" err="1" smtClean="0"/>
              <a:t>Keterbukaan</a:t>
            </a:r>
            <a:r>
              <a:rPr lang="en-US" sz="2500" i="1" dirty="0" smtClean="0"/>
              <a:t>,</a:t>
            </a:r>
            <a:r>
              <a:rPr lang="en-US" sz="2500" dirty="0" smtClean="0"/>
              <a:t> </a:t>
            </a:r>
            <a:r>
              <a:rPr lang="en-US" sz="2500" dirty="0" err="1" smtClean="0"/>
              <a:t>artinya</a:t>
            </a:r>
            <a:r>
              <a:rPr lang="en-US" sz="2500" dirty="0" smtClean="0"/>
              <a:t> </a:t>
            </a:r>
            <a:r>
              <a:rPr lang="en-US" sz="2500" dirty="0" err="1" smtClean="0"/>
              <a:t>kegiatan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pemberdayaan</a:t>
            </a:r>
            <a:r>
              <a:rPr lang="en-US" sz="2500" dirty="0" smtClean="0"/>
              <a:t> </a:t>
            </a:r>
            <a:r>
              <a:rPr lang="en-US" sz="2500" dirty="0" err="1" smtClean="0"/>
              <a:t>dilandasi</a:t>
            </a:r>
            <a:r>
              <a:rPr lang="en-US" sz="2500" dirty="0" smtClean="0"/>
              <a:t> </a:t>
            </a:r>
            <a:r>
              <a:rPr lang="en-US" sz="2500" dirty="0" err="1" smtClean="0"/>
              <a:t>kejujuran</a:t>
            </a:r>
            <a:r>
              <a:rPr lang="en-US" sz="2500" dirty="0" smtClean="0"/>
              <a:t>, </a:t>
            </a:r>
            <a:r>
              <a:rPr lang="en-US" sz="2500" dirty="0" err="1" smtClean="0"/>
              <a:t>saling</a:t>
            </a:r>
            <a:r>
              <a:rPr lang="en-US" sz="2500" dirty="0" smtClean="0"/>
              <a:t> </a:t>
            </a:r>
            <a:r>
              <a:rPr lang="en-US" sz="2500" dirty="0" err="1" smtClean="0"/>
              <a:t>percaya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kepedulian</a:t>
            </a:r>
            <a:r>
              <a:rPr lang="en-US" sz="2500" dirty="0" smtClean="0"/>
              <a:t>.</a:t>
            </a:r>
          </a:p>
          <a:p>
            <a:pPr lvl="0" algn="just"/>
            <a:r>
              <a:rPr lang="en-US" sz="2500" i="1" dirty="0" err="1" smtClean="0"/>
              <a:t>Kebersamaan</a:t>
            </a:r>
            <a:r>
              <a:rPr lang="en-US" sz="2500" dirty="0" smtClean="0"/>
              <a:t>, </a:t>
            </a:r>
            <a:r>
              <a:rPr lang="en-US" sz="2500" dirty="0" err="1" smtClean="0"/>
              <a:t>yakni</a:t>
            </a:r>
            <a:r>
              <a:rPr lang="en-US" sz="2500" dirty="0" smtClean="0"/>
              <a:t> </a:t>
            </a:r>
            <a:r>
              <a:rPr lang="en-US" sz="2500" dirty="0" err="1" smtClean="0"/>
              <a:t>mengutamakan</a:t>
            </a:r>
            <a:r>
              <a:rPr lang="en-US" sz="2500" dirty="0" smtClean="0"/>
              <a:t> </a:t>
            </a:r>
            <a:r>
              <a:rPr lang="en-US" sz="2500" dirty="0" err="1" smtClean="0"/>
              <a:t>kegotongroyongan</a:t>
            </a:r>
            <a:r>
              <a:rPr lang="en-US" sz="2500" dirty="0" smtClean="0"/>
              <a:t>, </a:t>
            </a:r>
            <a:r>
              <a:rPr lang="en-US" sz="2500" dirty="0" err="1" smtClean="0"/>
              <a:t>saling</a:t>
            </a:r>
            <a:r>
              <a:rPr lang="en-US" sz="2500" dirty="0" smtClean="0"/>
              <a:t> </a:t>
            </a:r>
            <a:r>
              <a:rPr lang="en-US" sz="2500" dirty="0" err="1" smtClean="0"/>
              <a:t>membantu</a:t>
            </a:r>
            <a:r>
              <a:rPr lang="en-US" sz="2500" dirty="0" smtClean="0"/>
              <a:t>,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saling</a:t>
            </a:r>
            <a:r>
              <a:rPr lang="en-US" sz="2500" dirty="0" smtClean="0"/>
              <a:t> </a:t>
            </a:r>
            <a:r>
              <a:rPr lang="en-US" sz="2500" dirty="0" err="1" smtClean="0"/>
              <a:t>mendukung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mencapai</a:t>
            </a:r>
            <a:r>
              <a:rPr lang="en-US" sz="2500" dirty="0" smtClean="0"/>
              <a:t> </a:t>
            </a:r>
            <a:r>
              <a:rPr lang="en-US" sz="2500" dirty="0" err="1" smtClean="0"/>
              <a:t>tujuan</a:t>
            </a:r>
            <a:r>
              <a:rPr lang="en-US" sz="2500" dirty="0" smtClean="0"/>
              <a:t> </a:t>
            </a:r>
            <a:r>
              <a:rPr lang="en-US" sz="2500" dirty="0" err="1" smtClean="0"/>
              <a:t>bersama</a:t>
            </a:r>
            <a:r>
              <a:rPr lang="en-US" sz="2500" dirty="0" smtClean="0"/>
              <a:t>.</a:t>
            </a:r>
          </a:p>
          <a:p>
            <a:pPr algn="just"/>
            <a:r>
              <a:rPr lang="en-US" sz="2500" i="1" dirty="0" err="1" smtClean="0"/>
              <a:t>Akuntabilitas</a:t>
            </a:r>
            <a:r>
              <a:rPr lang="en-US" sz="2500" dirty="0" smtClean="0"/>
              <a:t>, </a:t>
            </a:r>
            <a:r>
              <a:rPr lang="en-US" sz="2500" dirty="0" err="1" smtClean="0"/>
              <a:t>artinya</a:t>
            </a:r>
            <a:r>
              <a:rPr lang="en-US" sz="2500" dirty="0" smtClean="0"/>
              <a:t> </a:t>
            </a:r>
            <a:r>
              <a:rPr lang="en-US" sz="2500" dirty="0" err="1" smtClean="0"/>
              <a:t>pelaksanaan</a:t>
            </a:r>
            <a:r>
              <a:rPr lang="en-US" sz="2500" dirty="0" smtClean="0"/>
              <a:t> </a:t>
            </a:r>
            <a:r>
              <a:rPr lang="en-US" sz="2500" dirty="0" err="1" smtClean="0"/>
              <a:t>kegiatan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pemberdayaan</a:t>
            </a:r>
            <a:r>
              <a:rPr lang="en-US" sz="2500" dirty="0" smtClean="0"/>
              <a:t> </a:t>
            </a:r>
            <a:r>
              <a:rPr lang="en-US" sz="2500" dirty="0" err="1" smtClean="0"/>
              <a:t>harus</a:t>
            </a:r>
            <a:r>
              <a:rPr lang="en-US" sz="2500" dirty="0" smtClean="0"/>
              <a:t> </a:t>
            </a:r>
            <a:r>
              <a:rPr lang="en-US" sz="2500" dirty="0" err="1" smtClean="0"/>
              <a:t>senantiasa</a:t>
            </a:r>
            <a:r>
              <a:rPr lang="en-US" sz="2500" dirty="0" smtClean="0"/>
              <a:t> </a:t>
            </a:r>
            <a:r>
              <a:rPr lang="en-US" sz="2500" dirty="0" err="1" smtClean="0"/>
              <a:t>terbuka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diawasi</a:t>
            </a:r>
            <a:r>
              <a:rPr lang="en-US" sz="2500" dirty="0" smtClean="0"/>
              <a:t> </a:t>
            </a:r>
            <a:r>
              <a:rPr lang="en-US" sz="2500" dirty="0" err="1" smtClean="0"/>
              <a:t>oleh</a:t>
            </a:r>
            <a:r>
              <a:rPr lang="en-US" sz="2500" dirty="0" smtClean="0"/>
              <a:t> </a:t>
            </a:r>
            <a:r>
              <a:rPr lang="en-US" sz="2500" dirty="0" err="1" smtClean="0"/>
              <a:t>pihak-pihak</a:t>
            </a:r>
            <a:r>
              <a:rPr lang="en-US" sz="2500" dirty="0" smtClean="0"/>
              <a:t> yang </a:t>
            </a:r>
            <a:r>
              <a:rPr lang="en-US" sz="2500" dirty="0" err="1" smtClean="0"/>
              <a:t>berkepentingan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Karakteristik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Pemberdayaan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Soedijanto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‘</a:t>
            </a:r>
            <a:r>
              <a:rPr lang="en-US" dirty="0" err="1" smtClean="0"/>
              <a:t>kearifan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’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smtClean="0"/>
              <a:t>Jim Ife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Oos</a:t>
            </a:r>
            <a:r>
              <a:rPr lang="en-US" dirty="0" smtClean="0"/>
              <a:t> M. </a:t>
            </a:r>
            <a:r>
              <a:rPr lang="en-US" dirty="0" err="1" smtClean="0"/>
              <a:t>Anwas</a:t>
            </a:r>
            <a:r>
              <a:rPr lang="id-ID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5429</TotalTime>
  <Words>274</Words>
  <Application>Microsoft Office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Diseño predeterminado</vt:lpstr>
      <vt:lpstr>PENGERTIAN DAN KARAKTERISTIK PEMBERDAYAAN KOMUNITAS</vt:lpstr>
      <vt:lpstr>Slide 2</vt:lpstr>
      <vt:lpstr>Slide 3</vt:lpstr>
      <vt:lpstr>Slide 4</vt:lpstr>
      <vt:lpstr>Slide 5</vt:lpstr>
      <vt:lpstr>Slide 6</vt:lpstr>
      <vt:lpstr>Slide 7</vt:lpstr>
      <vt:lpstr>Slide 8</vt:lpstr>
      <vt:lpstr>QUIZ</vt:lpstr>
      <vt:lpstr>Slide 10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761</cp:revision>
  <dcterms:created xsi:type="dcterms:W3CDTF">2010-05-23T14:28:12Z</dcterms:created>
  <dcterms:modified xsi:type="dcterms:W3CDTF">2015-07-21T00:18:15Z</dcterms:modified>
</cp:coreProperties>
</file>