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3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KARAKTERISTIK KEARIFAN </a:t>
            </a:r>
            <a:r>
              <a:rPr lang="es-UY" sz="3600" b="1" dirty="0" smtClean="0">
                <a:solidFill>
                  <a:schemeClr val="bg1"/>
                </a:solidFill>
              </a:rPr>
              <a:t>LOKAL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lvl="0" algn="just"/>
            <a:r>
              <a:rPr lang="en-US" sz="2500" dirty="0" err="1" smtClean="0"/>
              <a:t>Kearifan</a:t>
            </a:r>
            <a:r>
              <a:rPr lang="en-US" sz="2500" dirty="0" smtClean="0"/>
              <a:t> </a:t>
            </a:r>
            <a:r>
              <a:rPr lang="en-US" sz="2500" dirty="0" err="1" smtClean="0"/>
              <a:t>lokal</a:t>
            </a:r>
            <a:r>
              <a:rPr lang="en-US" sz="2500" dirty="0" smtClean="0"/>
              <a:t> </a:t>
            </a:r>
            <a:r>
              <a:rPr lang="en-US" sz="2500" dirty="0" err="1" smtClean="0"/>
              <a:t>mencerminkan</a:t>
            </a:r>
            <a:r>
              <a:rPr lang="en-US" sz="2500" dirty="0" smtClean="0"/>
              <a:t> </a:t>
            </a:r>
            <a:r>
              <a:rPr lang="en-US" sz="2500" dirty="0" err="1" smtClean="0"/>
              <a:t>kematangan</a:t>
            </a:r>
            <a:r>
              <a:rPr lang="en-US" sz="2500" dirty="0" smtClean="0"/>
              <a:t> </a:t>
            </a:r>
            <a:r>
              <a:rPr lang="en-US" sz="2500" dirty="0" err="1" smtClean="0"/>
              <a:t>masyarakat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komunitas</a:t>
            </a:r>
            <a:r>
              <a:rPr lang="en-US" sz="2500" dirty="0" smtClean="0"/>
              <a:t> </a:t>
            </a:r>
            <a:r>
              <a:rPr lang="en-US" sz="2500" dirty="0" err="1" smtClean="0"/>
              <a:t>lokal</a:t>
            </a:r>
            <a:r>
              <a:rPr lang="en-US" sz="2500" dirty="0" smtClean="0"/>
              <a:t> </a:t>
            </a:r>
            <a:r>
              <a:rPr lang="en-US" sz="2500" dirty="0" err="1" smtClean="0"/>
              <a:t>hingga</a:t>
            </a:r>
            <a:r>
              <a:rPr lang="en-US" sz="2500" dirty="0" smtClean="0"/>
              <a:t> </a:t>
            </a:r>
            <a:r>
              <a:rPr lang="en-US" sz="2500" dirty="0" err="1" smtClean="0"/>
              <a:t>mewujud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sikap</a:t>
            </a:r>
            <a:r>
              <a:rPr lang="en-US" sz="2500" dirty="0" smtClean="0"/>
              <a:t>,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cara</a:t>
            </a:r>
            <a:r>
              <a:rPr lang="en-US" sz="2500" dirty="0" smtClean="0"/>
              <a:t> </a:t>
            </a:r>
            <a:r>
              <a:rPr lang="en-US" sz="2500" dirty="0" err="1" smtClean="0"/>
              <a:t>pandang</a:t>
            </a:r>
            <a:r>
              <a:rPr lang="en-US" sz="2500" dirty="0" smtClean="0"/>
              <a:t> </a:t>
            </a:r>
            <a:r>
              <a:rPr lang="en-US" sz="2500" dirty="0" err="1" smtClean="0"/>
              <a:t>masyarakat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mendukung</a:t>
            </a:r>
            <a:r>
              <a:rPr lang="en-US" sz="2500" dirty="0" smtClean="0"/>
              <a:t> </a:t>
            </a:r>
            <a:r>
              <a:rPr lang="en-US" sz="2500" dirty="0" err="1" smtClean="0"/>
              <a:t>pengembangan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potensi</a:t>
            </a:r>
            <a:r>
              <a:rPr lang="en-US" sz="2500" dirty="0" smtClean="0"/>
              <a:t>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sumber</a:t>
            </a:r>
            <a:r>
              <a:rPr lang="en-US" sz="2500" dirty="0" smtClean="0"/>
              <a:t> </a:t>
            </a:r>
            <a:r>
              <a:rPr lang="en-US" sz="2500" dirty="0" err="1" smtClean="0"/>
              <a:t>lokal</a:t>
            </a:r>
            <a:r>
              <a:rPr lang="en-US" sz="2500" dirty="0" smtClean="0"/>
              <a:t> (material </a:t>
            </a:r>
            <a:r>
              <a:rPr lang="en-US" sz="2500" dirty="0" err="1" smtClean="0"/>
              <a:t>maupun</a:t>
            </a:r>
            <a:r>
              <a:rPr lang="en-US" sz="2500" dirty="0" smtClean="0"/>
              <a:t> non material)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kekuatan</a:t>
            </a:r>
            <a:r>
              <a:rPr lang="en-US" sz="2500" dirty="0" smtClean="0"/>
              <a:t> </a:t>
            </a:r>
            <a:r>
              <a:rPr lang="en-US" sz="2500" dirty="0" err="1" smtClean="0"/>
              <a:t>guna</a:t>
            </a:r>
            <a:r>
              <a:rPr lang="en-US" sz="2500" dirty="0" smtClean="0"/>
              <a:t> </a:t>
            </a:r>
            <a:r>
              <a:rPr lang="en-US" sz="2500" dirty="0" err="1" smtClean="0"/>
              <a:t>mewujudkan</a:t>
            </a:r>
            <a:r>
              <a:rPr lang="en-US" sz="2500" dirty="0" smtClean="0"/>
              <a:t> 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arah</a:t>
            </a:r>
            <a:r>
              <a:rPr lang="en-US" sz="2500" dirty="0" smtClean="0"/>
              <a:t> </a:t>
            </a:r>
            <a:r>
              <a:rPr lang="en-US" sz="2500" dirty="0" err="1" smtClean="0"/>
              <a:t>kemajuan</a:t>
            </a:r>
            <a:r>
              <a:rPr lang="en-US" sz="2500" dirty="0" smtClean="0"/>
              <a:t>. </a:t>
            </a:r>
          </a:p>
          <a:p>
            <a:pPr algn="just"/>
            <a:r>
              <a:rPr lang="en-US" sz="2500" dirty="0" err="1" smtClean="0"/>
              <a:t>Kearifan</a:t>
            </a:r>
            <a:r>
              <a:rPr lang="en-US" sz="2500" dirty="0" smtClean="0"/>
              <a:t> </a:t>
            </a:r>
            <a:r>
              <a:rPr lang="en-US" sz="2500" dirty="0" err="1" smtClean="0"/>
              <a:t>lokal</a:t>
            </a:r>
            <a:r>
              <a:rPr lang="en-US" sz="2500" dirty="0" smtClean="0"/>
              <a:t> </a:t>
            </a:r>
            <a:r>
              <a:rPr lang="en-US" sz="2500" dirty="0" err="1" smtClean="0"/>
              <a:t>bersifat</a:t>
            </a:r>
            <a:r>
              <a:rPr lang="en-US" sz="2500" dirty="0" smtClean="0"/>
              <a:t> </a:t>
            </a:r>
            <a:r>
              <a:rPr lang="en-US" sz="2500" dirty="0" err="1" smtClean="0"/>
              <a:t>komunal</a:t>
            </a:r>
            <a:r>
              <a:rPr lang="en-US" sz="2500" dirty="0" smtClean="0"/>
              <a:t> (</a:t>
            </a:r>
            <a:r>
              <a:rPr lang="en-US" sz="2500" dirty="0" err="1" smtClean="0"/>
              <a:t>dimiliki</a:t>
            </a:r>
            <a:r>
              <a:rPr lang="en-US" sz="2500" dirty="0" smtClean="0"/>
              <a:t> </a:t>
            </a:r>
            <a:r>
              <a:rPr lang="en-US" sz="2500" dirty="0" err="1" smtClean="0"/>
              <a:t>bersama</a:t>
            </a:r>
            <a:r>
              <a:rPr lang="en-US" sz="2500" dirty="0" smtClean="0"/>
              <a:t>), </a:t>
            </a:r>
            <a:r>
              <a:rPr lang="en-US" sz="2500" dirty="0" err="1" smtClean="0"/>
              <a:t>mempunyai</a:t>
            </a:r>
            <a:r>
              <a:rPr lang="en-US" sz="2500" dirty="0" smtClean="0"/>
              <a:t> </a:t>
            </a:r>
            <a:r>
              <a:rPr lang="en-US" sz="2500" dirty="0" err="1" smtClean="0"/>
              <a:t>sifat</a:t>
            </a:r>
            <a:r>
              <a:rPr lang="en-US" sz="2500" dirty="0" smtClean="0"/>
              <a:t> </a:t>
            </a:r>
            <a:r>
              <a:rPr lang="en-US" sz="2500" dirty="0" err="1" smtClean="0"/>
              <a:t>terbuka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diterapkan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kehidupan</a:t>
            </a:r>
            <a:r>
              <a:rPr lang="en-US" sz="2500" dirty="0" smtClean="0"/>
              <a:t> </a:t>
            </a:r>
            <a:r>
              <a:rPr lang="en-US" sz="2500" dirty="0" err="1" smtClean="0"/>
              <a:t>sepanjang</a:t>
            </a:r>
            <a:r>
              <a:rPr lang="en-US" sz="2500" dirty="0" smtClean="0"/>
              <a:t> </a:t>
            </a:r>
            <a:r>
              <a:rPr lang="en-US" sz="2500" dirty="0" err="1" smtClean="0"/>
              <a:t>bertahannya</a:t>
            </a:r>
            <a:r>
              <a:rPr lang="en-US" sz="2500" dirty="0" smtClean="0"/>
              <a:t> </a:t>
            </a:r>
            <a:r>
              <a:rPr lang="en-US" sz="2500" dirty="0" err="1" smtClean="0"/>
              <a:t>komunitas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mendukungnya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525963"/>
          </a:xfrm>
        </p:spPr>
        <p:txBody>
          <a:bodyPr/>
          <a:lstStyle/>
          <a:p>
            <a:pPr lvl="0" algn="just"/>
            <a:r>
              <a:rPr lang="en-US" sz="2200" dirty="0" err="1" smtClean="0"/>
              <a:t>Kearifan</a:t>
            </a:r>
            <a:r>
              <a:rPr lang="en-US" sz="2200" dirty="0" smtClean="0"/>
              <a:t> </a:t>
            </a:r>
            <a:r>
              <a:rPr lang="en-US" sz="2200" dirty="0" err="1" smtClean="0"/>
              <a:t>lokal</a:t>
            </a:r>
            <a:r>
              <a:rPr lang="en-US" sz="2200" dirty="0" smtClean="0"/>
              <a:t> </a:t>
            </a:r>
            <a:r>
              <a:rPr lang="en-US" sz="2200" dirty="0" err="1" smtClean="0"/>
              <a:t>mencakup</a:t>
            </a:r>
            <a:r>
              <a:rPr lang="en-US" sz="2200" dirty="0" smtClean="0"/>
              <a:t> </a:t>
            </a:r>
            <a:r>
              <a:rPr lang="en-US" sz="2200" dirty="0" err="1" smtClean="0"/>
              <a:t>pengetahuan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(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) </a:t>
            </a:r>
            <a:r>
              <a:rPr lang="en-US" sz="2200" dirty="0" err="1" smtClean="0"/>
              <a:t>lokal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terakumulasi</a:t>
            </a:r>
            <a:r>
              <a:rPr lang="en-US" sz="2200" dirty="0" smtClean="0"/>
              <a:t>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generasi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teknologi</a:t>
            </a:r>
            <a:r>
              <a:rPr lang="en-US" sz="2200" dirty="0" smtClean="0"/>
              <a:t>, </a:t>
            </a:r>
            <a:r>
              <a:rPr lang="en-US" sz="2200" dirty="0" err="1" smtClean="0"/>
              <a:t>keterampilan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teknis</a:t>
            </a:r>
            <a:r>
              <a:rPr lang="en-US" sz="2200" dirty="0" smtClean="0"/>
              <a:t> (</a:t>
            </a:r>
            <a:r>
              <a:rPr lang="en-US" sz="2200" i="1" dirty="0" smtClean="0"/>
              <a:t>know-how skills</a:t>
            </a:r>
            <a:r>
              <a:rPr lang="en-US" sz="2200" dirty="0" smtClean="0"/>
              <a:t>), </a:t>
            </a:r>
            <a:r>
              <a:rPr lang="en-US" sz="2200" dirty="0" err="1" smtClean="0"/>
              <a:t>praktik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keyakinan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memungkinkan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</a:t>
            </a:r>
            <a:r>
              <a:rPr lang="en-US" sz="2200" dirty="0" err="1" smtClean="0"/>
              <a:t>kehidupan</a:t>
            </a:r>
            <a:r>
              <a:rPr lang="en-US" sz="2200" dirty="0" smtClean="0"/>
              <a:t> </a:t>
            </a:r>
            <a:r>
              <a:rPr lang="en-US" sz="2200" dirty="0" err="1" smtClean="0"/>
              <a:t>stabil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lingkungan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Kearifan</a:t>
            </a:r>
            <a:r>
              <a:rPr lang="en-US" sz="2200" dirty="0" smtClean="0"/>
              <a:t> </a:t>
            </a:r>
            <a:r>
              <a:rPr lang="en-US" sz="2200" dirty="0" err="1" smtClean="0"/>
              <a:t>lokal</a:t>
            </a:r>
            <a:r>
              <a:rPr lang="en-US" sz="2200" dirty="0" smtClean="0"/>
              <a:t> </a:t>
            </a:r>
            <a:r>
              <a:rPr lang="en-US" sz="2200" dirty="0" err="1" smtClean="0"/>
              <a:t>sejatinya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kesejahteraan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mendukung</a:t>
            </a:r>
            <a:r>
              <a:rPr lang="en-US" sz="2200" dirty="0" smtClean="0"/>
              <a:t> </a:t>
            </a:r>
            <a:r>
              <a:rPr lang="en-US" sz="2200" dirty="0" err="1" smtClean="0"/>
              <a:t>tercapainya</a:t>
            </a:r>
            <a:r>
              <a:rPr lang="en-US" sz="2200" dirty="0" smtClean="0"/>
              <a:t> </a:t>
            </a:r>
            <a:r>
              <a:rPr lang="en-US" sz="2200" dirty="0" err="1" smtClean="0"/>
              <a:t>kemajuan</a:t>
            </a:r>
            <a:r>
              <a:rPr lang="en-US" sz="2200" dirty="0" smtClean="0"/>
              <a:t> </a:t>
            </a:r>
            <a:r>
              <a:rPr lang="en-US" sz="2200" dirty="0" err="1" smtClean="0"/>
              <a:t>tanpa</a:t>
            </a:r>
            <a:r>
              <a:rPr lang="en-US" sz="2200" dirty="0" smtClean="0"/>
              <a:t>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menolak</a:t>
            </a:r>
            <a:r>
              <a:rPr lang="en-US" sz="2200" dirty="0" smtClean="0"/>
              <a:t> </a:t>
            </a:r>
            <a:r>
              <a:rPr lang="en-US" sz="2200" dirty="0" err="1" smtClean="0"/>
              <a:t>modernisasi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pun </a:t>
            </a:r>
            <a:r>
              <a:rPr lang="en-US" sz="2200" dirty="0" err="1" smtClean="0"/>
              <a:t>globalisasi</a:t>
            </a:r>
            <a:r>
              <a:rPr lang="en-US" sz="2200" dirty="0" smtClean="0"/>
              <a:t>. </a:t>
            </a:r>
            <a:r>
              <a:rPr lang="en-US" sz="2200" dirty="0" err="1" smtClean="0"/>
              <a:t>Bahkan</a:t>
            </a:r>
            <a:r>
              <a:rPr lang="en-US" sz="2200" dirty="0" smtClean="0"/>
              <a:t>, </a:t>
            </a:r>
            <a:r>
              <a:rPr lang="en-US" sz="2200" dirty="0" err="1" smtClean="0"/>
              <a:t>perpaduan</a:t>
            </a:r>
            <a:r>
              <a:rPr lang="en-US" sz="2200" dirty="0" smtClean="0"/>
              <a:t> </a:t>
            </a:r>
            <a:r>
              <a:rPr lang="en-US" sz="2200" dirty="0" err="1" smtClean="0"/>
              <a:t>kearifan</a:t>
            </a:r>
            <a:r>
              <a:rPr lang="en-US" sz="2200" dirty="0" smtClean="0"/>
              <a:t> </a:t>
            </a:r>
            <a:r>
              <a:rPr lang="en-US" sz="2200" dirty="0" err="1" smtClean="0"/>
              <a:t>lokal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unsur-unsur</a:t>
            </a:r>
            <a:r>
              <a:rPr lang="en-US" sz="2200" dirty="0" smtClean="0"/>
              <a:t> </a:t>
            </a:r>
            <a:r>
              <a:rPr lang="en-US" sz="2200" dirty="0" err="1" smtClean="0"/>
              <a:t>pengetahuan</a:t>
            </a:r>
            <a:r>
              <a:rPr lang="en-US" sz="2200" dirty="0" smtClean="0"/>
              <a:t> modern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manfaat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.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, </a:t>
            </a:r>
            <a:r>
              <a:rPr lang="en-US" sz="2200" dirty="0" err="1" smtClean="0"/>
              <a:t>jamu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tumbuhan</a:t>
            </a:r>
            <a:r>
              <a:rPr lang="en-US" sz="2200" dirty="0" smtClean="0"/>
              <a:t> </a:t>
            </a:r>
            <a:r>
              <a:rPr lang="en-US" sz="2200" dirty="0" err="1" smtClean="0"/>
              <a:t>berkhasiat</a:t>
            </a:r>
            <a:r>
              <a:rPr lang="en-US" sz="2200" dirty="0" smtClean="0"/>
              <a:t> </a:t>
            </a:r>
            <a:r>
              <a:rPr lang="en-US" sz="2200" dirty="0" err="1" smtClean="0"/>
              <a:t>obat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pengobatan</a:t>
            </a:r>
            <a:r>
              <a:rPr lang="en-US" sz="2200" dirty="0" smtClean="0"/>
              <a:t> </a:t>
            </a:r>
            <a:r>
              <a:rPr lang="en-US" sz="2200" dirty="0" err="1" smtClean="0"/>
              <a:t>tradisional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dipadukan</a:t>
            </a:r>
            <a:r>
              <a:rPr lang="en-US" sz="2200" dirty="0" smtClean="0"/>
              <a:t> </a:t>
            </a:r>
            <a:r>
              <a:rPr lang="en-US" sz="2200" dirty="0" err="1" smtClean="0"/>
              <a:t>bersama</a:t>
            </a:r>
            <a:r>
              <a:rPr lang="en-US" sz="2200" dirty="0" smtClean="0"/>
              <a:t> </a:t>
            </a:r>
            <a:r>
              <a:rPr lang="en-US" sz="2200" dirty="0" err="1" smtClean="0"/>
              <a:t>pengobatan</a:t>
            </a:r>
            <a:r>
              <a:rPr lang="en-US" sz="2200" dirty="0" smtClean="0"/>
              <a:t> modern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negara-negara</a:t>
            </a:r>
            <a:r>
              <a:rPr lang="en-US" sz="2200" dirty="0" smtClean="0"/>
              <a:t> Barat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memungkinkan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penyembuhan</a:t>
            </a:r>
            <a:r>
              <a:rPr lang="en-US" sz="2200" dirty="0" smtClean="0"/>
              <a:t> optimal.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Kearifan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responsif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menyesuaikan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terbuat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kayu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bertumbuhnya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rawan</a:t>
            </a:r>
            <a:r>
              <a:rPr lang="en-US" sz="2400" dirty="0" smtClean="0"/>
              <a:t> </a:t>
            </a:r>
            <a:r>
              <a:rPr lang="en-US" sz="2400" dirty="0" err="1" smtClean="0"/>
              <a:t>gempa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Kearifan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memandang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seragam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dicermati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keunikan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kekhasan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dimilikinya</a:t>
            </a:r>
            <a:r>
              <a:rPr lang="en-US" sz="24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Kearifan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menata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(</a:t>
            </a:r>
            <a:r>
              <a:rPr lang="en-US" sz="2400" dirty="0" err="1" smtClean="0"/>
              <a:t>diperkaya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ajaran</a:t>
            </a:r>
            <a:r>
              <a:rPr lang="en-US" sz="2400" dirty="0" smtClean="0"/>
              <a:t> agama),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Kearifan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, </a:t>
            </a:r>
            <a:r>
              <a:rPr lang="en-US" sz="2400" dirty="0" err="1" smtClean="0"/>
              <a:t>mengakomodasi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, </a:t>
            </a:r>
            <a:r>
              <a:rPr lang="en-US" sz="2400" dirty="0" err="1" smtClean="0"/>
              <a:t>mengintegrasikan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,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Tuliskan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penjelasannya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5407</TotalTime>
  <Words>334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KARAKTERISTIK KEARIFAN LOKAL</vt:lpstr>
      <vt:lpstr>Slide 2</vt:lpstr>
      <vt:lpstr>Slide 3</vt:lpstr>
      <vt:lpstr>Slide 4</vt:lpstr>
      <vt:lpstr>Slide 5</vt:lpstr>
      <vt:lpstr>QUIZ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758</cp:revision>
  <dcterms:created xsi:type="dcterms:W3CDTF">2010-05-23T14:28:12Z</dcterms:created>
  <dcterms:modified xsi:type="dcterms:W3CDTF">2015-07-20T23:50:10Z</dcterms:modified>
</cp:coreProperties>
</file>