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63" r:id="rId10"/>
    <p:sldId id="262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003300"/>
    <a:srgbClr val="A50021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1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D0C79-C3B3-441B-AEBD-EDCB37403C4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42CD-EDB7-44F5-A38E-6A05FCC757C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A2598-A83D-4751-8EBC-3A71856BE46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6CC92-32D6-4236-AA23-B7AE0C8F1E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25C6F-C1A8-4FF7-8DB3-58F7B65CB44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6B665-E4A6-4641-8B1A-252EF75DF5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46FFC-B4DC-4947-8CAD-6891FBB8ED8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AC197-934B-4C47-BC2A-3548E72756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25753-0779-422D-A72C-DB114B6862A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50991-1612-448B-9324-E9A445C2AC8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40BBE-43EB-4558-895F-C6C1CB5987D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BB4324-6ACF-4DD6-9F82-A20509DDE08C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79388" y="4076700"/>
            <a:ext cx="5464182" cy="647700"/>
          </a:xfrm>
        </p:spPr>
        <p:txBody>
          <a:bodyPr/>
          <a:lstStyle/>
          <a:p>
            <a:pPr algn="l"/>
            <a:r>
              <a:rPr lang="es-UY" sz="3600" b="1" dirty="0" smtClean="0">
                <a:solidFill>
                  <a:schemeClr val="bg1"/>
                </a:solidFill>
              </a:rPr>
              <a:t>PENGERTIAN, UNSUR, DAN JENIS KEARIFAN LOKAL</a:t>
            </a:r>
            <a:endParaRPr lang="es-ES" sz="36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642918"/>
            <a:ext cx="1500198" cy="153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Salam </a:t>
            </a:r>
            <a:r>
              <a:rPr lang="en-US" sz="4400" dirty="0" err="1" smtClean="0">
                <a:solidFill>
                  <a:srgbClr val="FF0000"/>
                </a:solidFill>
              </a:rPr>
              <a:t>Sosiologi</a:t>
            </a:r>
            <a:r>
              <a:rPr lang="en-US" sz="4400" dirty="0" smtClean="0">
                <a:solidFill>
                  <a:srgbClr val="FF0000"/>
                </a:solidFill>
              </a:rPr>
              <a:t> !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71612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Kearifan</a:t>
            </a:r>
            <a:r>
              <a:rPr lang="en-US" sz="2800" dirty="0" smtClean="0"/>
              <a:t> </a:t>
            </a:r>
            <a:r>
              <a:rPr lang="en-US" sz="2800" dirty="0" err="1" smtClean="0"/>
              <a:t>lokal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tata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, </a:t>
            </a:r>
            <a:r>
              <a:rPr lang="en-US" sz="2800" dirty="0" err="1" smtClean="0"/>
              <a:t>sikap</a:t>
            </a:r>
            <a:r>
              <a:rPr lang="en-US" sz="2800" dirty="0" smtClean="0"/>
              <a:t>, </a:t>
            </a:r>
            <a:r>
              <a:rPr lang="en-US" sz="2800" dirty="0" err="1" smtClean="0"/>
              <a:t>persepsi</a:t>
            </a:r>
            <a:r>
              <a:rPr lang="en-US" sz="2800" dirty="0" smtClean="0"/>
              <a:t>,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tanggapan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lokal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berinteraksi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kehidupan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alam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tempatnya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bijaksana</a:t>
            </a:r>
            <a:r>
              <a:rPr lang="en-US" sz="2800" dirty="0" smtClean="0"/>
              <a:t>.</a:t>
            </a:r>
            <a:endParaRPr lang="en-US" sz="27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285852" y="214291"/>
            <a:ext cx="628654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ANDI -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SYARIFUDDIN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71612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en-US" sz="2700" dirty="0" smtClean="0"/>
              <a:t>	</a:t>
            </a:r>
            <a:r>
              <a:rPr lang="en-US" sz="2700" dirty="0" err="1" smtClean="0"/>
              <a:t>Kearifan</a:t>
            </a:r>
            <a:r>
              <a:rPr lang="en-US" sz="2700" dirty="0" smtClean="0"/>
              <a:t> </a:t>
            </a:r>
            <a:r>
              <a:rPr lang="en-US" sz="2700" dirty="0" err="1" smtClean="0"/>
              <a:t>lokal</a:t>
            </a:r>
            <a:r>
              <a:rPr lang="en-US" sz="2700" dirty="0" smtClean="0"/>
              <a:t> </a:t>
            </a:r>
            <a:r>
              <a:rPr lang="en-US" sz="2700" dirty="0" err="1" smtClean="0"/>
              <a:t>merupakan</a:t>
            </a:r>
            <a:r>
              <a:rPr lang="en-US" sz="2700" dirty="0" smtClean="0"/>
              <a:t> </a:t>
            </a:r>
            <a:r>
              <a:rPr lang="en-US" sz="2700" dirty="0" err="1" smtClean="0"/>
              <a:t>perwujudan</a:t>
            </a:r>
            <a:r>
              <a:rPr lang="en-US" sz="2700" dirty="0" smtClean="0"/>
              <a:t> </a:t>
            </a:r>
            <a:r>
              <a:rPr lang="en-US" sz="2700" dirty="0" err="1" smtClean="0"/>
              <a:t>seperangkat</a:t>
            </a:r>
            <a:r>
              <a:rPr lang="en-US" sz="2700" dirty="0" smtClean="0"/>
              <a:t> </a:t>
            </a:r>
            <a:r>
              <a:rPr lang="en-US" sz="2700" dirty="0" err="1" smtClean="0"/>
              <a:t>pemahaman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pengetahuan</a:t>
            </a:r>
            <a:r>
              <a:rPr lang="en-US" sz="2700" dirty="0" smtClean="0"/>
              <a:t> yang </a:t>
            </a:r>
            <a:r>
              <a:rPr lang="en-US" sz="2700" dirty="0" err="1" smtClean="0"/>
              <a:t>mengalami</a:t>
            </a:r>
            <a:r>
              <a:rPr lang="en-US" sz="2700" dirty="0" smtClean="0"/>
              <a:t> </a:t>
            </a:r>
            <a:r>
              <a:rPr lang="en-US" sz="2700" dirty="0" err="1" smtClean="0"/>
              <a:t>proses</a:t>
            </a:r>
            <a:r>
              <a:rPr lang="en-US" sz="2700" dirty="0" smtClean="0"/>
              <a:t> </a:t>
            </a:r>
            <a:r>
              <a:rPr lang="en-US" sz="2700" dirty="0" err="1" smtClean="0"/>
              <a:t>perkembangan</a:t>
            </a:r>
            <a:r>
              <a:rPr lang="en-US" sz="2700" dirty="0" smtClean="0"/>
              <a:t> </a:t>
            </a:r>
            <a:r>
              <a:rPr lang="en-US" sz="2700" dirty="0" err="1" smtClean="0"/>
              <a:t>oleh</a:t>
            </a:r>
            <a:r>
              <a:rPr lang="en-US" sz="2700" dirty="0" smtClean="0"/>
              <a:t> </a:t>
            </a:r>
            <a:r>
              <a:rPr lang="en-US" sz="2700" dirty="0" err="1" smtClean="0"/>
              <a:t>suatu</a:t>
            </a:r>
            <a:r>
              <a:rPr lang="en-US" sz="2700" dirty="0" smtClean="0"/>
              <a:t> </a:t>
            </a:r>
            <a:r>
              <a:rPr lang="en-US" sz="2700" dirty="0" err="1" smtClean="0"/>
              <a:t>kelompok</a:t>
            </a:r>
            <a:r>
              <a:rPr lang="en-US" sz="2700" dirty="0" smtClean="0"/>
              <a:t> </a:t>
            </a:r>
            <a:r>
              <a:rPr lang="en-US" sz="2700" dirty="0" err="1" smtClean="0"/>
              <a:t>masyarakat</a:t>
            </a:r>
            <a:r>
              <a:rPr lang="en-US" sz="2700" dirty="0" smtClean="0"/>
              <a:t> </a:t>
            </a:r>
            <a:r>
              <a:rPr lang="en-US" sz="2700" dirty="0" err="1" smtClean="0"/>
              <a:t>setempat</a:t>
            </a:r>
            <a:r>
              <a:rPr lang="en-US" sz="2700" dirty="0" smtClean="0"/>
              <a:t> </a:t>
            </a:r>
            <a:r>
              <a:rPr lang="en-US" sz="2700" dirty="0" err="1" smtClean="0"/>
              <a:t>atau</a:t>
            </a:r>
            <a:r>
              <a:rPr lang="en-US" sz="2700" dirty="0" smtClean="0"/>
              <a:t> </a:t>
            </a:r>
            <a:r>
              <a:rPr lang="en-US" sz="2700" dirty="0" err="1" smtClean="0"/>
              <a:t>komunitas</a:t>
            </a:r>
            <a:r>
              <a:rPr lang="en-US" sz="2700" dirty="0" smtClean="0"/>
              <a:t>, yang </a:t>
            </a:r>
            <a:r>
              <a:rPr lang="en-US" sz="2700" dirty="0" err="1" smtClean="0"/>
              <a:t>terhimpun</a:t>
            </a:r>
            <a:r>
              <a:rPr lang="en-US" sz="2700" dirty="0" smtClean="0"/>
              <a:t> </a:t>
            </a:r>
            <a:r>
              <a:rPr lang="en-US" sz="2700" dirty="0" err="1" smtClean="0"/>
              <a:t>dari</a:t>
            </a:r>
            <a:r>
              <a:rPr lang="en-US" sz="2700" dirty="0" smtClean="0"/>
              <a:t> </a:t>
            </a:r>
            <a:r>
              <a:rPr lang="en-US" sz="2700" dirty="0" err="1" smtClean="0"/>
              <a:t>proses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pengalaman</a:t>
            </a:r>
            <a:r>
              <a:rPr lang="en-US" sz="2700" dirty="0" smtClean="0"/>
              <a:t> </a:t>
            </a:r>
            <a:r>
              <a:rPr lang="en-US" sz="2700" dirty="0" err="1" smtClean="0"/>
              <a:t>panjang</a:t>
            </a:r>
            <a:r>
              <a:rPr lang="en-US" sz="2700" dirty="0" smtClean="0"/>
              <a:t> </a:t>
            </a:r>
            <a:r>
              <a:rPr lang="en-US" sz="2700" dirty="0" err="1" smtClean="0"/>
              <a:t>dalam</a:t>
            </a:r>
            <a:r>
              <a:rPr lang="en-US" sz="2700" dirty="0" smtClean="0"/>
              <a:t> </a:t>
            </a:r>
            <a:r>
              <a:rPr lang="en-US" sz="2700" dirty="0" err="1" smtClean="0"/>
              <a:t>berinteraksi</a:t>
            </a:r>
            <a:r>
              <a:rPr lang="en-US" sz="2700" dirty="0" smtClean="0"/>
              <a:t> </a:t>
            </a:r>
            <a:r>
              <a:rPr lang="en-US" sz="2700" dirty="0" err="1" smtClean="0"/>
              <a:t>dalam</a:t>
            </a:r>
            <a:r>
              <a:rPr lang="en-US" sz="2700" dirty="0" smtClean="0"/>
              <a:t> </a:t>
            </a:r>
            <a:r>
              <a:rPr lang="en-US" sz="2700" dirty="0" err="1" smtClean="0"/>
              <a:t>satu</a:t>
            </a:r>
            <a:r>
              <a:rPr lang="en-US" sz="2700" dirty="0" smtClean="0"/>
              <a:t> </a:t>
            </a:r>
            <a:r>
              <a:rPr lang="en-US" sz="2700" dirty="0" err="1" smtClean="0"/>
              <a:t>sistem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ikatan</a:t>
            </a:r>
            <a:r>
              <a:rPr lang="en-US" sz="2700" dirty="0" smtClean="0"/>
              <a:t> </a:t>
            </a:r>
            <a:r>
              <a:rPr lang="en-US" sz="2700" dirty="0" err="1" smtClean="0"/>
              <a:t>hubungan</a:t>
            </a:r>
            <a:r>
              <a:rPr lang="en-US" sz="2700" dirty="0" smtClean="0"/>
              <a:t> </a:t>
            </a:r>
            <a:r>
              <a:rPr lang="en-US" sz="2700" dirty="0" err="1" smtClean="0"/>
              <a:t>bercorak</a:t>
            </a:r>
            <a:r>
              <a:rPr lang="en-US" sz="2700" dirty="0" smtClean="0"/>
              <a:t> </a:t>
            </a:r>
            <a:r>
              <a:rPr lang="en-US" sz="2700" dirty="0" err="1" smtClean="0"/>
              <a:t>saling</a:t>
            </a:r>
            <a:r>
              <a:rPr lang="en-US" sz="2700" dirty="0" smtClean="0"/>
              <a:t> </a:t>
            </a:r>
            <a:r>
              <a:rPr lang="en-US" sz="2700" dirty="0" err="1" smtClean="0"/>
              <a:t>menguntungkan</a:t>
            </a:r>
            <a:r>
              <a:rPr lang="en-US" sz="2700" dirty="0" smtClean="0"/>
              <a:t>. </a:t>
            </a:r>
            <a:r>
              <a:rPr lang="en-US" sz="2700" dirty="0" err="1" smtClean="0"/>
              <a:t>Kearifan</a:t>
            </a:r>
            <a:r>
              <a:rPr lang="en-US" sz="2700" dirty="0" smtClean="0"/>
              <a:t> (</a:t>
            </a:r>
            <a:r>
              <a:rPr lang="en-US" sz="2700" dirty="0" err="1" smtClean="0"/>
              <a:t>pemahaman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pengetahuan</a:t>
            </a:r>
            <a:r>
              <a:rPr lang="en-US" sz="2700" dirty="0" smtClean="0"/>
              <a:t>) </a:t>
            </a:r>
            <a:r>
              <a:rPr lang="en-US" sz="2700" dirty="0" err="1" smtClean="0"/>
              <a:t>tersebut</a:t>
            </a:r>
            <a:r>
              <a:rPr lang="en-US" sz="2700" dirty="0" smtClean="0"/>
              <a:t> </a:t>
            </a:r>
            <a:r>
              <a:rPr lang="en-US" sz="2700" dirty="0" err="1" smtClean="0"/>
              <a:t>acap</a:t>
            </a:r>
            <a:r>
              <a:rPr lang="en-US" sz="2700" dirty="0" smtClean="0"/>
              <a:t> </a:t>
            </a:r>
            <a:r>
              <a:rPr lang="en-US" sz="2700" dirty="0" err="1" smtClean="0"/>
              <a:t>mempengaruhi</a:t>
            </a:r>
            <a:r>
              <a:rPr lang="en-US" sz="2700" dirty="0" smtClean="0"/>
              <a:t> </a:t>
            </a:r>
            <a:r>
              <a:rPr lang="en-US" sz="2700" dirty="0" err="1" smtClean="0"/>
              <a:t>suatu</a:t>
            </a:r>
            <a:r>
              <a:rPr lang="en-US" sz="2700" dirty="0" smtClean="0"/>
              <a:t> </a:t>
            </a:r>
            <a:r>
              <a:rPr lang="en-US" sz="2700" dirty="0" err="1" smtClean="0"/>
              <a:t>keputusan</a:t>
            </a:r>
            <a:r>
              <a:rPr lang="en-US" sz="2700" dirty="0" smtClean="0"/>
              <a:t> </a:t>
            </a:r>
            <a:r>
              <a:rPr lang="en-US" sz="2700" dirty="0" err="1" smtClean="0"/>
              <a:t>penyelesaian</a:t>
            </a:r>
            <a:r>
              <a:rPr lang="en-US" sz="2700" dirty="0" smtClean="0"/>
              <a:t> </a:t>
            </a:r>
            <a:r>
              <a:rPr lang="en-US" sz="2700" dirty="0" err="1" smtClean="0"/>
              <a:t>atau</a:t>
            </a:r>
            <a:r>
              <a:rPr lang="en-US" sz="2700" dirty="0" smtClean="0"/>
              <a:t> </a:t>
            </a:r>
            <a:r>
              <a:rPr lang="en-US" sz="2700" dirty="0" err="1" smtClean="0"/>
              <a:t>penanggulangan</a:t>
            </a:r>
            <a:r>
              <a:rPr lang="en-US" sz="2700" dirty="0" smtClean="0"/>
              <a:t> </a:t>
            </a:r>
            <a:r>
              <a:rPr lang="en-US" sz="2700" dirty="0" err="1" smtClean="0"/>
              <a:t>masalah</a:t>
            </a:r>
            <a:r>
              <a:rPr lang="en-US" sz="2700" dirty="0" smtClean="0"/>
              <a:t> </a:t>
            </a:r>
            <a:r>
              <a:rPr lang="en-US" sz="2700" dirty="0" err="1" smtClean="0"/>
              <a:t>kehidupan</a:t>
            </a:r>
            <a:r>
              <a:rPr lang="en-US" sz="2700" dirty="0" smtClean="0"/>
              <a:t> </a:t>
            </a:r>
            <a:r>
              <a:rPr lang="en-US" sz="2700" dirty="0" err="1" smtClean="0"/>
              <a:t>dalam</a:t>
            </a:r>
            <a:r>
              <a:rPr lang="en-US" sz="2700" dirty="0" smtClean="0"/>
              <a:t> </a:t>
            </a:r>
            <a:r>
              <a:rPr lang="en-US" sz="2700" dirty="0" err="1" smtClean="0"/>
              <a:t>komunitas</a:t>
            </a:r>
            <a:r>
              <a:rPr lang="en-US" sz="2700" dirty="0" smtClean="0"/>
              <a:t> </a:t>
            </a:r>
            <a:r>
              <a:rPr lang="en-US" sz="2700" dirty="0" err="1" smtClean="0"/>
              <a:t>lokal</a:t>
            </a:r>
            <a:r>
              <a:rPr lang="en-US" sz="2700" dirty="0" smtClean="0"/>
              <a:t>.</a:t>
            </a:r>
            <a:endParaRPr lang="en-US" sz="27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285852" y="214291"/>
            <a:ext cx="628654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J. PURBA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71612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Kearifan</a:t>
            </a:r>
            <a:r>
              <a:rPr lang="en-US" sz="2800" dirty="0" smtClean="0"/>
              <a:t> </a:t>
            </a:r>
            <a:r>
              <a:rPr lang="en-US" sz="2800" dirty="0" err="1" smtClean="0"/>
              <a:t>lokal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kebijaksanaan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asli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berasal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luhur</a:t>
            </a:r>
            <a:r>
              <a:rPr lang="en-US" sz="2800" dirty="0" smtClean="0"/>
              <a:t> </a:t>
            </a:r>
            <a:r>
              <a:rPr lang="en-US" sz="2800" dirty="0" err="1" smtClean="0"/>
              <a:t>tradisi</a:t>
            </a:r>
            <a:r>
              <a:rPr lang="en-US" sz="2800" dirty="0" smtClean="0"/>
              <a:t> </a:t>
            </a:r>
            <a:r>
              <a:rPr lang="en-US" sz="2800" dirty="0" err="1" smtClean="0"/>
              <a:t>budaya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mengatur</a:t>
            </a:r>
            <a:r>
              <a:rPr lang="en-US" sz="2800" dirty="0" smtClean="0"/>
              <a:t> </a:t>
            </a:r>
            <a:r>
              <a:rPr lang="en-US" sz="2800" dirty="0" err="1" smtClean="0"/>
              <a:t>tatanan</a:t>
            </a:r>
            <a:r>
              <a:rPr lang="en-US" sz="2800" dirty="0" smtClean="0"/>
              <a:t> </a:t>
            </a:r>
            <a:r>
              <a:rPr lang="en-US" sz="2800" dirty="0" err="1" smtClean="0"/>
              <a:t>kehidupan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.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hendak</a:t>
            </a:r>
            <a:r>
              <a:rPr lang="en-US" sz="2800" dirty="0" smtClean="0"/>
              <a:t> </a:t>
            </a:r>
            <a:r>
              <a:rPr lang="en-US" sz="2800" dirty="0" err="1" smtClean="0"/>
              <a:t>berfokus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budaya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kearifan</a:t>
            </a:r>
            <a:r>
              <a:rPr lang="en-US" sz="2800" dirty="0" smtClean="0"/>
              <a:t> </a:t>
            </a:r>
            <a:r>
              <a:rPr lang="en-US" sz="2800" dirty="0" err="1" smtClean="0"/>
              <a:t>lokal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pula </a:t>
            </a:r>
            <a:r>
              <a:rPr lang="en-US" sz="2800" dirty="0" err="1" smtClean="0"/>
              <a:t>didefinisikan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budaya</a:t>
            </a:r>
            <a:r>
              <a:rPr lang="en-US" sz="2800" dirty="0" smtClean="0"/>
              <a:t> </a:t>
            </a:r>
            <a:r>
              <a:rPr lang="en-US" sz="2800" dirty="0" err="1" smtClean="0"/>
              <a:t>lokal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dimanfaatkan</a:t>
            </a:r>
            <a:r>
              <a:rPr lang="en-US" sz="2800" dirty="0" smtClean="0"/>
              <a:t> </a:t>
            </a:r>
            <a:r>
              <a:rPr lang="en-US" sz="2800" dirty="0" err="1" smtClean="0"/>
              <a:t>guna</a:t>
            </a:r>
            <a:r>
              <a:rPr lang="en-US" sz="2800" dirty="0" smtClean="0"/>
              <a:t> </a:t>
            </a:r>
            <a:r>
              <a:rPr lang="en-US" sz="2800" dirty="0" err="1" smtClean="0"/>
              <a:t>mengatur</a:t>
            </a:r>
            <a:r>
              <a:rPr lang="en-US" sz="2800" dirty="0" smtClean="0"/>
              <a:t> </a:t>
            </a:r>
            <a:r>
              <a:rPr lang="en-US" sz="2800" dirty="0" err="1" smtClean="0"/>
              <a:t>tatanan</a:t>
            </a:r>
            <a:r>
              <a:rPr lang="en-US" sz="2800" dirty="0" smtClean="0"/>
              <a:t> </a:t>
            </a:r>
            <a:r>
              <a:rPr lang="en-US" sz="2800" dirty="0" err="1" smtClean="0"/>
              <a:t>kehidupan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arif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bijaksana</a:t>
            </a:r>
            <a:r>
              <a:rPr lang="id-ID" sz="2800" dirty="0" smtClean="0"/>
              <a:t>.</a:t>
            </a:r>
            <a:endParaRPr lang="en-US" sz="27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285852" y="214291"/>
            <a:ext cx="628654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ROBERT SIBARANI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71612"/>
            <a:ext cx="8229600" cy="4525963"/>
          </a:xfrm>
        </p:spPr>
        <p:txBody>
          <a:bodyPr/>
          <a:lstStyle/>
          <a:p>
            <a:pPr lvl="0" algn="just"/>
            <a:r>
              <a:rPr lang="en-GB" sz="2800" i="1" dirty="0" err="1" smtClean="0"/>
              <a:t>Pengetahuan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lokal</a:t>
            </a:r>
            <a:r>
              <a:rPr lang="en-GB" sz="2800" dirty="0" smtClean="0"/>
              <a:t>, yang </a:t>
            </a:r>
            <a:r>
              <a:rPr lang="en-GB" sz="2800" dirty="0" err="1" smtClean="0"/>
              <a:t>bertautan</a:t>
            </a:r>
            <a:r>
              <a:rPr lang="en-GB" sz="2800" dirty="0" smtClean="0"/>
              <a:t> </a:t>
            </a:r>
            <a:r>
              <a:rPr lang="en-GB" sz="2800" dirty="0" err="1" smtClean="0"/>
              <a:t>dengan</a:t>
            </a:r>
            <a:r>
              <a:rPr lang="en-GB" sz="2800" dirty="0" smtClean="0"/>
              <a:t> data </a:t>
            </a:r>
            <a:r>
              <a:rPr lang="en-GB" sz="2800" dirty="0" err="1" smtClean="0"/>
              <a:t>dan</a:t>
            </a:r>
            <a:r>
              <a:rPr lang="en-GB" sz="2800" dirty="0" smtClean="0"/>
              <a:t> </a:t>
            </a:r>
            <a:r>
              <a:rPr lang="en-GB" sz="2800" dirty="0" err="1" smtClean="0"/>
              <a:t>informasi</a:t>
            </a:r>
            <a:r>
              <a:rPr lang="en-GB" sz="2800" dirty="0" smtClean="0"/>
              <a:t> </a:t>
            </a:r>
            <a:r>
              <a:rPr lang="en-GB" sz="2800" dirty="0" err="1" smtClean="0"/>
              <a:t>mengenai</a:t>
            </a:r>
            <a:r>
              <a:rPr lang="en-GB" sz="2800" dirty="0" smtClean="0"/>
              <a:t> </a:t>
            </a:r>
            <a:r>
              <a:rPr lang="en-GB" sz="2800" dirty="0" err="1" smtClean="0"/>
              <a:t>karakter</a:t>
            </a:r>
            <a:r>
              <a:rPr lang="en-GB" sz="2800" dirty="0" smtClean="0"/>
              <a:t> </a:t>
            </a:r>
            <a:r>
              <a:rPr lang="en-GB" sz="2800" dirty="0" err="1" smtClean="0"/>
              <a:t>keunikan</a:t>
            </a:r>
            <a:r>
              <a:rPr lang="en-GB" sz="2800" dirty="0" smtClean="0"/>
              <a:t> </a:t>
            </a:r>
            <a:r>
              <a:rPr lang="en-GB" sz="2800" dirty="0" err="1" smtClean="0"/>
              <a:t>lokal</a:t>
            </a:r>
            <a:r>
              <a:rPr lang="en-GB" sz="2800" dirty="0" smtClean="0"/>
              <a:t> </a:t>
            </a:r>
            <a:r>
              <a:rPr lang="en-GB" sz="2800" dirty="0" err="1" smtClean="0"/>
              <a:t>serta</a:t>
            </a:r>
            <a:r>
              <a:rPr lang="en-GB" sz="2800" dirty="0" smtClean="0"/>
              <a:t> </a:t>
            </a:r>
            <a:r>
              <a:rPr lang="en-GB" sz="2800" dirty="0" err="1" smtClean="0"/>
              <a:t>pengetahuan</a:t>
            </a:r>
            <a:r>
              <a:rPr lang="en-GB" sz="2800" dirty="0" smtClean="0"/>
              <a:t> </a:t>
            </a:r>
            <a:r>
              <a:rPr lang="en-GB" sz="2800" dirty="0" err="1" smtClean="0"/>
              <a:t>dan</a:t>
            </a:r>
            <a:r>
              <a:rPr lang="en-GB" sz="2800" dirty="0" smtClean="0"/>
              <a:t> </a:t>
            </a:r>
            <a:r>
              <a:rPr lang="en-GB" sz="2800" dirty="0" err="1" smtClean="0"/>
              <a:t>pengalaman</a:t>
            </a:r>
            <a:r>
              <a:rPr lang="en-GB" sz="2800" dirty="0" smtClean="0"/>
              <a:t> </a:t>
            </a:r>
            <a:r>
              <a:rPr lang="en-GB" sz="2800" dirty="0" err="1" smtClean="0"/>
              <a:t>masyarakat</a:t>
            </a:r>
            <a:r>
              <a:rPr lang="en-GB" sz="2800" dirty="0" smtClean="0"/>
              <a:t> </a:t>
            </a:r>
            <a:r>
              <a:rPr lang="en-GB" sz="2800" dirty="0" err="1" smtClean="0"/>
              <a:t>dalam</a:t>
            </a:r>
            <a:r>
              <a:rPr lang="en-GB" sz="2800" dirty="0" smtClean="0"/>
              <a:t> </a:t>
            </a:r>
            <a:r>
              <a:rPr lang="en-GB" sz="2800" dirty="0" err="1" smtClean="0"/>
              <a:t>menghadapi</a:t>
            </a:r>
            <a:r>
              <a:rPr lang="en-GB" sz="2800" dirty="0" smtClean="0"/>
              <a:t> </a:t>
            </a:r>
            <a:r>
              <a:rPr lang="en-GB" sz="2800" dirty="0" err="1" smtClean="0"/>
              <a:t>beragam</a:t>
            </a:r>
            <a:r>
              <a:rPr lang="en-GB" sz="2800" dirty="0" smtClean="0"/>
              <a:t> </a:t>
            </a:r>
            <a:r>
              <a:rPr lang="en-GB" sz="2800" dirty="0" err="1" smtClean="0"/>
              <a:t>masalah</a:t>
            </a:r>
            <a:r>
              <a:rPr lang="en-GB" sz="2800" dirty="0" smtClean="0"/>
              <a:t> </a:t>
            </a:r>
            <a:r>
              <a:rPr lang="en-GB" sz="2800" dirty="0" err="1" smtClean="0"/>
              <a:t>maupun</a:t>
            </a:r>
            <a:r>
              <a:rPr lang="en-GB" sz="2800" dirty="0" smtClean="0"/>
              <a:t> </a:t>
            </a:r>
            <a:r>
              <a:rPr lang="en-GB" sz="2800" dirty="0" err="1" smtClean="0"/>
              <a:t>tantangan</a:t>
            </a:r>
            <a:r>
              <a:rPr lang="en-GB" sz="2800" dirty="0" smtClean="0"/>
              <a:t> </a:t>
            </a:r>
            <a:r>
              <a:rPr lang="en-GB" sz="2800" dirty="0" err="1" smtClean="0"/>
              <a:t>terkait</a:t>
            </a:r>
            <a:r>
              <a:rPr lang="en-GB" sz="2800" dirty="0" smtClean="0"/>
              <a:t> </a:t>
            </a:r>
            <a:r>
              <a:rPr lang="en-GB" sz="2800" dirty="0" err="1" smtClean="0"/>
              <a:t>pemenuhan</a:t>
            </a:r>
            <a:r>
              <a:rPr lang="en-GB" sz="2800" dirty="0" smtClean="0"/>
              <a:t> </a:t>
            </a:r>
            <a:r>
              <a:rPr lang="en-GB" sz="2800" dirty="0" err="1" smtClean="0"/>
              <a:t>kebutuhannya</a:t>
            </a:r>
            <a:r>
              <a:rPr lang="en-GB" sz="2800" dirty="0" smtClean="0"/>
              <a:t>.</a:t>
            </a:r>
            <a:endParaRPr lang="en-US" sz="2800" dirty="0" smtClean="0"/>
          </a:p>
          <a:p>
            <a:pPr lvl="0" algn="just"/>
            <a:r>
              <a:rPr lang="en-GB" sz="2800" i="1" dirty="0" err="1" smtClean="0"/>
              <a:t>Budaya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lokal</a:t>
            </a:r>
            <a:r>
              <a:rPr lang="en-GB" sz="2800" dirty="0" smtClean="0"/>
              <a:t>, </a:t>
            </a:r>
            <a:r>
              <a:rPr lang="en-GB" sz="2800" dirty="0" err="1" smtClean="0"/>
              <a:t>mengacu</a:t>
            </a:r>
            <a:r>
              <a:rPr lang="en-GB" sz="2800" dirty="0" smtClean="0"/>
              <a:t> </a:t>
            </a:r>
            <a:r>
              <a:rPr lang="en-GB" sz="2800" dirty="0" err="1" smtClean="0"/>
              <a:t>pada</a:t>
            </a:r>
            <a:r>
              <a:rPr lang="en-GB" sz="2800" dirty="0" smtClean="0"/>
              <a:t> </a:t>
            </a:r>
            <a:r>
              <a:rPr lang="en-GB" sz="2800" dirty="0" err="1" smtClean="0"/>
              <a:t>unsur-unsur</a:t>
            </a:r>
            <a:r>
              <a:rPr lang="en-GB" sz="2800" dirty="0" smtClean="0"/>
              <a:t> </a:t>
            </a:r>
            <a:r>
              <a:rPr lang="en-GB" sz="2800" dirty="0" err="1" smtClean="0"/>
              <a:t>kebudayaan</a:t>
            </a:r>
            <a:r>
              <a:rPr lang="en-GB" sz="2800" dirty="0" smtClean="0"/>
              <a:t> yang </a:t>
            </a:r>
            <a:r>
              <a:rPr lang="en-GB" sz="2800" dirty="0" err="1" smtClean="0"/>
              <a:t>telah</a:t>
            </a:r>
            <a:r>
              <a:rPr lang="en-GB" sz="2800" dirty="0" smtClean="0"/>
              <a:t> </a:t>
            </a:r>
            <a:r>
              <a:rPr lang="en-GB" sz="2800" dirty="0" err="1" smtClean="0"/>
              <a:t>terpolakan</a:t>
            </a:r>
            <a:r>
              <a:rPr lang="en-GB" sz="2800" dirty="0" smtClean="0"/>
              <a:t> </a:t>
            </a:r>
            <a:r>
              <a:rPr lang="en-GB" sz="2800" dirty="0" err="1" smtClean="0"/>
              <a:t>hingga</a:t>
            </a:r>
            <a:r>
              <a:rPr lang="en-GB" sz="2800" dirty="0" smtClean="0"/>
              <a:t> </a:t>
            </a:r>
            <a:r>
              <a:rPr lang="en-GB" sz="2800" dirty="0" err="1" smtClean="0"/>
              <a:t>menjadi</a:t>
            </a:r>
            <a:r>
              <a:rPr lang="en-GB" sz="2800" dirty="0" smtClean="0"/>
              <a:t> </a:t>
            </a:r>
            <a:r>
              <a:rPr lang="en-GB" sz="2800" dirty="0" err="1" smtClean="0"/>
              <a:t>tradisi</a:t>
            </a:r>
            <a:r>
              <a:rPr lang="en-GB" sz="2800" dirty="0" smtClean="0"/>
              <a:t> </a:t>
            </a:r>
            <a:r>
              <a:rPr lang="en-GB" sz="2800" dirty="0" err="1" smtClean="0"/>
              <a:t>lokal</a:t>
            </a:r>
            <a:r>
              <a:rPr lang="en-GB" sz="2800" dirty="0" smtClean="0"/>
              <a:t>. </a:t>
            </a:r>
            <a:r>
              <a:rPr lang="en-GB" sz="2800" dirty="0" err="1" smtClean="0"/>
              <a:t>Unsur</a:t>
            </a:r>
            <a:r>
              <a:rPr lang="en-GB" sz="2800" dirty="0" smtClean="0"/>
              <a:t> </a:t>
            </a:r>
            <a:r>
              <a:rPr lang="en-GB" sz="2800" dirty="0" err="1" smtClean="0"/>
              <a:t>budaya</a:t>
            </a:r>
            <a:r>
              <a:rPr lang="en-GB" sz="2800" dirty="0" smtClean="0"/>
              <a:t> </a:t>
            </a:r>
            <a:r>
              <a:rPr lang="en-GB" sz="2800" dirty="0" err="1" smtClean="0"/>
              <a:t>tersebut</a:t>
            </a:r>
            <a:r>
              <a:rPr lang="en-GB" sz="2800" dirty="0" smtClean="0"/>
              <a:t> </a:t>
            </a:r>
            <a:r>
              <a:rPr lang="en-GB" sz="2800" dirty="0" err="1" smtClean="0"/>
              <a:t>meliputi</a:t>
            </a:r>
            <a:r>
              <a:rPr lang="en-GB" sz="2800" dirty="0" smtClean="0"/>
              <a:t> </a:t>
            </a:r>
            <a:r>
              <a:rPr lang="en-GB" sz="2800" dirty="0" err="1" smtClean="0"/>
              <a:t>sistem</a:t>
            </a:r>
            <a:r>
              <a:rPr lang="en-GB" sz="2800" dirty="0" smtClean="0"/>
              <a:t> </a:t>
            </a:r>
            <a:r>
              <a:rPr lang="en-GB" sz="2800" dirty="0" err="1" smtClean="0"/>
              <a:t>nilai</a:t>
            </a:r>
            <a:r>
              <a:rPr lang="en-GB" sz="2800" dirty="0" smtClean="0"/>
              <a:t>, </a:t>
            </a:r>
            <a:r>
              <a:rPr lang="en-GB" sz="2800" dirty="0" err="1" smtClean="0"/>
              <a:t>tradisi</a:t>
            </a:r>
            <a:r>
              <a:rPr lang="en-GB" sz="2800" dirty="0" smtClean="0"/>
              <a:t>, </a:t>
            </a:r>
            <a:r>
              <a:rPr lang="en-GB" sz="2800" dirty="0" err="1" smtClean="0"/>
              <a:t>bahasa</a:t>
            </a:r>
            <a:r>
              <a:rPr lang="en-GB" sz="2800" dirty="0" smtClean="0"/>
              <a:t>, </a:t>
            </a:r>
            <a:r>
              <a:rPr lang="en-GB" sz="2800" dirty="0" err="1" smtClean="0"/>
              <a:t>teknologi</a:t>
            </a:r>
            <a:r>
              <a:rPr lang="en-GB" sz="2800" dirty="0" smtClean="0"/>
              <a:t>, </a:t>
            </a:r>
            <a:r>
              <a:rPr lang="en-GB" sz="2800" dirty="0" err="1" smtClean="0"/>
              <a:t>nilai</a:t>
            </a:r>
            <a:r>
              <a:rPr lang="en-GB" sz="2800" dirty="0" smtClean="0"/>
              <a:t>, </a:t>
            </a:r>
            <a:r>
              <a:rPr lang="en-GB" sz="2800" dirty="0" err="1" smtClean="0"/>
              <a:t>norma</a:t>
            </a:r>
            <a:r>
              <a:rPr lang="en-GB" sz="2800" dirty="0" smtClean="0"/>
              <a:t>, </a:t>
            </a:r>
            <a:r>
              <a:rPr lang="en-GB" sz="2800" dirty="0" err="1" smtClean="0"/>
              <a:t>dan</a:t>
            </a:r>
            <a:r>
              <a:rPr lang="en-GB" sz="2800" dirty="0" smtClean="0"/>
              <a:t> </a:t>
            </a:r>
            <a:r>
              <a:rPr lang="en-GB" sz="2800" dirty="0" err="1" smtClean="0"/>
              <a:t>sebagainya</a:t>
            </a:r>
            <a:r>
              <a:rPr lang="en-GB" sz="2800" dirty="0" smtClean="0"/>
              <a:t>.</a:t>
            </a:r>
            <a:endParaRPr lang="en-US" sz="28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285852" y="214291"/>
            <a:ext cx="628654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Unsur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Kearifan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Lokal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71612"/>
            <a:ext cx="8229600" cy="4525963"/>
          </a:xfrm>
        </p:spPr>
        <p:txBody>
          <a:bodyPr/>
          <a:lstStyle/>
          <a:p>
            <a:pPr lvl="0" algn="just"/>
            <a:r>
              <a:rPr lang="en-GB" sz="2400" i="1" dirty="0" err="1" smtClean="0"/>
              <a:t>Keterampilan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lokal</a:t>
            </a:r>
            <a:r>
              <a:rPr lang="en-GB" sz="2400" dirty="0" smtClean="0"/>
              <a:t>, </a:t>
            </a:r>
            <a:r>
              <a:rPr lang="en-GB" sz="2400" dirty="0" err="1" smtClean="0"/>
              <a:t>berkaitan</a:t>
            </a:r>
            <a:r>
              <a:rPr lang="en-GB" sz="2400" dirty="0" smtClean="0"/>
              <a:t> </a:t>
            </a:r>
            <a:r>
              <a:rPr lang="en-GB" sz="2400" dirty="0" err="1" smtClean="0"/>
              <a:t>dengan</a:t>
            </a:r>
            <a:r>
              <a:rPr lang="en-GB" sz="2400" dirty="0" smtClean="0"/>
              <a:t> </a:t>
            </a:r>
            <a:r>
              <a:rPr lang="en-GB" sz="2400" dirty="0" err="1" smtClean="0"/>
              <a:t>keahlian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kemampuan</a:t>
            </a:r>
            <a:r>
              <a:rPr lang="en-GB" sz="2400" dirty="0" smtClean="0"/>
              <a:t> </a:t>
            </a:r>
            <a:r>
              <a:rPr lang="en-GB" sz="2400" dirty="0" err="1" smtClean="0"/>
              <a:t>masyarakat</a:t>
            </a:r>
            <a:r>
              <a:rPr lang="en-GB" sz="2400" dirty="0" smtClean="0"/>
              <a:t> </a:t>
            </a:r>
            <a:r>
              <a:rPr lang="en-GB" sz="2400" dirty="0" err="1" smtClean="0"/>
              <a:t>setempat</a:t>
            </a:r>
            <a:r>
              <a:rPr lang="en-GB" sz="2400" dirty="0" smtClean="0"/>
              <a:t> </a:t>
            </a:r>
            <a:r>
              <a:rPr lang="en-GB" sz="2400" dirty="0" err="1" smtClean="0"/>
              <a:t>untuk</a:t>
            </a:r>
            <a:r>
              <a:rPr lang="en-GB" sz="2400" dirty="0" smtClean="0"/>
              <a:t> </a:t>
            </a:r>
            <a:r>
              <a:rPr lang="en-GB" sz="2400" dirty="0" err="1" smtClean="0"/>
              <a:t>menerapkan</a:t>
            </a:r>
            <a:r>
              <a:rPr lang="en-GB" sz="2400" dirty="0" smtClean="0"/>
              <a:t> </a:t>
            </a:r>
            <a:r>
              <a:rPr lang="en-GB" sz="2400" dirty="0" err="1" smtClean="0"/>
              <a:t>serta</a:t>
            </a:r>
            <a:r>
              <a:rPr lang="en-GB" sz="2400" dirty="0" smtClean="0"/>
              <a:t> </a:t>
            </a:r>
            <a:r>
              <a:rPr lang="en-GB" sz="2400" dirty="0" err="1" smtClean="0"/>
              <a:t>memanfaatkan</a:t>
            </a:r>
            <a:r>
              <a:rPr lang="en-GB" sz="2400" dirty="0" smtClean="0"/>
              <a:t> </a:t>
            </a:r>
            <a:r>
              <a:rPr lang="en-GB" sz="2400" dirty="0" err="1" smtClean="0"/>
              <a:t>pengetahuan</a:t>
            </a:r>
            <a:r>
              <a:rPr lang="en-GB" sz="2400" dirty="0" smtClean="0"/>
              <a:t> </a:t>
            </a:r>
            <a:r>
              <a:rPr lang="en-GB" sz="2400" dirty="0" err="1" smtClean="0"/>
              <a:t>lokal</a:t>
            </a:r>
            <a:r>
              <a:rPr lang="en-GB" sz="2400" dirty="0" smtClean="0"/>
              <a:t> yang </a:t>
            </a:r>
            <a:r>
              <a:rPr lang="en-GB" sz="2400" dirty="0" err="1" smtClean="0"/>
              <a:t>dimilikinya</a:t>
            </a:r>
            <a:r>
              <a:rPr lang="en-GB" sz="2400" dirty="0" smtClean="0"/>
              <a:t>.</a:t>
            </a:r>
            <a:endParaRPr lang="en-US" sz="2400" dirty="0" smtClean="0"/>
          </a:p>
          <a:p>
            <a:pPr lvl="0" algn="just"/>
            <a:r>
              <a:rPr lang="en-GB" sz="2400" i="1" dirty="0" err="1" smtClean="0"/>
              <a:t>Sumber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daya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lokal</a:t>
            </a:r>
            <a:r>
              <a:rPr lang="en-GB" sz="2400" dirty="0" smtClean="0"/>
              <a:t>, </a:t>
            </a:r>
            <a:r>
              <a:rPr lang="en-GB" sz="2400" dirty="0" err="1" smtClean="0"/>
              <a:t>berhubungan</a:t>
            </a:r>
            <a:r>
              <a:rPr lang="en-GB" sz="2400" dirty="0" smtClean="0"/>
              <a:t> </a:t>
            </a:r>
            <a:r>
              <a:rPr lang="en-GB" sz="2400" dirty="0" err="1" smtClean="0"/>
              <a:t>dengan</a:t>
            </a:r>
            <a:r>
              <a:rPr lang="en-GB" sz="2400" dirty="0" smtClean="0"/>
              <a:t> </a:t>
            </a:r>
            <a:r>
              <a:rPr lang="en-GB" sz="2400" dirty="0" err="1" smtClean="0"/>
              <a:t>ketersediaan</a:t>
            </a:r>
            <a:r>
              <a:rPr lang="en-GB" sz="2400" dirty="0" smtClean="0"/>
              <a:t> </a:t>
            </a:r>
            <a:r>
              <a:rPr lang="en-GB" sz="2400" dirty="0" err="1" smtClean="0"/>
              <a:t>akses</a:t>
            </a:r>
            <a:r>
              <a:rPr lang="en-GB" sz="2400" dirty="0" smtClean="0"/>
              <a:t>, </a:t>
            </a:r>
            <a:r>
              <a:rPr lang="en-GB" sz="2400" dirty="0" err="1" smtClean="0"/>
              <a:t>potensi</a:t>
            </a:r>
            <a:r>
              <a:rPr lang="en-GB" sz="2400" dirty="0" smtClean="0"/>
              <a:t>,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sumber</a:t>
            </a:r>
            <a:r>
              <a:rPr lang="en-GB" sz="2400" dirty="0" smtClean="0"/>
              <a:t> </a:t>
            </a:r>
            <a:r>
              <a:rPr lang="en-GB" sz="2400" dirty="0" err="1" smtClean="0"/>
              <a:t>daya</a:t>
            </a:r>
            <a:r>
              <a:rPr lang="en-GB" sz="2400" dirty="0" smtClean="0"/>
              <a:t> </a:t>
            </a:r>
            <a:r>
              <a:rPr lang="en-GB" sz="2400" dirty="0" err="1" smtClean="0"/>
              <a:t>lokal</a:t>
            </a:r>
            <a:r>
              <a:rPr lang="en-GB" sz="2400" dirty="0" smtClean="0"/>
              <a:t> yang </a:t>
            </a:r>
            <a:r>
              <a:rPr lang="en-GB" sz="2400" dirty="0" err="1" smtClean="0"/>
              <a:t>unik</a:t>
            </a:r>
            <a:r>
              <a:rPr lang="en-GB" sz="2400" dirty="0" smtClean="0"/>
              <a:t>. </a:t>
            </a:r>
            <a:r>
              <a:rPr lang="en-GB" sz="2400" dirty="0" err="1" smtClean="0"/>
              <a:t>Diyakini</a:t>
            </a:r>
            <a:r>
              <a:rPr lang="en-GB" sz="2400" dirty="0" smtClean="0"/>
              <a:t> </a:t>
            </a:r>
            <a:r>
              <a:rPr lang="en-GB" sz="2400" dirty="0" err="1" smtClean="0"/>
              <a:t>bahwa</a:t>
            </a:r>
            <a:r>
              <a:rPr lang="en-GB" sz="2400" dirty="0" smtClean="0"/>
              <a:t> </a:t>
            </a:r>
            <a:r>
              <a:rPr lang="en-GB" sz="2400" dirty="0" err="1" smtClean="0"/>
              <a:t>setiap</a:t>
            </a:r>
            <a:r>
              <a:rPr lang="en-GB" sz="2400" dirty="0" smtClean="0"/>
              <a:t> </a:t>
            </a:r>
            <a:r>
              <a:rPr lang="en-GB" sz="2400" dirty="0" err="1" smtClean="0"/>
              <a:t>masyarakat</a:t>
            </a:r>
            <a:r>
              <a:rPr lang="en-GB" sz="2400" dirty="0" smtClean="0"/>
              <a:t> </a:t>
            </a:r>
            <a:r>
              <a:rPr lang="en-GB" sz="2400" dirty="0" err="1" smtClean="0"/>
              <a:t>memiliki</a:t>
            </a:r>
            <a:r>
              <a:rPr lang="en-GB" sz="2400" dirty="0" smtClean="0"/>
              <a:t> </a:t>
            </a:r>
            <a:r>
              <a:rPr lang="en-GB" sz="2400" dirty="0" err="1" smtClean="0"/>
              <a:t>perbedaan</a:t>
            </a:r>
            <a:r>
              <a:rPr lang="en-GB" sz="2400" dirty="0" smtClean="0"/>
              <a:t> </a:t>
            </a:r>
            <a:r>
              <a:rPr lang="en-GB" sz="2400" dirty="0" err="1" smtClean="0"/>
              <a:t>ketersediaan</a:t>
            </a:r>
            <a:r>
              <a:rPr lang="en-GB" sz="2400" dirty="0" smtClean="0"/>
              <a:t> </a:t>
            </a:r>
            <a:r>
              <a:rPr lang="en-GB" sz="2400" dirty="0" err="1" smtClean="0"/>
              <a:t>sumber</a:t>
            </a:r>
            <a:r>
              <a:rPr lang="en-GB" sz="2400" dirty="0" smtClean="0"/>
              <a:t> </a:t>
            </a:r>
            <a:r>
              <a:rPr lang="en-GB" sz="2400" dirty="0" err="1" smtClean="0"/>
              <a:t>daya</a:t>
            </a:r>
            <a:r>
              <a:rPr lang="en-GB" sz="2400" dirty="0" smtClean="0"/>
              <a:t> </a:t>
            </a:r>
            <a:r>
              <a:rPr lang="en-GB" sz="2400" dirty="0" err="1" smtClean="0"/>
              <a:t>lokal</a:t>
            </a:r>
            <a:r>
              <a:rPr lang="en-GB" sz="2400" dirty="0" smtClean="0"/>
              <a:t>.</a:t>
            </a:r>
            <a:endParaRPr lang="en-US" sz="2400" dirty="0" smtClean="0"/>
          </a:p>
          <a:p>
            <a:pPr algn="just"/>
            <a:r>
              <a:rPr lang="en-US" sz="2400" i="1" dirty="0" err="1" smtClean="0"/>
              <a:t>Proses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sosial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lokal</a:t>
            </a:r>
            <a:r>
              <a:rPr lang="en-US" sz="2400" dirty="0" smtClean="0"/>
              <a:t>, </a:t>
            </a:r>
            <a:r>
              <a:rPr lang="en-US" sz="2400" dirty="0" err="1" smtClean="0"/>
              <a:t>merujuk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setempat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fungsi-fungsinya</a:t>
            </a:r>
            <a:r>
              <a:rPr lang="en-US" sz="2400" dirty="0" smtClean="0"/>
              <a:t>,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tindakan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,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pengendalian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diterapkan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285852" y="214291"/>
            <a:ext cx="628654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Unsur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Kearifan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Lokal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28736"/>
            <a:ext cx="8229600" cy="4525963"/>
          </a:xfrm>
        </p:spPr>
        <p:txBody>
          <a:bodyPr/>
          <a:lstStyle/>
          <a:p>
            <a:pPr lvl="0" algn="just"/>
            <a:r>
              <a:rPr lang="en-GB" sz="2100" i="1" dirty="0" err="1" smtClean="0"/>
              <a:t>Kearifan</a:t>
            </a:r>
            <a:r>
              <a:rPr lang="en-GB" sz="2100" i="1" dirty="0" smtClean="0"/>
              <a:t> </a:t>
            </a:r>
            <a:r>
              <a:rPr lang="en-GB" sz="2100" i="1" dirty="0" err="1" smtClean="0"/>
              <a:t>lokal</a:t>
            </a:r>
            <a:r>
              <a:rPr lang="en-GB" sz="2100" i="1" dirty="0" smtClean="0"/>
              <a:t> </a:t>
            </a:r>
            <a:r>
              <a:rPr lang="en-GB" sz="2100" i="1" dirty="0" err="1" smtClean="0"/>
              <a:t>inti</a:t>
            </a:r>
            <a:r>
              <a:rPr lang="en-GB" sz="2100" i="1" dirty="0" smtClean="0"/>
              <a:t> </a:t>
            </a:r>
            <a:r>
              <a:rPr lang="en-GB" sz="2100" i="1" dirty="0" err="1" smtClean="0"/>
              <a:t>etos</a:t>
            </a:r>
            <a:r>
              <a:rPr lang="en-GB" sz="2100" i="1" dirty="0" smtClean="0"/>
              <a:t> </a:t>
            </a:r>
            <a:r>
              <a:rPr lang="en-GB" sz="2100" i="1" dirty="0" err="1" smtClean="0"/>
              <a:t>kerja</a:t>
            </a:r>
            <a:r>
              <a:rPr lang="en-GB" sz="2100" i="1" dirty="0" smtClean="0"/>
              <a:t> (core local wisdom of work ethics)</a:t>
            </a:r>
            <a:endParaRPr lang="en-US" sz="2100" dirty="0" smtClean="0"/>
          </a:p>
          <a:p>
            <a:pPr algn="just">
              <a:buNone/>
            </a:pPr>
            <a:r>
              <a:rPr lang="en-US" sz="2100" dirty="0" smtClean="0"/>
              <a:t>	Robert </a:t>
            </a:r>
            <a:r>
              <a:rPr lang="en-US" sz="2100" dirty="0" err="1" smtClean="0"/>
              <a:t>Sibarani</a:t>
            </a:r>
            <a:r>
              <a:rPr lang="en-US" sz="2100" dirty="0" smtClean="0"/>
              <a:t> (2012) </a:t>
            </a:r>
            <a:r>
              <a:rPr lang="en-US" sz="2100" dirty="0" err="1" smtClean="0"/>
              <a:t>mengemukakan</a:t>
            </a:r>
            <a:r>
              <a:rPr lang="en-US" sz="2100" dirty="0" smtClean="0"/>
              <a:t> </a:t>
            </a:r>
            <a:r>
              <a:rPr lang="en-US" sz="2100" dirty="0" err="1" smtClean="0"/>
              <a:t>suatu</a:t>
            </a:r>
            <a:r>
              <a:rPr lang="en-US" sz="2100" dirty="0" smtClean="0"/>
              <a:t> </a:t>
            </a:r>
            <a:r>
              <a:rPr lang="en-US" sz="2100" dirty="0" err="1" smtClean="0"/>
              <a:t>ungkapan</a:t>
            </a:r>
            <a:r>
              <a:rPr lang="en-US" sz="2100" dirty="0" smtClean="0"/>
              <a:t> </a:t>
            </a:r>
            <a:r>
              <a:rPr lang="en-US" sz="2100" dirty="0" err="1" smtClean="0"/>
              <a:t>logis</a:t>
            </a:r>
            <a:r>
              <a:rPr lang="en-US" sz="2100" dirty="0" smtClean="0"/>
              <a:t> yang </a:t>
            </a:r>
            <a:r>
              <a:rPr lang="en-US" sz="2100" dirty="0" err="1" smtClean="0"/>
              <a:t>menghubungkan</a:t>
            </a:r>
            <a:r>
              <a:rPr lang="en-US" sz="2100" dirty="0" smtClean="0"/>
              <a:t> </a:t>
            </a:r>
            <a:r>
              <a:rPr lang="en-US" sz="2100" dirty="0" err="1" smtClean="0"/>
              <a:t>kegigihan</a:t>
            </a:r>
            <a:r>
              <a:rPr lang="en-US" sz="2100" dirty="0" smtClean="0"/>
              <a:t> </a:t>
            </a:r>
            <a:r>
              <a:rPr lang="en-US" sz="2100" dirty="0" err="1" smtClean="0"/>
              <a:t>atau</a:t>
            </a:r>
            <a:r>
              <a:rPr lang="en-US" sz="2100" dirty="0" smtClean="0"/>
              <a:t> </a:t>
            </a:r>
            <a:r>
              <a:rPr lang="en-US" sz="2100" dirty="0" err="1" smtClean="0"/>
              <a:t>etos</a:t>
            </a:r>
            <a:r>
              <a:rPr lang="en-US" sz="2100" dirty="0" smtClean="0"/>
              <a:t> </a:t>
            </a:r>
            <a:r>
              <a:rPr lang="en-US" sz="2100" dirty="0" err="1" smtClean="0"/>
              <a:t>kerja</a:t>
            </a:r>
            <a:r>
              <a:rPr lang="en-US" sz="2100" dirty="0" smtClean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kesejahteraan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martabat</a:t>
            </a:r>
            <a:r>
              <a:rPr lang="en-US" sz="2100" dirty="0" smtClean="0"/>
              <a:t> </a:t>
            </a:r>
            <a:r>
              <a:rPr lang="en-US" sz="2100" dirty="0" err="1" smtClean="0"/>
              <a:t>bangsa</a:t>
            </a:r>
            <a:r>
              <a:rPr lang="en-US" sz="2100" dirty="0" smtClean="0"/>
              <a:t>, </a:t>
            </a:r>
            <a:r>
              <a:rPr lang="en-US" sz="2100" dirty="0" err="1" smtClean="0"/>
              <a:t>yakni</a:t>
            </a:r>
            <a:r>
              <a:rPr lang="en-US" sz="2100" dirty="0" smtClean="0"/>
              <a:t> ‘</a:t>
            </a:r>
            <a:r>
              <a:rPr lang="en-US" sz="2100" dirty="0" err="1" smtClean="0"/>
              <a:t>kegigihan</a:t>
            </a:r>
            <a:r>
              <a:rPr lang="en-US" sz="2100" dirty="0" smtClean="0"/>
              <a:t> </a:t>
            </a:r>
            <a:r>
              <a:rPr lang="en-US" sz="2100" dirty="0" err="1" smtClean="0"/>
              <a:t>bekerja</a:t>
            </a:r>
            <a:r>
              <a:rPr lang="en-US" sz="2100" dirty="0" smtClean="0"/>
              <a:t> </a:t>
            </a:r>
            <a:r>
              <a:rPr lang="en-US" sz="2100" dirty="0" err="1" smtClean="0"/>
              <a:t>akan</a:t>
            </a:r>
            <a:r>
              <a:rPr lang="en-US" sz="2100" dirty="0" smtClean="0"/>
              <a:t> </a:t>
            </a:r>
            <a:r>
              <a:rPr lang="en-US" sz="2100" dirty="0" err="1" smtClean="0"/>
              <a:t>meningkatkan</a:t>
            </a:r>
            <a:r>
              <a:rPr lang="en-US" sz="2100" dirty="0" smtClean="0"/>
              <a:t> </a:t>
            </a:r>
            <a:r>
              <a:rPr lang="en-US" sz="2100" dirty="0" err="1" smtClean="0"/>
              <a:t>mata</a:t>
            </a:r>
            <a:r>
              <a:rPr lang="en-US" sz="2100" dirty="0" smtClean="0"/>
              <a:t> </a:t>
            </a:r>
            <a:r>
              <a:rPr lang="en-US" sz="2100" dirty="0" err="1" smtClean="0"/>
              <a:t>pencaharian</a:t>
            </a:r>
            <a:r>
              <a:rPr lang="en-US" sz="2100" dirty="0" smtClean="0"/>
              <a:t>, </a:t>
            </a:r>
            <a:r>
              <a:rPr lang="en-US" sz="2100" dirty="0" err="1" smtClean="0"/>
              <a:t>meningkatnya</a:t>
            </a:r>
            <a:r>
              <a:rPr lang="en-US" sz="2100" dirty="0" smtClean="0"/>
              <a:t> </a:t>
            </a:r>
            <a:r>
              <a:rPr lang="en-US" sz="2100" dirty="0" err="1" smtClean="0"/>
              <a:t>mata</a:t>
            </a:r>
            <a:r>
              <a:rPr lang="en-US" sz="2100" dirty="0" smtClean="0"/>
              <a:t> </a:t>
            </a:r>
            <a:r>
              <a:rPr lang="en-US" sz="2100" dirty="0" err="1" smtClean="0"/>
              <a:t>pencaharian</a:t>
            </a:r>
            <a:r>
              <a:rPr lang="en-US" sz="2100" dirty="0" smtClean="0"/>
              <a:t> </a:t>
            </a:r>
            <a:r>
              <a:rPr lang="en-US" sz="2100" dirty="0" err="1" smtClean="0"/>
              <a:t>akan</a:t>
            </a:r>
            <a:r>
              <a:rPr lang="en-US" sz="2100" dirty="0" smtClean="0"/>
              <a:t> </a:t>
            </a:r>
            <a:r>
              <a:rPr lang="en-US" sz="2100" dirty="0" err="1" smtClean="0"/>
              <a:t>mempertinggi</a:t>
            </a:r>
            <a:r>
              <a:rPr lang="en-US" sz="2100" dirty="0" smtClean="0"/>
              <a:t> </a:t>
            </a:r>
            <a:r>
              <a:rPr lang="en-US" sz="2100" dirty="0" err="1" smtClean="0"/>
              <a:t>pendapatan</a:t>
            </a:r>
            <a:r>
              <a:rPr lang="en-US" sz="2100" dirty="0" smtClean="0"/>
              <a:t>, </a:t>
            </a:r>
            <a:r>
              <a:rPr lang="en-US" sz="2100" dirty="0" err="1" smtClean="0"/>
              <a:t>tingginya</a:t>
            </a:r>
            <a:r>
              <a:rPr lang="en-US" sz="2100" dirty="0" smtClean="0"/>
              <a:t> </a:t>
            </a:r>
            <a:r>
              <a:rPr lang="en-US" sz="2100" dirty="0" err="1" smtClean="0"/>
              <a:t>pendapatan</a:t>
            </a:r>
            <a:r>
              <a:rPr lang="en-US" sz="2100" dirty="0" smtClean="0"/>
              <a:t> </a:t>
            </a:r>
            <a:r>
              <a:rPr lang="en-US" sz="2100" dirty="0" err="1" smtClean="0"/>
              <a:t>akan</a:t>
            </a:r>
            <a:r>
              <a:rPr lang="en-US" sz="2100" dirty="0" smtClean="0"/>
              <a:t> </a:t>
            </a:r>
            <a:r>
              <a:rPr lang="en-US" sz="2100" dirty="0" err="1" smtClean="0"/>
              <a:t>mensejahterakan</a:t>
            </a:r>
            <a:r>
              <a:rPr lang="en-US" sz="2100" dirty="0" smtClean="0"/>
              <a:t> </a:t>
            </a:r>
            <a:r>
              <a:rPr lang="en-US" sz="2100" dirty="0" err="1" smtClean="0"/>
              <a:t>kehidupan</a:t>
            </a:r>
            <a:r>
              <a:rPr lang="en-US" sz="2100" dirty="0" smtClean="0"/>
              <a:t>, </a:t>
            </a:r>
            <a:r>
              <a:rPr lang="en-US" sz="2100" dirty="0" err="1" smtClean="0"/>
              <a:t>sejahteranya</a:t>
            </a:r>
            <a:r>
              <a:rPr lang="en-US" sz="2100" dirty="0" smtClean="0"/>
              <a:t> </a:t>
            </a:r>
            <a:r>
              <a:rPr lang="en-US" sz="2100" dirty="0" err="1" smtClean="0"/>
              <a:t>kehidupan</a:t>
            </a:r>
            <a:r>
              <a:rPr lang="en-US" sz="2100" dirty="0" smtClean="0"/>
              <a:t> </a:t>
            </a:r>
            <a:r>
              <a:rPr lang="en-US" sz="2100" dirty="0" err="1" smtClean="0"/>
              <a:t>akan</a:t>
            </a:r>
            <a:r>
              <a:rPr lang="en-US" sz="2100" dirty="0" smtClean="0"/>
              <a:t> </a:t>
            </a:r>
            <a:r>
              <a:rPr lang="en-US" sz="2100" dirty="0" err="1" smtClean="0"/>
              <a:t>memperbaiki</a:t>
            </a:r>
            <a:r>
              <a:rPr lang="en-US" sz="2100" dirty="0" smtClean="0"/>
              <a:t> </a:t>
            </a:r>
            <a:r>
              <a:rPr lang="en-US" sz="2100" dirty="0" err="1" smtClean="0"/>
              <a:t>taraf</a:t>
            </a:r>
            <a:r>
              <a:rPr lang="en-US" sz="2100" dirty="0" smtClean="0"/>
              <a:t> </a:t>
            </a:r>
            <a:r>
              <a:rPr lang="en-US" sz="2100" dirty="0" err="1" smtClean="0"/>
              <a:t>hidup</a:t>
            </a:r>
            <a:r>
              <a:rPr lang="en-US" sz="2100" dirty="0" smtClean="0"/>
              <a:t>, </a:t>
            </a:r>
            <a:r>
              <a:rPr lang="en-US" sz="2100" dirty="0" err="1" smtClean="0"/>
              <a:t>baiknya</a:t>
            </a:r>
            <a:r>
              <a:rPr lang="en-US" sz="2100" dirty="0" smtClean="0"/>
              <a:t> </a:t>
            </a:r>
            <a:r>
              <a:rPr lang="en-US" sz="2100" dirty="0" err="1" smtClean="0"/>
              <a:t>taraf</a:t>
            </a:r>
            <a:r>
              <a:rPr lang="en-US" sz="2100" dirty="0" smtClean="0"/>
              <a:t> </a:t>
            </a:r>
            <a:r>
              <a:rPr lang="en-US" sz="2100" dirty="0" err="1" smtClean="0"/>
              <a:t>hidup</a:t>
            </a:r>
            <a:r>
              <a:rPr lang="en-US" sz="2100" dirty="0" smtClean="0"/>
              <a:t> </a:t>
            </a:r>
            <a:r>
              <a:rPr lang="en-US" sz="2100" dirty="0" err="1" smtClean="0"/>
              <a:t>akan</a:t>
            </a:r>
            <a:r>
              <a:rPr lang="en-US" sz="2100" dirty="0" smtClean="0"/>
              <a:t> </a:t>
            </a:r>
            <a:r>
              <a:rPr lang="en-US" sz="2100" dirty="0" err="1" smtClean="0"/>
              <a:t>membuat</a:t>
            </a:r>
            <a:r>
              <a:rPr lang="en-US" sz="2100" dirty="0" smtClean="0"/>
              <a:t> </a:t>
            </a:r>
            <a:r>
              <a:rPr lang="en-US" sz="2100" dirty="0" err="1" smtClean="0"/>
              <a:t>bangsa</a:t>
            </a:r>
            <a:r>
              <a:rPr lang="en-US" sz="2100" dirty="0" smtClean="0"/>
              <a:t> </a:t>
            </a:r>
            <a:r>
              <a:rPr lang="en-US" sz="2100" dirty="0" err="1" smtClean="0"/>
              <a:t>kian</a:t>
            </a:r>
            <a:r>
              <a:rPr lang="en-US" sz="2100" dirty="0" smtClean="0"/>
              <a:t> </a:t>
            </a:r>
            <a:r>
              <a:rPr lang="en-US" sz="2100" dirty="0" err="1" smtClean="0"/>
              <a:t>bermartabat</a:t>
            </a:r>
            <a:r>
              <a:rPr lang="en-US" sz="2100" dirty="0" smtClean="0"/>
              <a:t>’. </a:t>
            </a:r>
            <a:r>
              <a:rPr lang="en-US" sz="2100" dirty="0" err="1" smtClean="0"/>
              <a:t>Itulah</a:t>
            </a:r>
            <a:r>
              <a:rPr lang="en-US" sz="2100" dirty="0" smtClean="0"/>
              <a:t> </a:t>
            </a:r>
            <a:r>
              <a:rPr lang="en-US" sz="2100" dirty="0" err="1" smtClean="0"/>
              <a:t>sebabnya</a:t>
            </a:r>
            <a:r>
              <a:rPr lang="en-US" sz="2100" dirty="0" smtClean="0"/>
              <a:t>, </a:t>
            </a:r>
            <a:r>
              <a:rPr lang="en-US" sz="2100" dirty="0" err="1" smtClean="0"/>
              <a:t>sekian</a:t>
            </a:r>
            <a:r>
              <a:rPr lang="en-US" sz="2100" dirty="0" smtClean="0"/>
              <a:t> </a:t>
            </a:r>
            <a:r>
              <a:rPr lang="en-US" sz="2100" dirty="0" err="1" smtClean="0"/>
              <a:t>banyak</a:t>
            </a:r>
            <a:r>
              <a:rPr lang="en-US" sz="2100" dirty="0" smtClean="0"/>
              <a:t> </a:t>
            </a:r>
            <a:r>
              <a:rPr lang="en-US" sz="2100" dirty="0" err="1" smtClean="0"/>
              <a:t>kearifan</a:t>
            </a:r>
            <a:r>
              <a:rPr lang="en-US" sz="2100" dirty="0" smtClean="0"/>
              <a:t> </a:t>
            </a:r>
            <a:r>
              <a:rPr lang="en-US" sz="2100" dirty="0" err="1" smtClean="0"/>
              <a:t>lokal</a:t>
            </a:r>
            <a:r>
              <a:rPr lang="en-US" sz="2100" dirty="0" smtClean="0"/>
              <a:t> Indonesia </a:t>
            </a:r>
            <a:r>
              <a:rPr lang="en-US" sz="2100" dirty="0" err="1" smtClean="0"/>
              <a:t>mengingatkan</a:t>
            </a:r>
            <a:r>
              <a:rPr lang="en-US" sz="2100" dirty="0" smtClean="0"/>
              <a:t> </a:t>
            </a:r>
            <a:r>
              <a:rPr lang="en-US" sz="2100" dirty="0" err="1" smtClean="0"/>
              <a:t>pentingnya</a:t>
            </a:r>
            <a:r>
              <a:rPr lang="en-US" sz="2100" dirty="0" smtClean="0"/>
              <a:t> </a:t>
            </a:r>
            <a:r>
              <a:rPr lang="en-US" sz="2100" dirty="0" err="1" smtClean="0"/>
              <a:t>senantiasa</a:t>
            </a:r>
            <a:r>
              <a:rPr lang="en-US" sz="2100" dirty="0" smtClean="0"/>
              <a:t> </a:t>
            </a:r>
            <a:r>
              <a:rPr lang="en-US" sz="2100" dirty="0" err="1" smtClean="0"/>
              <a:t>memacu</a:t>
            </a:r>
            <a:r>
              <a:rPr lang="en-US" sz="2100" dirty="0" smtClean="0"/>
              <a:t> </a:t>
            </a:r>
            <a:r>
              <a:rPr lang="en-US" sz="2100" dirty="0" err="1" smtClean="0"/>
              <a:t>semangat</a:t>
            </a:r>
            <a:r>
              <a:rPr lang="en-US" sz="2100" dirty="0" smtClean="0"/>
              <a:t> </a:t>
            </a:r>
            <a:r>
              <a:rPr lang="en-US" sz="2100" dirty="0" err="1" smtClean="0"/>
              <a:t>bekerja</a:t>
            </a:r>
            <a:r>
              <a:rPr lang="en-US" sz="2100" dirty="0" smtClean="0"/>
              <a:t> </a:t>
            </a:r>
            <a:r>
              <a:rPr lang="en-US" sz="2100" dirty="0" err="1" smtClean="0"/>
              <a:t>demi</a:t>
            </a:r>
            <a:r>
              <a:rPr lang="en-US" sz="2100" dirty="0" smtClean="0"/>
              <a:t> </a:t>
            </a:r>
            <a:r>
              <a:rPr lang="en-US" sz="2100" dirty="0" err="1" smtClean="0"/>
              <a:t>tercapainya</a:t>
            </a:r>
            <a:r>
              <a:rPr lang="en-US" sz="2100" dirty="0" smtClean="0"/>
              <a:t> </a:t>
            </a:r>
            <a:r>
              <a:rPr lang="en-US" sz="2100" dirty="0" err="1" smtClean="0"/>
              <a:t>kesejahteraan</a:t>
            </a:r>
            <a:r>
              <a:rPr lang="en-US" sz="2100" dirty="0" smtClean="0"/>
              <a:t> yang </a:t>
            </a:r>
            <a:r>
              <a:rPr lang="en-US" sz="2100" dirty="0" err="1" smtClean="0"/>
              <a:t>dicita-citakan</a:t>
            </a:r>
            <a:r>
              <a:rPr lang="en-US" sz="2100" dirty="0" smtClean="0"/>
              <a:t> </a:t>
            </a:r>
            <a:r>
              <a:rPr lang="en-US" sz="2100" dirty="0" err="1" smtClean="0"/>
              <a:t>bersama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terwujudnya</a:t>
            </a:r>
            <a:r>
              <a:rPr lang="en-US" sz="2100" dirty="0" smtClean="0"/>
              <a:t> </a:t>
            </a:r>
            <a:r>
              <a:rPr lang="en-US" sz="2100" dirty="0" err="1" smtClean="0"/>
              <a:t>martabat</a:t>
            </a:r>
            <a:r>
              <a:rPr lang="en-US" sz="2100" dirty="0" smtClean="0"/>
              <a:t> </a:t>
            </a:r>
            <a:r>
              <a:rPr lang="en-US" sz="2100" dirty="0" err="1" smtClean="0"/>
              <a:t>bangsa</a:t>
            </a:r>
            <a:r>
              <a:rPr lang="en-US" sz="2100" dirty="0" smtClean="0"/>
              <a:t> yang </a:t>
            </a:r>
            <a:r>
              <a:rPr lang="en-US" sz="2100" dirty="0" err="1" smtClean="0"/>
              <a:t>disegani</a:t>
            </a:r>
            <a:r>
              <a:rPr lang="en-US" sz="2100" dirty="0" smtClean="0"/>
              <a:t> </a:t>
            </a:r>
            <a:r>
              <a:rPr lang="en-US" sz="2100" dirty="0" err="1" smtClean="0"/>
              <a:t>dalam</a:t>
            </a:r>
            <a:r>
              <a:rPr lang="en-US" sz="2100" dirty="0" smtClean="0"/>
              <a:t> </a:t>
            </a:r>
            <a:r>
              <a:rPr lang="en-US" sz="2100" dirty="0" err="1" smtClean="0"/>
              <a:t>pergaulan</a:t>
            </a:r>
            <a:r>
              <a:rPr lang="en-US" sz="2100" dirty="0" smtClean="0"/>
              <a:t> </a:t>
            </a:r>
            <a:r>
              <a:rPr lang="en-US" sz="2100" dirty="0" err="1" smtClean="0"/>
              <a:t>internasional</a:t>
            </a:r>
            <a:r>
              <a:rPr lang="en-US" sz="2100" dirty="0" smtClean="0"/>
              <a:t>. </a:t>
            </a:r>
            <a:r>
              <a:rPr lang="en-US" sz="2100" dirty="0" err="1" smtClean="0"/>
              <a:t>Untuk</a:t>
            </a:r>
            <a:r>
              <a:rPr lang="en-US" sz="2100" dirty="0" smtClean="0"/>
              <a:t> </a:t>
            </a:r>
            <a:r>
              <a:rPr lang="en-US" sz="2100" dirty="0" err="1" smtClean="0"/>
              <a:t>mensejahterakan</a:t>
            </a:r>
            <a:r>
              <a:rPr lang="en-US" sz="2100" dirty="0" smtClean="0"/>
              <a:t> </a:t>
            </a:r>
            <a:r>
              <a:rPr lang="en-US" sz="2100" dirty="0" err="1" smtClean="0"/>
              <a:t>masyarakat</a:t>
            </a:r>
            <a:r>
              <a:rPr lang="en-US" sz="2100" dirty="0" smtClean="0"/>
              <a:t>, </a:t>
            </a:r>
            <a:r>
              <a:rPr lang="en-US" sz="2100" dirty="0" err="1" smtClean="0"/>
              <a:t>tak</a:t>
            </a:r>
            <a:r>
              <a:rPr lang="en-US" sz="2100" dirty="0" smtClean="0"/>
              <a:t> </a:t>
            </a:r>
            <a:r>
              <a:rPr lang="en-US" sz="2100" dirty="0" err="1" smtClean="0"/>
              <a:t>jarang</a:t>
            </a:r>
            <a:r>
              <a:rPr lang="en-US" sz="2100" dirty="0" smtClean="0"/>
              <a:t> </a:t>
            </a:r>
            <a:r>
              <a:rPr lang="en-US" sz="2100" dirty="0" err="1" smtClean="0"/>
              <a:t>juga</a:t>
            </a:r>
            <a:r>
              <a:rPr lang="en-US" sz="2100" dirty="0" smtClean="0"/>
              <a:t> </a:t>
            </a:r>
            <a:r>
              <a:rPr lang="en-US" sz="2100" dirty="0" err="1" smtClean="0"/>
              <a:t>dibutuhkan</a:t>
            </a:r>
            <a:r>
              <a:rPr lang="en-US" sz="2100" dirty="0" smtClean="0"/>
              <a:t> </a:t>
            </a:r>
            <a:r>
              <a:rPr lang="en-US" sz="2100" dirty="0" err="1" smtClean="0"/>
              <a:t>adanya</a:t>
            </a:r>
            <a:r>
              <a:rPr lang="en-US" sz="2100" dirty="0" smtClean="0"/>
              <a:t> </a:t>
            </a:r>
            <a:r>
              <a:rPr lang="en-US" sz="2100" dirty="0" err="1" smtClean="0"/>
              <a:t>campur</a:t>
            </a:r>
            <a:r>
              <a:rPr lang="en-US" sz="2100" dirty="0" smtClean="0"/>
              <a:t> </a:t>
            </a:r>
            <a:r>
              <a:rPr lang="en-US" sz="2100" dirty="0" err="1" smtClean="0"/>
              <a:t>tangan</a:t>
            </a:r>
            <a:r>
              <a:rPr lang="en-US" sz="2100" dirty="0" smtClean="0"/>
              <a:t> </a:t>
            </a:r>
            <a:r>
              <a:rPr lang="en-US" sz="2100" dirty="0" err="1" smtClean="0"/>
              <a:t>dari</a:t>
            </a:r>
            <a:r>
              <a:rPr lang="en-US" sz="2100" dirty="0" smtClean="0"/>
              <a:t> </a:t>
            </a:r>
            <a:r>
              <a:rPr lang="en-US" sz="2100" dirty="0" err="1" smtClean="0"/>
              <a:t>pihak</a:t>
            </a:r>
            <a:r>
              <a:rPr lang="en-US" sz="2100" dirty="0" smtClean="0"/>
              <a:t> lain, </a:t>
            </a:r>
            <a:r>
              <a:rPr lang="en-US" sz="2100" dirty="0" err="1" smtClean="0"/>
              <a:t>berwujud</a:t>
            </a:r>
            <a:r>
              <a:rPr lang="en-US" sz="2100" dirty="0" smtClean="0"/>
              <a:t> </a:t>
            </a:r>
            <a:r>
              <a:rPr lang="en-US" sz="2100" dirty="0" err="1" smtClean="0"/>
              <a:t>pemberdayaan</a:t>
            </a:r>
            <a:r>
              <a:rPr lang="en-US" sz="2100" dirty="0" smtClean="0"/>
              <a:t>.</a:t>
            </a:r>
            <a:endParaRPr lang="en-US" sz="21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42910" y="214291"/>
            <a:ext cx="771530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Kearifan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Lokal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berdasarkan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Maknanya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28736"/>
            <a:ext cx="8229600" cy="4525963"/>
          </a:xfrm>
        </p:spPr>
        <p:txBody>
          <a:bodyPr/>
          <a:lstStyle/>
          <a:p>
            <a:pPr lvl="0"/>
            <a:r>
              <a:rPr lang="en-GB" sz="2400" i="1" dirty="0" err="1" smtClean="0"/>
              <a:t>Kearifan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lokal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inti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kebaikan</a:t>
            </a:r>
            <a:r>
              <a:rPr lang="en-GB" sz="2400" i="1" dirty="0" smtClean="0"/>
              <a:t> (core local wisdom of kindness)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Kearifan</a:t>
            </a:r>
            <a:r>
              <a:rPr lang="en-US" sz="2400" dirty="0" smtClean="0"/>
              <a:t> </a:t>
            </a:r>
            <a:r>
              <a:rPr lang="en-US" sz="2400" dirty="0" err="1" smtClean="0"/>
              <a:t>lokal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</a:t>
            </a:r>
            <a:r>
              <a:rPr lang="en-US" sz="2400" dirty="0" err="1" smtClean="0"/>
              <a:t>kebaikan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menganjurkan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agar </a:t>
            </a:r>
            <a:r>
              <a:rPr lang="en-US" sz="2400" dirty="0" err="1" smtClean="0"/>
              <a:t>senantiasa</a:t>
            </a:r>
            <a:r>
              <a:rPr lang="en-US" sz="2400" dirty="0" smtClean="0"/>
              <a:t> </a:t>
            </a:r>
            <a:r>
              <a:rPr lang="en-US" sz="2400" dirty="0" err="1" smtClean="0"/>
              <a:t>jujur</a:t>
            </a:r>
            <a:r>
              <a:rPr lang="en-US" sz="2400" dirty="0" smtClean="0"/>
              <a:t>, </a:t>
            </a:r>
            <a:r>
              <a:rPr lang="en-US" sz="2400" dirty="0" err="1" smtClean="0"/>
              <a:t>lurus</a:t>
            </a:r>
            <a:r>
              <a:rPr lang="en-US" sz="2400" dirty="0" smtClean="0"/>
              <a:t> </a:t>
            </a:r>
            <a:r>
              <a:rPr lang="en-US" sz="2400" dirty="0" err="1" smtClean="0"/>
              <a:t>hati</a:t>
            </a:r>
            <a:r>
              <a:rPr lang="en-US" sz="2400" dirty="0" smtClean="0"/>
              <a:t>, </a:t>
            </a:r>
            <a:r>
              <a:rPr lang="en-US" sz="2400" dirty="0" err="1" smtClean="0"/>
              <a:t>berbudi</a:t>
            </a:r>
            <a:r>
              <a:rPr lang="en-US" sz="2400" dirty="0" smtClean="0"/>
              <a:t>, </a:t>
            </a:r>
            <a:r>
              <a:rPr lang="en-US" sz="2400" dirty="0" err="1" smtClean="0"/>
              <a:t>terpuji</a:t>
            </a:r>
            <a:r>
              <a:rPr lang="en-US" sz="2400" dirty="0" smtClean="0"/>
              <a:t>, </a:t>
            </a:r>
            <a:r>
              <a:rPr lang="en-US" sz="2400" dirty="0" err="1" smtClean="0"/>
              <a:t>santun</a:t>
            </a:r>
            <a:r>
              <a:rPr lang="en-US" sz="2400" dirty="0" smtClean="0"/>
              <a:t>, </a:t>
            </a:r>
            <a:r>
              <a:rPr lang="en-US" sz="2400" dirty="0" err="1" smtClean="0"/>
              <a:t>rendah</a:t>
            </a:r>
            <a:r>
              <a:rPr lang="en-US" sz="2400" dirty="0" smtClean="0"/>
              <a:t> </a:t>
            </a:r>
            <a:r>
              <a:rPr lang="en-US" sz="2400" dirty="0" err="1" smtClean="0"/>
              <a:t>hati</a:t>
            </a:r>
            <a:r>
              <a:rPr lang="en-US" sz="2400" dirty="0" smtClean="0"/>
              <a:t>, </a:t>
            </a:r>
            <a:r>
              <a:rPr lang="en-US" sz="2400" dirty="0" err="1" smtClean="0"/>
              <a:t>setia</a:t>
            </a:r>
            <a:r>
              <a:rPr lang="en-US" sz="2400" dirty="0" smtClean="0"/>
              <a:t>, </a:t>
            </a:r>
            <a:r>
              <a:rPr lang="en-US" sz="2400" dirty="0" err="1" smtClean="0"/>
              <a:t>gemar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</a:t>
            </a:r>
            <a:r>
              <a:rPr lang="en-US" sz="2400" dirty="0" smtClean="0"/>
              <a:t> </a:t>
            </a:r>
            <a:r>
              <a:rPr lang="en-US" sz="2400" dirty="0" err="1" smtClean="0"/>
              <a:t>pertolongan</a:t>
            </a:r>
            <a:r>
              <a:rPr lang="en-US" sz="2400" dirty="0" smtClean="0"/>
              <a:t>, </a:t>
            </a:r>
            <a:r>
              <a:rPr lang="en-US" sz="2400" dirty="0" err="1" smtClean="0"/>
              <a:t>murah</a:t>
            </a:r>
            <a:r>
              <a:rPr lang="en-US" sz="2400" dirty="0" smtClean="0"/>
              <a:t> </a:t>
            </a:r>
            <a:r>
              <a:rPr lang="en-US" sz="2400" dirty="0" err="1" smtClean="0"/>
              <a:t>hati</a:t>
            </a:r>
            <a:r>
              <a:rPr lang="en-US" sz="2400" dirty="0" smtClean="0"/>
              <a:t>, </a:t>
            </a:r>
            <a:r>
              <a:rPr lang="en-US" sz="2400" dirty="0" err="1" smtClean="0"/>
              <a:t>berpikiran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lalai</a:t>
            </a:r>
            <a:r>
              <a:rPr lang="en-US" sz="2400" dirty="0" smtClean="0"/>
              <a:t> </a:t>
            </a:r>
            <a:r>
              <a:rPr lang="en-US" sz="2400" dirty="0" err="1" smtClean="0"/>
              <a:t>bersyukur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Tuhan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Maha</a:t>
            </a:r>
            <a:r>
              <a:rPr lang="en-US" sz="2400" dirty="0" smtClean="0"/>
              <a:t> </a:t>
            </a:r>
            <a:r>
              <a:rPr lang="en-US" sz="2400" dirty="0" err="1" smtClean="0"/>
              <a:t>Esa</a:t>
            </a:r>
            <a:r>
              <a:rPr lang="en-US" sz="2400" dirty="0" smtClean="0"/>
              <a:t>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sungguh</a:t>
            </a:r>
            <a:r>
              <a:rPr lang="en-US" sz="2400" dirty="0" smtClean="0"/>
              <a:t> </a:t>
            </a:r>
            <a:r>
              <a:rPr lang="en-US" sz="2400" dirty="0" err="1" smtClean="0"/>
              <a:t>dipedomani</a:t>
            </a:r>
            <a:r>
              <a:rPr lang="en-US" sz="2400" dirty="0" smtClean="0"/>
              <a:t>, </a:t>
            </a:r>
            <a:r>
              <a:rPr lang="en-US" sz="2400" dirty="0" err="1" smtClean="0"/>
              <a:t>kearifan</a:t>
            </a:r>
            <a:r>
              <a:rPr lang="en-US" sz="2400" dirty="0" smtClean="0"/>
              <a:t> </a:t>
            </a:r>
            <a:r>
              <a:rPr lang="en-US" sz="2400" dirty="0" err="1" smtClean="0"/>
              <a:t>lokal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diyakini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menciptakan</a:t>
            </a:r>
            <a:r>
              <a:rPr lang="en-US" sz="2400" dirty="0" smtClean="0"/>
              <a:t> </a:t>
            </a:r>
            <a:r>
              <a:rPr lang="en-US" sz="2400" dirty="0" err="1" smtClean="0"/>
              <a:t>kerukunan</a:t>
            </a:r>
            <a:r>
              <a:rPr lang="en-US" sz="2400" dirty="0" smtClean="0"/>
              <a:t>, </a:t>
            </a:r>
            <a:r>
              <a:rPr lang="en-US" sz="2400" dirty="0" err="1" smtClean="0"/>
              <a:t>keamanan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kenyamanan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mendukung</a:t>
            </a:r>
            <a:r>
              <a:rPr lang="en-US" sz="2400" dirty="0" smtClean="0"/>
              <a:t> </a:t>
            </a:r>
            <a:r>
              <a:rPr lang="en-US" sz="2400" dirty="0" err="1" smtClean="0"/>
              <a:t>upaya-upaya</a:t>
            </a:r>
            <a:r>
              <a:rPr lang="en-US" sz="2400" dirty="0" smtClean="0"/>
              <a:t> </a:t>
            </a:r>
            <a:r>
              <a:rPr lang="en-US" sz="2400" dirty="0" err="1" smtClean="0"/>
              <a:t>pencapaian</a:t>
            </a:r>
            <a:r>
              <a:rPr lang="en-US" sz="2400" dirty="0" smtClean="0"/>
              <a:t> </a:t>
            </a:r>
            <a:r>
              <a:rPr lang="en-US" sz="2400" dirty="0" err="1" smtClean="0"/>
              <a:t>kesejahteraan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.</a:t>
            </a:r>
            <a:endParaRPr lang="en-US" sz="21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42910" y="214291"/>
            <a:ext cx="771530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Kearifan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Lokal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berdasarkan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Maknanya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QUIZ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‘</a:t>
            </a:r>
            <a:r>
              <a:rPr lang="en-US" dirty="0" err="1" smtClean="0"/>
              <a:t>kearifan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’ </a:t>
            </a:r>
            <a:r>
              <a:rPr lang="en-US" dirty="0" err="1" smtClean="0"/>
              <a:t>menurut</a:t>
            </a:r>
            <a:r>
              <a:rPr lang="en-US" dirty="0" smtClean="0"/>
              <a:t> Robert </a:t>
            </a:r>
            <a:r>
              <a:rPr lang="en-US" dirty="0" err="1" smtClean="0"/>
              <a:t>Sibarani</a:t>
            </a:r>
            <a:r>
              <a:rPr lang="id-ID" dirty="0" smtClean="0"/>
              <a:t>!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Apakah yang dimaksud </a:t>
            </a:r>
            <a:r>
              <a:rPr lang="en-US" dirty="0" smtClean="0"/>
              <a:t>‘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’</a:t>
            </a:r>
            <a:r>
              <a:rPr lang="id-ID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5401</TotalTime>
  <Words>218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Diseño predeterminado</vt:lpstr>
      <vt:lpstr>PENGERTIAN, UNSUR, DAN JENIS KEARIFAN LOKAL</vt:lpstr>
      <vt:lpstr>Slide 2</vt:lpstr>
      <vt:lpstr>Slide 3</vt:lpstr>
      <vt:lpstr>Slide 4</vt:lpstr>
      <vt:lpstr>Slide 5</vt:lpstr>
      <vt:lpstr>Slide 6</vt:lpstr>
      <vt:lpstr>Slide 7</vt:lpstr>
      <vt:lpstr>Slide 8</vt:lpstr>
      <vt:lpstr>QUIZ</vt:lpstr>
      <vt:lpstr>Slide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PCR</cp:lastModifiedBy>
  <cp:revision>755</cp:revision>
  <dcterms:created xsi:type="dcterms:W3CDTF">2010-05-23T14:28:12Z</dcterms:created>
  <dcterms:modified xsi:type="dcterms:W3CDTF">2015-07-20T23:44:19Z</dcterms:modified>
</cp:coreProperties>
</file>