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5" r:id="rId4"/>
    <p:sldId id="264" r:id="rId5"/>
    <p:sldId id="263" r:id="rId6"/>
    <p:sldId id="262" r:id="rId7"/>
    <p:sldId id="266" r:id="rId8"/>
    <p:sldId id="267" r:id="rId9"/>
    <p:sldId id="259" r:id="rId10"/>
    <p:sldId id="258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660066"/>
    <a:srgbClr val="003300"/>
    <a:srgbClr val="A50021"/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323" autoAdjust="0"/>
    <p:restoredTop sz="94652" autoAdjust="0"/>
  </p:normalViewPr>
  <p:slideViewPr>
    <p:cSldViewPr>
      <p:cViewPr varScale="1">
        <p:scale>
          <a:sx n="69" d="100"/>
          <a:sy n="69" d="100"/>
        </p:scale>
        <p:origin x="-11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361EE1-9743-43C3-879F-2B321FEF835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BF4962-5205-40AB-9503-8BFCC5C71C4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D9D3D-6469-4C2D-94AC-15C951261F3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01143-5B37-4CAB-8121-D2D9B916F9E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9C3057-1E68-4070-B2AF-31225C916FC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23F0F-4B9A-41FF-A87D-B321D477DB8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06A5A-3CA7-4300-9121-3323722E95E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FDA25-3772-46FA-B1F0-DA730D77F18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55D77-9C99-48C1-867B-A82E1647C6A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B95D2-F59D-4858-AFFE-0D022721F49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71817-9981-49AF-A657-34EEFA781AC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B3DBD1C-807B-4FA7-8E00-77A45074632B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965206" y="5281630"/>
            <a:ext cx="7535884" cy="647700"/>
          </a:xfrm>
        </p:spPr>
        <p:txBody>
          <a:bodyPr/>
          <a:lstStyle/>
          <a:p>
            <a:pPr algn="l"/>
            <a:r>
              <a:rPr lang="en-US" sz="3800" b="1" dirty="0" smtClean="0">
                <a:solidFill>
                  <a:schemeClr val="bg1"/>
                </a:solidFill>
              </a:rPr>
              <a:t>UPAYA MENGATASI KETIMPANGAN SOSIAL</a:t>
            </a:r>
            <a:endParaRPr lang="es-ES" sz="3800" b="1" dirty="0">
              <a:solidFill>
                <a:schemeClr val="bg1"/>
              </a:solidFill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214290"/>
            <a:ext cx="185427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571744"/>
            <a:ext cx="8229600" cy="3582994"/>
          </a:xfrm>
        </p:spPr>
        <p:txBody>
          <a:bodyPr/>
          <a:lstStyle/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r>
              <a:rPr lang="id-ID" sz="4400" b="1" dirty="0" smtClean="0">
                <a:solidFill>
                  <a:schemeClr val="accent1">
                    <a:lumMod val="25000"/>
                  </a:schemeClr>
                </a:solidFill>
              </a:rPr>
              <a:t>Salam Sosiologi !</a:t>
            </a:r>
            <a:endParaRPr lang="id-ID" sz="4400" b="1" dirty="0">
              <a:solidFill>
                <a:schemeClr val="accent1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28604"/>
            <a:ext cx="8229600" cy="5929354"/>
          </a:xfrm>
        </p:spPr>
        <p:txBody>
          <a:bodyPr/>
          <a:lstStyle/>
          <a:p>
            <a:pPr lvl="0"/>
            <a:r>
              <a:rPr lang="en-US" sz="2400" i="1" dirty="0" err="1" smtClean="0"/>
              <a:t>Mengingat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kembali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esensi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pemerataan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dalam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konstitusi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langkah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mengatasi</a:t>
            </a:r>
            <a:r>
              <a:rPr lang="en-US" sz="2400" dirty="0" smtClean="0"/>
              <a:t> </a:t>
            </a:r>
            <a:r>
              <a:rPr lang="en-US" sz="2400" dirty="0" err="1" smtClean="0"/>
              <a:t>ketimpangan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, </a:t>
            </a:r>
            <a:r>
              <a:rPr lang="en-US" sz="2400" dirty="0" err="1" smtClean="0"/>
              <a:t>hendaknya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pihak</a:t>
            </a:r>
            <a:r>
              <a:rPr lang="en-US" sz="2400" dirty="0" smtClean="0"/>
              <a:t> </a:t>
            </a:r>
            <a:r>
              <a:rPr lang="en-US" sz="2400" dirty="0" err="1" smtClean="0"/>
              <a:t>kembali</a:t>
            </a:r>
            <a:r>
              <a:rPr lang="en-US" sz="2400" dirty="0" smtClean="0"/>
              <a:t> </a:t>
            </a:r>
            <a:r>
              <a:rPr lang="en-US" sz="2400" dirty="0" err="1" smtClean="0"/>
              <a:t>mengingat</a:t>
            </a:r>
            <a:r>
              <a:rPr lang="en-US" sz="2400" dirty="0" smtClean="0"/>
              <a:t> </a:t>
            </a:r>
            <a:r>
              <a:rPr lang="en-US" sz="2400" dirty="0" err="1" smtClean="0"/>
              <a:t>esensi</a:t>
            </a:r>
            <a:r>
              <a:rPr lang="en-US" sz="2400" dirty="0" smtClean="0"/>
              <a:t> </a:t>
            </a:r>
            <a:r>
              <a:rPr lang="en-US" sz="2400" dirty="0" err="1" smtClean="0"/>
              <a:t>pemerataan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kesejahteraan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digariskan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UUD 1945, </a:t>
            </a:r>
            <a:r>
              <a:rPr lang="en-US" sz="2400" dirty="0" err="1" smtClean="0"/>
              <a:t>yakni</a:t>
            </a:r>
            <a:r>
              <a:rPr lang="en-US" sz="2400" dirty="0" smtClean="0"/>
              <a:t> </a:t>
            </a:r>
            <a:r>
              <a:rPr lang="en-US" sz="2400" dirty="0" err="1" smtClean="0"/>
              <a:t>Pasal</a:t>
            </a:r>
            <a:r>
              <a:rPr lang="en-US" sz="2400" dirty="0" smtClean="0"/>
              <a:t> 33 </a:t>
            </a:r>
            <a:r>
              <a:rPr lang="en-US" sz="2400" dirty="0" err="1" smtClean="0"/>
              <a:t>ayat</a:t>
            </a:r>
            <a:r>
              <a:rPr lang="en-US" sz="2400" dirty="0" smtClean="0"/>
              <a:t> (1) ”</a:t>
            </a:r>
            <a:r>
              <a:rPr lang="en-US" sz="2400" dirty="0" err="1" smtClean="0"/>
              <a:t>Perekonomian</a:t>
            </a:r>
            <a:r>
              <a:rPr lang="en-US" sz="2400" dirty="0" smtClean="0"/>
              <a:t> </a:t>
            </a:r>
            <a:r>
              <a:rPr lang="en-US" sz="2400" dirty="0" err="1" smtClean="0"/>
              <a:t>disusun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usaha</a:t>
            </a:r>
            <a:r>
              <a:rPr lang="en-US" sz="2400" dirty="0" smtClean="0"/>
              <a:t> </a:t>
            </a:r>
            <a:r>
              <a:rPr lang="en-US" sz="2400" dirty="0" err="1" smtClean="0"/>
              <a:t>bersama</a:t>
            </a:r>
            <a:r>
              <a:rPr lang="en-US" sz="2400" dirty="0" smtClean="0"/>
              <a:t> </a:t>
            </a:r>
            <a:r>
              <a:rPr lang="en-US" sz="2400" dirty="0" err="1" smtClean="0"/>
              <a:t>berdasar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asas</a:t>
            </a:r>
            <a:r>
              <a:rPr lang="en-US" sz="2400" dirty="0" smtClean="0"/>
              <a:t> </a:t>
            </a:r>
            <a:r>
              <a:rPr lang="en-US" sz="2400" dirty="0" err="1" smtClean="0"/>
              <a:t>kekeluargaan</a:t>
            </a:r>
            <a:r>
              <a:rPr lang="en-US" sz="2400" dirty="0" smtClean="0"/>
              <a:t>”; </a:t>
            </a:r>
            <a:r>
              <a:rPr lang="en-US" sz="2400" dirty="0" err="1" smtClean="0"/>
              <a:t>Pasal</a:t>
            </a:r>
            <a:r>
              <a:rPr lang="en-US" sz="2400" dirty="0" smtClean="0"/>
              <a:t> 33 </a:t>
            </a:r>
            <a:r>
              <a:rPr lang="en-US" sz="2400" dirty="0" err="1" smtClean="0"/>
              <a:t>ayat</a:t>
            </a:r>
            <a:r>
              <a:rPr lang="en-US" sz="2400" dirty="0" smtClean="0"/>
              <a:t> (3) ”</a:t>
            </a:r>
            <a:r>
              <a:rPr lang="en-US" sz="2400" dirty="0" err="1" smtClean="0"/>
              <a:t>Bumi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air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kekayaan</a:t>
            </a:r>
            <a:r>
              <a:rPr lang="en-US" sz="2400" dirty="0" smtClean="0"/>
              <a:t> </a:t>
            </a:r>
            <a:r>
              <a:rPr lang="en-US" sz="2400" dirty="0" err="1" smtClean="0"/>
              <a:t>alam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terkandung</a:t>
            </a:r>
            <a:r>
              <a:rPr lang="en-US" sz="2400" dirty="0" smtClean="0"/>
              <a:t> </a:t>
            </a:r>
            <a:r>
              <a:rPr lang="en-US" sz="2400" dirty="0" err="1" smtClean="0"/>
              <a:t>didalamnya</a:t>
            </a:r>
            <a:r>
              <a:rPr lang="en-US" sz="2400" dirty="0" smtClean="0"/>
              <a:t> </a:t>
            </a:r>
            <a:r>
              <a:rPr lang="en-US" sz="2400" dirty="0" err="1" smtClean="0"/>
              <a:t>dikuasai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dipergunakan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sebesar-besarnya</a:t>
            </a:r>
            <a:r>
              <a:rPr lang="en-US" sz="2400" dirty="0" smtClean="0"/>
              <a:t> </a:t>
            </a:r>
            <a:r>
              <a:rPr lang="en-US" sz="2400" dirty="0" err="1" smtClean="0"/>
              <a:t>kemakmuran</a:t>
            </a:r>
            <a:r>
              <a:rPr lang="en-US" sz="2400" dirty="0" smtClean="0"/>
              <a:t> </a:t>
            </a:r>
            <a:r>
              <a:rPr lang="en-US" sz="2400" dirty="0" err="1" smtClean="0"/>
              <a:t>rakyat</a:t>
            </a:r>
            <a:r>
              <a:rPr lang="en-US" sz="2400" dirty="0" smtClean="0"/>
              <a:t>”; </a:t>
            </a:r>
            <a:r>
              <a:rPr lang="en-US" sz="2400" dirty="0" err="1" smtClean="0"/>
              <a:t>Pasal</a:t>
            </a:r>
            <a:r>
              <a:rPr lang="en-US" sz="2400" dirty="0" smtClean="0"/>
              <a:t> 33 </a:t>
            </a:r>
            <a:r>
              <a:rPr lang="en-US" sz="2400" dirty="0" err="1" smtClean="0"/>
              <a:t>ayat</a:t>
            </a:r>
            <a:r>
              <a:rPr lang="en-US" sz="2400" dirty="0" smtClean="0"/>
              <a:t> (4) ”</a:t>
            </a:r>
            <a:r>
              <a:rPr lang="en-US" sz="2400" dirty="0" err="1" smtClean="0"/>
              <a:t>Perekonomian</a:t>
            </a:r>
            <a:r>
              <a:rPr lang="en-US" sz="2400" dirty="0" smtClean="0"/>
              <a:t>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 </a:t>
            </a:r>
            <a:r>
              <a:rPr lang="en-US" sz="2400" dirty="0" err="1" smtClean="0"/>
              <a:t>diselenggarakan</a:t>
            </a:r>
            <a:r>
              <a:rPr lang="en-US" sz="2400" dirty="0" smtClean="0"/>
              <a:t> </a:t>
            </a:r>
            <a:r>
              <a:rPr lang="en-US" sz="2400" dirty="0" err="1" smtClean="0"/>
              <a:t>berdasar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demokrasi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prinsip</a:t>
            </a:r>
            <a:r>
              <a:rPr lang="en-US" sz="2400" dirty="0" smtClean="0"/>
              <a:t> </a:t>
            </a:r>
            <a:r>
              <a:rPr lang="en-US" sz="2400" dirty="0" err="1" smtClean="0"/>
              <a:t>kebersamaan</a:t>
            </a:r>
            <a:r>
              <a:rPr lang="en-US" sz="2400" dirty="0" smtClean="0"/>
              <a:t>, </a:t>
            </a:r>
            <a:r>
              <a:rPr lang="en-US" sz="2400" dirty="0" err="1" smtClean="0"/>
              <a:t>efisiensi</a:t>
            </a:r>
            <a:r>
              <a:rPr lang="en-US" sz="2400" dirty="0" smtClean="0"/>
              <a:t> </a:t>
            </a:r>
            <a:r>
              <a:rPr lang="en-US" sz="2400" dirty="0" err="1" smtClean="0"/>
              <a:t>berkeadilan</a:t>
            </a:r>
            <a:r>
              <a:rPr lang="en-US" sz="2400" dirty="0" smtClean="0"/>
              <a:t>, </a:t>
            </a:r>
            <a:r>
              <a:rPr lang="en-US" sz="2400" dirty="0" err="1" smtClean="0"/>
              <a:t>berkelanjutan</a:t>
            </a:r>
            <a:r>
              <a:rPr lang="en-US" sz="2400" dirty="0" smtClean="0"/>
              <a:t>, </a:t>
            </a:r>
            <a:r>
              <a:rPr lang="en-US" sz="2400" dirty="0" err="1" smtClean="0"/>
              <a:t>berwawasan</a:t>
            </a:r>
            <a:r>
              <a:rPr lang="en-US" sz="2400" dirty="0" smtClean="0"/>
              <a:t> </a:t>
            </a:r>
            <a:r>
              <a:rPr lang="en-US" sz="2400" dirty="0" err="1" smtClean="0"/>
              <a:t>lingkungan</a:t>
            </a:r>
            <a:r>
              <a:rPr lang="en-US" sz="2400" dirty="0" smtClean="0"/>
              <a:t>, </a:t>
            </a:r>
            <a:r>
              <a:rPr lang="en-US" sz="2400" dirty="0" err="1" smtClean="0"/>
              <a:t>kemandirian</a:t>
            </a:r>
            <a:r>
              <a:rPr lang="en-US" sz="2400" dirty="0" smtClean="0"/>
              <a:t>,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menjaga</a:t>
            </a:r>
            <a:r>
              <a:rPr lang="en-US" sz="2400" dirty="0" smtClean="0"/>
              <a:t> </a:t>
            </a:r>
            <a:r>
              <a:rPr lang="en-US" sz="2400" dirty="0" err="1" smtClean="0"/>
              <a:t>keseimbangan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kemajuan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kesatuan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”</a:t>
            </a: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28604"/>
            <a:ext cx="8229600" cy="5929354"/>
          </a:xfrm>
        </p:spPr>
        <p:txBody>
          <a:bodyPr/>
          <a:lstStyle/>
          <a:p>
            <a:pPr lvl="0"/>
            <a:r>
              <a:rPr lang="en-US" sz="2300" i="1" dirty="0" err="1" smtClean="0"/>
              <a:t>Menumbuhkan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pemahaman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bahwa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ketimpangan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sosial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merupakan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pelanggaran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hak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asasi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manusia</a:t>
            </a:r>
            <a:endParaRPr lang="en-US" sz="2300" dirty="0" smtClean="0"/>
          </a:p>
          <a:p>
            <a:pPr algn="just">
              <a:buNone/>
            </a:pPr>
            <a:r>
              <a:rPr lang="en-US" sz="2300" dirty="0" smtClean="0"/>
              <a:t>	</a:t>
            </a:r>
            <a:r>
              <a:rPr lang="en-US" sz="2300" dirty="0" err="1" smtClean="0"/>
              <a:t>Hak</a:t>
            </a:r>
            <a:r>
              <a:rPr lang="en-US" sz="2300" dirty="0" smtClean="0"/>
              <a:t> </a:t>
            </a:r>
            <a:r>
              <a:rPr lang="en-US" sz="2300" dirty="0" err="1" smtClean="0"/>
              <a:t>atas</a:t>
            </a:r>
            <a:r>
              <a:rPr lang="en-US" sz="2300" dirty="0" smtClean="0"/>
              <a:t> </a:t>
            </a:r>
            <a:r>
              <a:rPr lang="en-US" sz="2300" dirty="0" err="1" smtClean="0"/>
              <a:t>kesejahteraan</a:t>
            </a:r>
            <a:r>
              <a:rPr lang="en-US" sz="2300" dirty="0" smtClean="0"/>
              <a:t> </a:t>
            </a:r>
            <a:r>
              <a:rPr lang="en-US" sz="2300" dirty="0" err="1" smtClean="0"/>
              <a:t>dan</a:t>
            </a:r>
            <a:r>
              <a:rPr lang="en-US" sz="2300" dirty="0" smtClean="0"/>
              <a:t> </a:t>
            </a:r>
            <a:r>
              <a:rPr lang="en-US" sz="2300" dirty="0" err="1" smtClean="0"/>
              <a:t>terbebas</a:t>
            </a:r>
            <a:r>
              <a:rPr lang="en-US" sz="2300" dirty="0" smtClean="0"/>
              <a:t> </a:t>
            </a:r>
            <a:r>
              <a:rPr lang="en-US" sz="2300" dirty="0" err="1" smtClean="0"/>
              <a:t>dari</a:t>
            </a:r>
            <a:r>
              <a:rPr lang="en-US" sz="2300" dirty="0" smtClean="0"/>
              <a:t> </a:t>
            </a:r>
            <a:r>
              <a:rPr lang="en-US" sz="2300" dirty="0" err="1" smtClean="0"/>
              <a:t>kehidupan</a:t>
            </a:r>
            <a:r>
              <a:rPr lang="en-US" sz="2300" dirty="0" smtClean="0"/>
              <a:t> </a:t>
            </a:r>
            <a:r>
              <a:rPr lang="en-US" sz="2300" dirty="0" err="1" smtClean="0"/>
              <a:t>sosial</a:t>
            </a:r>
            <a:r>
              <a:rPr lang="en-US" sz="2300" dirty="0" smtClean="0"/>
              <a:t> yang </a:t>
            </a:r>
            <a:r>
              <a:rPr lang="en-US" sz="2300" dirty="0" err="1" smtClean="0"/>
              <a:t>sarat</a:t>
            </a:r>
            <a:r>
              <a:rPr lang="en-US" sz="2300" dirty="0" smtClean="0"/>
              <a:t> </a:t>
            </a:r>
            <a:r>
              <a:rPr lang="en-US" sz="2300" dirty="0" err="1" smtClean="0"/>
              <a:t>ketimpangan</a:t>
            </a:r>
            <a:r>
              <a:rPr lang="en-US" sz="2300" dirty="0" smtClean="0"/>
              <a:t> </a:t>
            </a:r>
            <a:r>
              <a:rPr lang="en-US" sz="2300" dirty="0" err="1" smtClean="0"/>
              <a:t>sejatinya</a:t>
            </a:r>
            <a:r>
              <a:rPr lang="en-US" sz="2300" dirty="0" smtClean="0"/>
              <a:t> </a:t>
            </a:r>
            <a:r>
              <a:rPr lang="en-US" sz="2300" dirty="0" err="1" smtClean="0"/>
              <a:t>adalah</a:t>
            </a:r>
            <a:r>
              <a:rPr lang="en-US" sz="2300" dirty="0" smtClean="0"/>
              <a:t> </a:t>
            </a:r>
            <a:r>
              <a:rPr lang="en-US" sz="2300" dirty="0" err="1" smtClean="0"/>
              <a:t>hak</a:t>
            </a:r>
            <a:r>
              <a:rPr lang="en-US" sz="2300" dirty="0" smtClean="0"/>
              <a:t> </a:t>
            </a:r>
            <a:r>
              <a:rPr lang="en-US" sz="2300" dirty="0" err="1" smtClean="0"/>
              <a:t>asasi</a:t>
            </a:r>
            <a:r>
              <a:rPr lang="en-US" sz="2300" dirty="0" smtClean="0"/>
              <a:t> </a:t>
            </a:r>
            <a:r>
              <a:rPr lang="en-US" sz="2300" dirty="0" err="1" smtClean="0"/>
              <a:t>manusia</a:t>
            </a:r>
            <a:r>
              <a:rPr lang="en-US" sz="2300" dirty="0" smtClean="0"/>
              <a:t> yang </a:t>
            </a:r>
            <a:r>
              <a:rPr lang="en-US" sz="2300" dirty="0" err="1" smtClean="0"/>
              <a:t>dijamin</a:t>
            </a:r>
            <a:r>
              <a:rPr lang="en-US" sz="2300" dirty="0" smtClean="0"/>
              <a:t> </a:t>
            </a:r>
            <a:r>
              <a:rPr lang="en-US" sz="2300" dirty="0" err="1" smtClean="0"/>
              <a:t>oleh</a:t>
            </a:r>
            <a:r>
              <a:rPr lang="en-US" sz="2300" dirty="0" smtClean="0"/>
              <a:t> UU No. 39 </a:t>
            </a:r>
            <a:r>
              <a:rPr lang="en-US" sz="2300" dirty="0" err="1" smtClean="0"/>
              <a:t>Tahun</a:t>
            </a:r>
            <a:r>
              <a:rPr lang="en-US" sz="2300" dirty="0" smtClean="0"/>
              <a:t> 1999 </a:t>
            </a:r>
            <a:r>
              <a:rPr lang="en-US" sz="2300" dirty="0" err="1" smtClean="0"/>
              <a:t>tentang</a:t>
            </a:r>
            <a:r>
              <a:rPr lang="en-US" sz="2300" dirty="0" smtClean="0"/>
              <a:t> </a:t>
            </a:r>
            <a:r>
              <a:rPr lang="en-US" sz="2300" dirty="0" err="1" smtClean="0"/>
              <a:t>Hak</a:t>
            </a:r>
            <a:r>
              <a:rPr lang="en-US" sz="2300" dirty="0" smtClean="0"/>
              <a:t> </a:t>
            </a:r>
            <a:r>
              <a:rPr lang="en-US" sz="2300" dirty="0" err="1" smtClean="0"/>
              <a:t>Asasi</a:t>
            </a:r>
            <a:r>
              <a:rPr lang="en-US" sz="2300" dirty="0" smtClean="0"/>
              <a:t> </a:t>
            </a:r>
            <a:r>
              <a:rPr lang="en-US" sz="2300" dirty="0" err="1" smtClean="0"/>
              <a:t>Manusia</a:t>
            </a:r>
            <a:r>
              <a:rPr lang="en-US" sz="2300" dirty="0" smtClean="0"/>
              <a:t>.</a:t>
            </a:r>
          </a:p>
          <a:p>
            <a:pPr lvl="0"/>
            <a:r>
              <a:rPr lang="en-US" sz="2300" i="1" dirty="0" err="1" smtClean="0"/>
              <a:t>Menjamin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kesejahteraan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sosial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bagi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seluruh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warga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negara</a:t>
            </a:r>
            <a:endParaRPr lang="en-US" sz="2300" dirty="0" smtClean="0"/>
          </a:p>
          <a:p>
            <a:pPr algn="just">
              <a:buNone/>
            </a:pPr>
            <a:r>
              <a:rPr lang="en-US" sz="2300" dirty="0" smtClean="0"/>
              <a:t>	Negara </a:t>
            </a:r>
            <a:r>
              <a:rPr lang="en-US" sz="2300" dirty="0" err="1" smtClean="0"/>
              <a:t>memiliki</a:t>
            </a:r>
            <a:r>
              <a:rPr lang="en-US" sz="2300" dirty="0" smtClean="0"/>
              <a:t> </a:t>
            </a:r>
            <a:r>
              <a:rPr lang="en-US" sz="2300" dirty="0" err="1" smtClean="0"/>
              <a:t>tanggung</a:t>
            </a:r>
            <a:r>
              <a:rPr lang="en-US" sz="2300" dirty="0" smtClean="0"/>
              <a:t> </a:t>
            </a:r>
            <a:r>
              <a:rPr lang="en-US" sz="2300" dirty="0" err="1" smtClean="0"/>
              <a:t>jawab</a:t>
            </a:r>
            <a:r>
              <a:rPr lang="en-US" sz="2300" dirty="0" smtClean="0"/>
              <a:t> </a:t>
            </a:r>
            <a:r>
              <a:rPr lang="en-US" sz="2300" dirty="0" err="1" smtClean="0"/>
              <a:t>untuk</a:t>
            </a:r>
            <a:r>
              <a:rPr lang="en-US" sz="2300" dirty="0" smtClean="0"/>
              <a:t> </a:t>
            </a:r>
            <a:r>
              <a:rPr lang="en-US" sz="2300" dirty="0" err="1" smtClean="0"/>
              <a:t>memajukan</a:t>
            </a:r>
            <a:r>
              <a:rPr lang="en-US" sz="2300" dirty="0" smtClean="0"/>
              <a:t> </a:t>
            </a:r>
            <a:r>
              <a:rPr lang="en-US" sz="2300" dirty="0" err="1" smtClean="0"/>
              <a:t>kesejahteraan</a:t>
            </a:r>
            <a:r>
              <a:rPr lang="en-US" sz="2300" dirty="0" smtClean="0"/>
              <a:t> </a:t>
            </a:r>
            <a:r>
              <a:rPr lang="en-US" sz="2300" dirty="0" err="1" smtClean="0"/>
              <a:t>umum</a:t>
            </a:r>
            <a:r>
              <a:rPr lang="en-US" sz="2300" dirty="0" smtClean="0"/>
              <a:t> </a:t>
            </a:r>
            <a:r>
              <a:rPr lang="en-US" sz="2300" dirty="0" err="1" smtClean="0"/>
              <a:t>dalam</a:t>
            </a:r>
            <a:r>
              <a:rPr lang="en-US" sz="2300" dirty="0" smtClean="0"/>
              <a:t> </a:t>
            </a:r>
            <a:r>
              <a:rPr lang="en-US" sz="2300" dirty="0" err="1" smtClean="0"/>
              <a:t>rangka</a:t>
            </a:r>
            <a:r>
              <a:rPr lang="en-US" sz="2300" dirty="0" smtClean="0"/>
              <a:t> </a:t>
            </a:r>
            <a:r>
              <a:rPr lang="en-US" sz="2300" dirty="0" err="1" smtClean="0"/>
              <a:t>mewujudkan</a:t>
            </a:r>
            <a:r>
              <a:rPr lang="en-US" sz="2300" dirty="0" smtClean="0"/>
              <a:t> </a:t>
            </a:r>
            <a:r>
              <a:rPr lang="en-US" sz="2300" dirty="0" err="1" smtClean="0"/>
              <a:t>keadilan</a:t>
            </a:r>
            <a:r>
              <a:rPr lang="en-US" sz="2300" dirty="0" smtClean="0"/>
              <a:t> </a:t>
            </a:r>
            <a:r>
              <a:rPr lang="en-US" sz="2300" dirty="0" err="1" smtClean="0"/>
              <a:t>sosial</a:t>
            </a:r>
            <a:r>
              <a:rPr lang="en-US" sz="2300" dirty="0" smtClean="0"/>
              <a:t> </a:t>
            </a:r>
            <a:r>
              <a:rPr lang="en-US" sz="2300" dirty="0" err="1" smtClean="0"/>
              <a:t>bagi</a:t>
            </a:r>
            <a:r>
              <a:rPr lang="en-US" sz="2300" dirty="0" smtClean="0"/>
              <a:t> </a:t>
            </a:r>
            <a:r>
              <a:rPr lang="en-US" sz="2300" dirty="0" err="1" smtClean="0"/>
              <a:t>seluruh</a:t>
            </a:r>
            <a:r>
              <a:rPr lang="en-US" sz="2300" dirty="0" smtClean="0"/>
              <a:t> </a:t>
            </a:r>
            <a:r>
              <a:rPr lang="en-US" sz="2300" dirty="0" err="1" smtClean="0"/>
              <a:t>rakyat</a:t>
            </a:r>
            <a:r>
              <a:rPr lang="en-US" sz="2300" dirty="0" smtClean="0"/>
              <a:t> Indonesia. </a:t>
            </a:r>
            <a:r>
              <a:rPr lang="en-US" sz="2300" dirty="0" err="1" smtClean="0"/>
              <a:t>Dalam</a:t>
            </a:r>
            <a:r>
              <a:rPr lang="en-US" sz="2300" dirty="0" smtClean="0"/>
              <a:t> </a:t>
            </a:r>
            <a:r>
              <a:rPr lang="en-US" sz="2300" dirty="0" err="1" smtClean="0"/>
              <a:t>upaya</a:t>
            </a:r>
            <a:r>
              <a:rPr lang="en-US" sz="2300" dirty="0" smtClean="0"/>
              <a:t> </a:t>
            </a:r>
            <a:r>
              <a:rPr lang="en-US" sz="2300" dirty="0" err="1" smtClean="0"/>
              <a:t>mengatasi</a:t>
            </a:r>
            <a:r>
              <a:rPr lang="en-US" sz="2300" dirty="0" smtClean="0"/>
              <a:t> </a:t>
            </a:r>
            <a:r>
              <a:rPr lang="en-US" sz="2300" dirty="0" err="1" smtClean="0"/>
              <a:t>ketimpangan</a:t>
            </a:r>
            <a:r>
              <a:rPr lang="en-US" sz="2300" dirty="0" smtClean="0"/>
              <a:t>, </a:t>
            </a:r>
            <a:r>
              <a:rPr lang="en-US" sz="2300" dirty="0" err="1" smtClean="0"/>
              <a:t>negara</a:t>
            </a:r>
            <a:r>
              <a:rPr lang="en-US" sz="2300" dirty="0" smtClean="0"/>
              <a:t> </a:t>
            </a:r>
            <a:r>
              <a:rPr lang="en-US" sz="2300" dirty="0" err="1" smtClean="0"/>
              <a:t>haruslah</a:t>
            </a:r>
            <a:r>
              <a:rPr lang="en-US" sz="2300" dirty="0" smtClean="0"/>
              <a:t> </a:t>
            </a:r>
            <a:r>
              <a:rPr lang="en-US" sz="2300" dirty="0" err="1" smtClean="0"/>
              <a:t>mampu</a:t>
            </a:r>
            <a:r>
              <a:rPr lang="en-US" sz="2300" dirty="0" smtClean="0"/>
              <a:t> </a:t>
            </a:r>
            <a:r>
              <a:rPr lang="en-US" sz="2300" dirty="0" err="1" smtClean="0"/>
              <a:t>memberi</a:t>
            </a:r>
            <a:r>
              <a:rPr lang="en-US" sz="2300" dirty="0" smtClean="0"/>
              <a:t> </a:t>
            </a:r>
            <a:r>
              <a:rPr lang="en-US" sz="2300" dirty="0" err="1" smtClean="0"/>
              <a:t>jaminan</a:t>
            </a:r>
            <a:r>
              <a:rPr lang="en-US" sz="2300" dirty="0" smtClean="0"/>
              <a:t> </a:t>
            </a:r>
            <a:r>
              <a:rPr lang="en-US" sz="2300" dirty="0" err="1" smtClean="0"/>
              <a:t>terwujudnya</a:t>
            </a:r>
            <a:r>
              <a:rPr lang="en-US" sz="2300" dirty="0" smtClean="0"/>
              <a:t> </a:t>
            </a:r>
            <a:r>
              <a:rPr lang="en-US" sz="2300" dirty="0" err="1" smtClean="0"/>
              <a:t>kesejahteraan</a:t>
            </a:r>
            <a:r>
              <a:rPr lang="en-US" sz="2300" dirty="0" smtClean="0"/>
              <a:t> </a:t>
            </a:r>
            <a:r>
              <a:rPr lang="en-US" sz="2300" dirty="0" err="1" smtClean="0"/>
              <a:t>sosial</a:t>
            </a:r>
            <a:r>
              <a:rPr lang="en-US" sz="2300" dirty="0" smtClean="0"/>
              <a:t>, </a:t>
            </a:r>
            <a:r>
              <a:rPr lang="en-US" sz="2300" dirty="0" err="1" smtClean="0"/>
              <a:t>yakni</a:t>
            </a:r>
            <a:r>
              <a:rPr lang="en-US" sz="2300" dirty="0" smtClean="0"/>
              <a:t> </a:t>
            </a:r>
            <a:r>
              <a:rPr lang="en-US" sz="2300" dirty="0" err="1" smtClean="0"/>
              <a:t>kondisi</a:t>
            </a:r>
            <a:r>
              <a:rPr lang="en-US" sz="2300" dirty="0" smtClean="0"/>
              <a:t> </a:t>
            </a:r>
            <a:r>
              <a:rPr lang="en-US" sz="2300" dirty="0" err="1" smtClean="0"/>
              <a:t>terpenuhinya</a:t>
            </a:r>
            <a:r>
              <a:rPr lang="en-US" sz="2300" dirty="0" smtClean="0"/>
              <a:t> </a:t>
            </a:r>
            <a:r>
              <a:rPr lang="en-US" sz="2300" dirty="0" err="1" smtClean="0"/>
              <a:t>kebutuhan</a:t>
            </a:r>
            <a:r>
              <a:rPr lang="en-US" sz="2300" dirty="0" smtClean="0"/>
              <a:t> material, spiritual, </a:t>
            </a:r>
            <a:r>
              <a:rPr lang="en-US" sz="2300" dirty="0" err="1" smtClean="0"/>
              <a:t>dan</a:t>
            </a:r>
            <a:r>
              <a:rPr lang="en-US" sz="2300" dirty="0" smtClean="0"/>
              <a:t> </a:t>
            </a:r>
            <a:r>
              <a:rPr lang="en-US" sz="2300" dirty="0" err="1" smtClean="0"/>
              <a:t>sosial</a:t>
            </a:r>
            <a:r>
              <a:rPr lang="en-US" sz="2300" dirty="0" smtClean="0"/>
              <a:t> </a:t>
            </a:r>
            <a:r>
              <a:rPr lang="en-US" sz="2300" dirty="0" err="1" smtClean="0"/>
              <a:t>warga</a:t>
            </a:r>
            <a:r>
              <a:rPr lang="en-US" sz="2300" dirty="0" smtClean="0"/>
              <a:t> </a:t>
            </a:r>
            <a:r>
              <a:rPr lang="en-US" sz="2300" dirty="0" err="1" smtClean="0"/>
              <a:t>negara</a:t>
            </a:r>
            <a:r>
              <a:rPr lang="en-US" sz="2300" dirty="0" smtClean="0"/>
              <a:t> agar </a:t>
            </a:r>
            <a:r>
              <a:rPr lang="en-US" sz="2300" dirty="0" err="1" smtClean="0"/>
              <a:t>dapat</a:t>
            </a:r>
            <a:r>
              <a:rPr lang="en-US" sz="2300" dirty="0" smtClean="0"/>
              <a:t> </a:t>
            </a:r>
            <a:r>
              <a:rPr lang="en-US" sz="2300" dirty="0" err="1" smtClean="0"/>
              <a:t>hidup</a:t>
            </a:r>
            <a:r>
              <a:rPr lang="en-US" sz="2300" dirty="0" smtClean="0"/>
              <a:t> </a:t>
            </a:r>
            <a:r>
              <a:rPr lang="en-US" sz="2300" dirty="0" err="1" smtClean="0"/>
              <a:t>layak</a:t>
            </a:r>
            <a:r>
              <a:rPr lang="en-US" sz="2300" dirty="0" smtClean="0"/>
              <a:t> </a:t>
            </a:r>
            <a:r>
              <a:rPr lang="en-US" sz="2300" dirty="0" err="1" smtClean="0"/>
              <a:t>dan</a:t>
            </a:r>
            <a:r>
              <a:rPr lang="en-US" sz="2300" dirty="0" smtClean="0"/>
              <a:t> </a:t>
            </a:r>
            <a:r>
              <a:rPr lang="en-US" sz="2300" dirty="0" err="1" smtClean="0"/>
              <a:t>mampu</a:t>
            </a:r>
            <a:r>
              <a:rPr lang="en-US" sz="2300" dirty="0" smtClean="0"/>
              <a:t> </a:t>
            </a:r>
            <a:r>
              <a:rPr lang="en-US" sz="2300" dirty="0" err="1" smtClean="0"/>
              <a:t>mengembangkan</a:t>
            </a:r>
            <a:r>
              <a:rPr lang="en-US" sz="2300" dirty="0" smtClean="0"/>
              <a:t> </a:t>
            </a:r>
            <a:r>
              <a:rPr lang="en-US" sz="2300" dirty="0" err="1" smtClean="0"/>
              <a:t>diri</a:t>
            </a:r>
            <a:r>
              <a:rPr lang="en-US" sz="2300" dirty="0" smtClean="0"/>
              <a:t>, </a:t>
            </a:r>
            <a:r>
              <a:rPr lang="en-US" sz="2300" dirty="0" err="1" smtClean="0"/>
              <a:t>sehingga</a:t>
            </a:r>
            <a:r>
              <a:rPr lang="en-US" sz="2300" dirty="0" smtClean="0"/>
              <a:t> </a:t>
            </a:r>
            <a:r>
              <a:rPr lang="en-US" sz="2300" dirty="0" err="1" smtClean="0"/>
              <a:t>dapat</a:t>
            </a:r>
            <a:r>
              <a:rPr lang="en-US" sz="2300" dirty="0" smtClean="0"/>
              <a:t> </a:t>
            </a:r>
            <a:r>
              <a:rPr lang="en-US" sz="2300" dirty="0" err="1" smtClean="0"/>
              <a:t>melaksanakan</a:t>
            </a:r>
            <a:r>
              <a:rPr lang="en-US" sz="2300" dirty="0" smtClean="0"/>
              <a:t> </a:t>
            </a:r>
            <a:r>
              <a:rPr lang="en-US" sz="2300" dirty="0" err="1" smtClean="0"/>
              <a:t>fungsi</a:t>
            </a:r>
            <a:r>
              <a:rPr lang="en-US" sz="2300" dirty="0" smtClean="0"/>
              <a:t> </a:t>
            </a:r>
            <a:r>
              <a:rPr lang="en-US" sz="2300" dirty="0" err="1" smtClean="0"/>
              <a:t>sosialnya</a:t>
            </a:r>
            <a:r>
              <a:rPr lang="en-US" sz="2300" dirty="0" smtClean="0"/>
              <a:t>.</a:t>
            </a:r>
            <a:endParaRPr lang="id-ID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28604"/>
            <a:ext cx="8229600" cy="5929354"/>
          </a:xfrm>
        </p:spPr>
        <p:txBody>
          <a:bodyPr/>
          <a:lstStyle/>
          <a:p>
            <a:pPr lvl="0" algn="just"/>
            <a:r>
              <a:rPr lang="en-US" sz="2400" i="1" dirty="0" err="1" smtClean="0"/>
              <a:t>Menanggulangi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kemiskinan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Penanggulangan</a:t>
            </a:r>
            <a:r>
              <a:rPr lang="en-US" sz="2400" dirty="0" smtClean="0"/>
              <a:t> </a:t>
            </a:r>
            <a:r>
              <a:rPr lang="en-US" sz="2400" dirty="0" err="1" smtClean="0"/>
              <a:t>kemiskinan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kebijakan</a:t>
            </a:r>
            <a:r>
              <a:rPr lang="en-US" sz="2400" dirty="0" smtClean="0"/>
              <a:t>, program,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orang</a:t>
            </a:r>
            <a:r>
              <a:rPr lang="en-US" sz="2400" dirty="0" smtClean="0"/>
              <a:t>, </a:t>
            </a:r>
            <a:r>
              <a:rPr lang="en-US" sz="2400" dirty="0" err="1" smtClean="0"/>
              <a:t>keluarga</a:t>
            </a:r>
            <a:r>
              <a:rPr lang="en-US" sz="2400" dirty="0" smtClean="0"/>
              <a:t>, 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/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sumber</a:t>
            </a:r>
            <a:r>
              <a:rPr lang="en-US" sz="2400" dirty="0" smtClean="0"/>
              <a:t> </a:t>
            </a:r>
            <a:r>
              <a:rPr lang="en-US" sz="2400" dirty="0" err="1" smtClean="0"/>
              <a:t>mata</a:t>
            </a:r>
            <a:r>
              <a:rPr lang="en-US" sz="2400" dirty="0" smtClean="0"/>
              <a:t> </a:t>
            </a:r>
            <a:r>
              <a:rPr lang="en-US" sz="2400" dirty="0" err="1" smtClean="0"/>
              <a:t>pencaharian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memenuhi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layak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kemanusiaan</a:t>
            </a:r>
            <a:r>
              <a:rPr lang="en-US" sz="2400" dirty="0" smtClean="0"/>
              <a:t>.</a:t>
            </a:r>
          </a:p>
          <a:p>
            <a:pPr lvl="0" algn="just"/>
            <a:r>
              <a:rPr lang="en-US" sz="2400" i="1" dirty="0" err="1" smtClean="0"/>
              <a:t>Mewujudkan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pemerataan</a:t>
            </a:r>
            <a:r>
              <a:rPr lang="en-US" sz="2400" i="1" dirty="0" smtClean="0"/>
              <a:t> yang </a:t>
            </a:r>
            <a:r>
              <a:rPr lang="en-US" sz="2400" i="1" dirty="0" err="1" smtClean="0"/>
              <a:t>berkeadilan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Momentum </a:t>
            </a:r>
            <a:r>
              <a:rPr lang="en-US" sz="2400" dirty="0" err="1" smtClean="0"/>
              <a:t>pertumbuhan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Indonesia yang </a:t>
            </a:r>
            <a:r>
              <a:rPr lang="en-US" sz="2400" dirty="0" err="1" smtClean="0"/>
              <a:t>cukup</a:t>
            </a:r>
            <a:r>
              <a:rPr lang="en-US" sz="2400" dirty="0" smtClean="0"/>
              <a:t> </a:t>
            </a:r>
            <a:r>
              <a:rPr lang="en-US" sz="2400" dirty="0" err="1" smtClean="0"/>
              <a:t>tinggi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 smtClean="0"/>
              <a:t> 2012,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sebesar</a:t>
            </a:r>
            <a:r>
              <a:rPr lang="en-US" sz="2400" dirty="0" smtClean="0"/>
              <a:t> 6,2 </a:t>
            </a:r>
            <a:r>
              <a:rPr lang="en-US" sz="2400" dirty="0" err="1" smtClean="0"/>
              <a:t>persen</a:t>
            </a:r>
            <a:r>
              <a:rPr lang="en-US" sz="2400" dirty="0" smtClean="0"/>
              <a:t>, </a:t>
            </a:r>
            <a:r>
              <a:rPr lang="en-US" sz="2400" dirty="0" err="1" smtClean="0"/>
              <a:t>selayaknya</a:t>
            </a:r>
            <a:r>
              <a:rPr lang="en-US" sz="2400" dirty="0" smtClean="0"/>
              <a:t> </a:t>
            </a:r>
            <a:r>
              <a:rPr lang="en-US" sz="2400" dirty="0" err="1" smtClean="0"/>
              <a:t>terus</a:t>
            </a:r>
            <a:r>
              <a:rPr lang="en-US" sz="2400" dirty="0" smtClean="0"/>
              <a:t> </a:t>
            </a:r>
            <a:r>
              <a:rPr lang="en-US" sz="2400" dirty="0" err="1" smtClean="0"/>
              <a:t>diarahkan</a:t>
            </a:r>
            <a:r>
              <a:rPr lang="en-US" sz="2400" dirty="0" smtClean="0"/>
              <a:t> </a:t>
            </a:r>
            <a:r>
              <a:rPr lang="en-US" sz="2400" dirty="0" err="1" smtClean="0"/>
              <a:t>guna</a:t>
            </a:r>
            <a:r>
              <a:rPr lang="en-US" sz="2400" dirty="0" smtClean="0"/>
              <a:t> </a:t>
            </a:r>
            <a:r>
              <a:rPr lang="en-US" sz="2400" dirty="0" err="1" smtClean="0"/>
              <a:t>mewujudkan</a:t>
            </a:r>
            <a:r>
              <a:rPr lang="en-US" sz="2400" dirty="0" smtClean="0"/>
              <a:t> </a:t>
            </a:r>
            <a:r>
              <a:rPr lang="en-US" sz="2400" dirty="0" err="1" smtClean="0"/>
              <a:t>pemerataan</a:t>
            </a:r>
            <a:r>
              <a:rPr lang="en-US" sz="2400" dirty="0" smtClean="0"/>
              <a:t> </a:t>
            </a:r>
            <a:r>
              <a:rPr lang="en-US" sz="2400" dirty="0" err="1" smtClean="0"/>
              <a:t>berkeadilan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kesempatan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seluruh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berperan</a:t>
            </a:r>
            <a:r>
              <a:rPr lang="en-US" sz="2400" dirty="0" smtClean="0"/>
              <a:t>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pembangunan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menikmati</a:t>
            </a:r>
            <a:r>
              <a:rPr lang="en-US" sz="2400" dirty="0" smtClean="0"/>
              <a:t> </a:t>
            </a:r>
            <a:r>
              <a:rPr lang="en-US" sz="2400" dirty="0" err="1" smtClean="0"/>
              <a:t>hasil-hasil</a:t>
            </a:r>
            <a:r>
              <a:rPr lang="en-US" sz="2400" dirty="0" smtClean="0"/>
              <a:t> </a:t>
            </a:r>
            <a:r>
              <a:rPr lang="en-US" sz="2400" dirty="0" err="1" smtClean="0"/>
              <a:t>pembangunan</a:t>
            </a:r>
            <a:r>
              <a:rPr lang="en-US" sz="2400" dirty="0" smtClean="0"/>
              <a:t> (</a:t>
            </a:r>
            <a:r>
              <a:rPr lang="en-US" sz="2400" i="1" dirty="0" smtClean="0"/>
              <a:t>inclusiveness)</a:t>
            </a:r>
            <a:r>
              <a:rPr lang="en-US" sz="2400" dirty="0" smtClean="0"/>
              <a:t>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28604"/>
            <a:ext cx="8229600" cy="5929354"/>
          </a:xfrm>
        </p:spPr>
        <p:txBody>
          <a:bodyPr/>
          <a:lstStyle/>
          <a:p>
            <a:pPr lvl="0"/>
            <a:r>
              <a:rPr lang="en-US" sz="2300" i="1" dirty="0" err="1" smtClean="0"/>
              <a:t>Mempercepat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pembangunan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di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Kawasan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Timur</a:t>
            </a:r>
            <a:r>
              <a:rPr lang="en-US" sz="2300" i="1" dirty="0" smtClean="0"/>
              <a:t> Indonesia </a:t>
            </a:r>
            <a:r>
              <a:rPr lang="en-US" sz="2300" i="1" dirty="0" err="1" smtClean="0"/>
              <a:t>dan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mempertahankan</a:t>
            </a:r>
            <a:r>
              <a:rPr lang="en-US" sz="2300" i="1" dirty="0" smtClean="0"/>
              <a:t> momentum </a:t>
            </a:r>
            <a:r>
              <a:rPr lang="en-US" sz="2300" i="1" dirty="0" err="1" smtClean="0"/>
              <a:t>di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Kawasan</a:t>
            </a:r>
            <a:r>
              <a:rPr lang="en-US" sz="2300" i="1" dirty="0" smtClean="0"/>
              <a:t> Barat Indonesia </a:t>
            </a:r>
            <a:endParaRPr lang="en-US" sz="2300" dirty="0" smtClean="0"/>
          </a:p>
          <a:p>
            <a:pPr algn="just">
              <a:buNone/>
            </a:pPr>
            <a:r>
              <a:rPr lang="en-US" sz="2300" dirty="0" smtClean="0"/>
              <a:t>	</a:t>
            </a:r>
            <a:r>
              <a:rPr lang="en-US" sz="2300" dirty="0" err="1" smtClean="0"/>
              <a:t>Dalam</a:t>
            </a:r>
            <a:r>
              <a:rPr lang="en-US" sz="2300" dirty="0" smtClean="0"/>
              <a:t> </a:t>
            </a:r>
            <a:r>
              <a:rPr lang="en-US" sz="2300" dirty="0" err="1" smtClean="0"/>
              <a:t>hal</a:t>
            </a:r>
            <a:r>
              <a:rPr lang="en-US" sz="2300" dirty="0" smtClean="0"/>
              <a:t> </a:t>
            </a:r>
            <a:r>
              <a:rPr lang="en-US" sz="2300" dirty="0" err="1" smtClean="0"/>
              <a:t>ini</a:t>
            </a:r>
            <a:r>
              <a:rPr lang="en-US" sz="2300" dirty="0" smtClean="0"/>
              <a:t>, </a:t>
            </a:r>
            <a:r>
              <a:rPr lang="en-US" sz="2300" dirty="0" err="1" smtClean="0"/>
              <a:t>daerah</a:t>
            </a:r>
            <a:r>
              <a:rPr lang="en-US" sz="2300" dirty="0" smtClean="0"/>
              <a:t> </a:t>
            </a:r>
            <a:r>
              <a:rPr lang="en-US" sz="2300" dirty="0" err="1" smtClean="0"/>
              <a:t>luar</a:t>
            </a:r>
            <a:r>
              <a:rPr lang="en-US" sz="2300" dirty="0" smtClean="0"/>
              <a:t> </a:t>
            </a:r>
            <a:r>
              <a:rPr lang="en-US" sz="2300" dirty="0" err="1" smtClean="0"/>
              <a:t>Jawa</a:t>
            </a:r>
            <a:r>
              <a:rPr lang="en-US" sz="2300" dirty="0" smtClean="0"/>
              <a:t>-Bali </a:t>
            </a:r>
            <a:r>
              <a:rPr lang="en-US" sz="2300" dirty="0" err="1" smtClean="0"/>
              <a:t>dan</a:t>
            </a:r>
            <a:r>
              <a:rPr lang="en-US" sz="2300" dirty="0" smtClean="0"/>
              <a:t> Sumatera </a:t>
            </a:r>
            <a:r>
              <a:rPr lang="en-US" sz="2300" dirty="0" err="1" smtClean="0"/>
              <a:t>dijadikan</a:t>
            </a:r>
            <a:r>
              <a:rPr lang="en-US" sz="2300" dirty="0" smtClean="0"/>
              <a:t> </a:t>
            </a:r>
            <a:r>
              <a:rPr lang="en-US" sz="2300" dirty="0" err="1" smtClean="0"/>
              <a:t>fokus</a:t>
            </a:r>
            <a:r>
              <a:rPr lang="en-US" sz="2300" dirty="0" smtClean="0"/>
              <a:t> </a:t>
            </a:r>
            <a:r>
              <a:rPr lang="en-US" sz="2300" dirty="0" err="1" smtClean="0"/>
              <a:t>peningkatan</a:t>
            </a:r>
            <a:r>
              <a:rPr lang="en-US" sz="2300" dirty="0" smtClean="0"/>
              <a:t> </a:t>
            </a:r>
            <a:r>
              <a:rPr lang="en-US" sz="2300" dirty="0" err="1" smtClean="0"/>
              <a:t>kesejahteraan</a:t>
            </a:r>
            <a:r>
              <a:rPr lang="en-US" sz="2300" dirty="0" smtClean="0"/>
              <a:t> </a:t>
            </a:r>
            <a:r>
              <a:rPr lang="en-US" sz="2300" dirty="0" err="1" smtClean="0"/>
              <a:t>masyarakat</a:t>
            </a:r>
            <a:r>
              <a:rPr lang="en-US" sz="2300" dirty="0" smtClean="0"/>
              <a:t> </a:t>
            </a:r>
            <a:r>
              <a:rPr lang="en-US" sz="2300" dirty="0" err="1" smtClean="0"/>
              <a:t>serta</a:t>
            </a:r>
            <a:r>
              <a:rPr lang="en-US" sz="2300" dirty="0" smtClean="0"/>
              <a:t> </a:t>
            </a:r>
            <a:r>
              <a:rPr lang="en-US" sz="2300" dirty="0" err="1" smtClean="0"/>
              <a:t>fokus</a:t>
            </a:r>
            <a:r>
              <a:rPr lang="en-US" sz="2300" dirty="0" smtClean="0"/>
              <a:t> </a:t>
            </a:r>
            <a:r>
              <a:rPr lang="en-US" sz="2300" dirty="0" err="1" smtClean="0"/>
              <a:t>peningkatan</a:t>
            </a:r>
            <a:r>
              <a:rPr lang="en-US" sz="2300" dirty="0" smtClean="0"/>
              <a:t> </a:t>
            </a:r>
            <a:r>
              <a:rPr lang="en-US" sz="2300" dirty="0" err="1" smtClean="0"/>
              <a:t>pembangunan</a:t>
            </a:r>
            <a:r>
              <a:rPr lang="en-US" sz="2300" dirty="0" smtClean="0"/>
              <a:t>.</a:t>
            </a:r>
          </a:p>
          <a:p>
            <a:pPr lvl="0"/>
            <a:r>
              <a:rPr lang="en-US" sz="2300" i="1" dirty="0" err="1" smtClean="0"/>
              <a:t>Melaksanakan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pembangunan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di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beberapa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koridor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ekonomi</a:t>
            </a:r>
            <a:r>
              <a:rPr lang="en-US" sz="2300" i="1" dirty="0" smtClean="0"/>
              <a:t> </a:t>
            </a:r>
            <a:r>
              <a:rPr lang="en-US" sz="2300" i="1" dirty="0" err="1" smtClean="0"/>
              <a:t>sepenjuru</a:t>
            </a:r>
            <a:r>
              <a:rPr lang="en-US" sz="2300" i="1" dirty="0" smtClean="0"/>
              <a:t> Indonesia</a:t>
            </a:r>
            <a:endParaRPr lang="en-US" sz="2300" dirty="0" smtClean="0"/>
          </a:p>
          <a:p>
            <a:pPr algn="just">
              <a:buNone/>
            </a:pPr>
            <a:r>
              <a:rPr lang="en-US" sz="2300" dirty="0" smtClean="0"/>
              <a:t>	</a:t>
            </a:r>
            <a:r>
              <a:rPr lang="en-US" sz="2300" dirty="0" err="1" smtClean="0"/>
              <a:t>Sebagai</a:t>
            </a:r>
            <a:r>
              <a:rPr lang="en-US" sz="2300" dirty="0" smtClean="0"/>
              <a:t> </a:t>
            </a:r>
            <a:r>
              <a:rPr lang="en-US" sz="2300" dirty="0" err="1" smtClean="0"/>
              <a:t>negara</a:t>
            </a:r>
            <a:r>
              <a:rPr lang="en-US" sz="2300" dirty="0" smtClean="0"/>
              <a:t> </a:t>
            </a:r>
            <a:r>
              <a:rPr lang="en-US" sz="2300" dirty="0" err="1" smtClean="0"/>
              <a:t>kepulauan</a:t>
            </a:r>
            <a:r>
              <a:rPr lang="en-US" sz="2300" dirty="0" smtClean="0"/>
              <a:t> </a:t>
            </a:r>
            <a:r>
              <a:rPr lang="en-US" sz="2300" dirty="0" err="1" smtClean="0"/>
              <a:t>terbesar</a:t>
            </a:r>
            <a:r>
              <a:rPr lang="en-US" sz="2300" dirty="0" smtClean="0"/>
              <a:t> </a:t>
            </a:r>
            <a:r>
              <a:rPr lang="en-US" sz="2300" dirty="0" err="1" smtClean="0"/>
              <a:t>di</a:t>
            </a:r>
            <a:r>
              <a:rPr lang="en-US" sz="2300" dirty="0" smtClean="0"/>
              <a:t> </a:t>
            </a:r>
            <a:r>
              <a:rPr lang="en-US" sz="2300" dirty="0" err="1" smtClean="0"/>
              <a:t>dunia</a:t>
            </a:r>
            <a:r>
              <a:rPr lang="en-US" sz="2300" dirty="0" smtClean="0"/>
              <a:t>, Indonesia </a:t>
            </a:r>
            <a:r>
              <a:rPr lang="en-US" sz="2300" dirty="0" err="1" smtClean="0"/>
              <a:t>dikaruniai</a:t>
            </a:r>
            <a:r>
              <a:rPr lang="en-US" sz="2300" dirty="0" smtClean="0"/>
              <a:t> </a:t>
            </a:r>
            <a:r>
              <a:rPr lang="en-US" sz="2300" dirty="0" err="1" smtClean="0"/>
              <a:t>Tuhan</a:t>
            </a:r>
            <a:r>
              <a:rPr lang="en-US" sz="2300" dirty="0" smtClean="0"/>
              <a:t> Yang </a:t>
            </a:r>
            <a:r>
              <a:rPr lang="en-US" sz="2300" dirty="0" err="1" smtClean="0"/>
              <a:t>Maha</a:t>
            </a:r>
            <a:r>
              <a:rPr lang="en-US" sz="2300" dirty="0" smtClean="0"/>
              <a:t> </a:t>
            </a:r>
            <a:r>
              <a:rPr lang="en-US" sz="2300" dirty="0" err="1" smtClean="0"/>
              <a:t>Esa</a:t>
            </a:r>
            <a:r>
              <a:rPr lang="en-US" sz="2300" dirty="0" smtClean="0"/>
              <a:t> </a:t>
            </a:r>
            <a:r>
              <a:rPr lang="en-US" sz="2300" dirty="0" err="1" smtClean="0"/>
              <a:t>dengan</a:t>
            </a:r>
            <a:r>
              <a:rPr lang="en-US" sz="2300" dirty="0" smtClean="0"/>
              <a:t> </a:t>
            </a:r>
            <a:r>
              <a:rPr lang="en-US" sz="2300" dirty="0" err="1" smtClean="0"/>
              <a:t>berbagai</a:t>
            </a:r>
            <a:r>
              <a:rPr lang="en-US" sz="2300" dirty="0" smtClean="0"/>
              <a:t> </a:t>
            </a:r>
            <a:r>
              <a:rPr lang="en-US" sz="2300" dirty="0" err="1" smtClean="0"/>
              <a:t>potensi</a:t>
            </a:r>
            <a:r>
              <a:rPr lang="en-US" sz="2300" dirty="0" smtClean="0"/>
              <a:t> yang </a:t>
            </a:r>
            <a:r>
              <a:rPr lang="en-US" sz="2300" dirty="0" err="1" smtClean="0"/>
              <a:t>ditunjukkan</a:t>
            </a:r>
            <a:r>
              <a:rPr lang="en-US" sz="2300" dirty="0" smtClean="0"/>
              <a:t> </a:t>
            </a:r>
            <a:r>
              <a:rPr lang="en-US" sz="2300" dirty="0" err="1" smtClean="0"/>
              <a:t>oleh</a:t>
            </a:r>
            <a:r>
              <a:rPr lang="en-US" sz="2300" dirty="0" smtClean="0"/>
              <a:t> </a:t>
            </a:r>
            <a:r>
              <a:rPr lang="en-US" sz="2300" dirty="0" err="1" smtClean="0"/>
              <a:t>karakteristik</a:t>
            </a:r>
            <a:r>
              <a:rPr lang="en-US" sz="2300" dirty="0" smtClean="0"/>
              <a:t> </a:t>
            </a:r>
            <a:r>
              <a:rPr lang="en-US" sz="2300" dirty="0" err="1" smtClean="0"/>
              <a:t>geografi</a:t>
            </a:r>
            <a:r>
              <a:rPr lang="en-US" sz="2300" dirty="0" smtClean="0"/>
              <a:t>, </a:t>
            </a:r>
            <a:r>
              <a:rPr lang="en-US" sz="2300" dirty="0" err="1" smtClean="0"/>
              <a:t>demografi</a:t>
            </a:r>
            <a:r>
              <a:rPr lang="en-US" sz="2300" dirty="0" smtClean="0"/>
              <a:t>, </a:t>
            </a:r>
            <a:r>
              <a:rPr lang="en-US" sz="2300" dirty="0" err="1" smtClean="0"/>
              <a:t>ekonomi</a:t>
            </a:r>
            <a:r>
              <a:rPr lang="en-US" sz="2300" dirty="0" smtClean="0"/>
              <a:t>, </a:t>
            </a:r>
            <a:r>
              <a:rPr lang="en-US" sz="2300" dirty="0" err="1" smtClean="0"/>
              <a:t>sosial-budaya</a:t>
            </a:r>
            <a:r>
              <a:rPr lang="en-US" sz="2300" dirty="0" smtClean="0"/>
              <a:t>, </a:t>
            </a:r>
            <a:r>
              <a:rPr lang="en-US" sz="2300" dirty="0" err="1" smtClean="0"/>
              <a:t>serta</a:t>
            </a:r>
            <a:r>
              <a:rPr lang="en-US" sz="2300" dirty="0" smtClean="0"/>
              <a:t> </a:t>
            </a:r>
            <a:r>
              <a:rPr lang="en-US" sz="2300" dirty="0" err="1" smtClean="0"/>
              <a:t>sumber</a:t>
            </a:r>
            <a:r>
              <a:rPr lang="en-US" sz="2300" dirty="0" smtClean="0"/>
              <a:t> </a:t>
            </a:r>
            <a:r>
              <a:rPr lang="en-US" sz="2300" dirty="0" err="1" smtClean="0"/>
              <a:t>kekayaan</a:t>
            </a:r>
            <a:r>
              <a:rPr lang="en-US" sz="2300" dirty="0" smtClean="0"/>
              <a:t> </a:t>
            </a:r>
            <a:r>
              <a:rPr lang="en-US" sz="2300" dirty="0" err="1" smtClean="0"/>
              <a:t>alam</a:t>
            </a:r>
            <a:r>
              <a:rPr lang="en-US" sz="2300" dirty="0" smtClean="0"/>
              <a:t> yang </a:t>
            </a:r>
            <a:r>
              <a:rPr lang="en-US" sz="2300" dirty="0" err="1" smtClean="0"/>
              <a:t>dimiliki</a:t>
            </a:r>
            <a:r>
              <a:rPr lang="en-US" sz="2300" dirty="0" smtClean="0"/>
              <a:t>. </a:t>
            </a:r>
            <a:r>
              <a:rPr lang="en-US" sz="2300" dirty="0" err="1" smtClean="0"/>
              <a:t>Seluruh</a:t>
            </a:r>
            <a:r>
              <a:rPr lang="en-US" sz="2300" dirty="0" smtClean="0"/>
              <a:t> </a:t>
            </a:r>
            <a:r>
              <a:rPr lang="en-US" sz="2300" dirty="0" err="1" smtClean="0"/>
              <a:t>potensi</a:t>
            </a:r>
            <a:r>
              <a:rPr lang="en-US" sz="2300" dirty="0" smtClean="0"/>
              <a:t> </a:t>
            </a:r>
            <a:r>
              <a:rPr lang="en-US" sz="2300" dirty="0" err="1" smtClean="0"/>
              <a:t>tersebut</a:t>
            </a:r>
            <a:r>
              <a:rPr lang="en-US" sz="2300" dirty="0" smtClean="0"/>
              <a:t> </a:t>
            </a:r>
            <a:r>
              <a:rPr lang="en-US" sz="2300" dirty="0" err="1" smtClean="0"/>
              <a:t>tentunya</a:t>
            </a:r>
            <a:r>
              <a:rPr lang="en-US" sz="2300" dirty="0" smtClean="0"/>
              <a:t> </a:t>
            </a:r>
            <a:r>
              <a:rPr lang="en-US" sz="2300" dirty="0" err="1" smtClean="0"/>
              <a:t>harus</a:t>
            </a:r>
            <a:r>
              <a:rPr lang="en-US" sz="2300" dirty="0" smtClean="0"/>
              <a:t> </a:t>
            </a:r>
            <a:r>
              <a:rPr lang="en-US" sz="2300" dirty="0" err="1" smtClean="0"/>
              <a:t>dimanfaatkan</a:t>
            </a:r>
            <a:r>
              <a:rPr lang="en-US" sz="2300" dirty="0" smtClean="0"/>
              <a:t> </a:t>
            </a:r>
            <a:r>
              <a:rPr lang="en-US" sz="2300" dirty="0" err="1" smtClean="0"/>
              <a:t>untuk</a:t>
            </a:r>
            <a:r>
              <a:rPr lang="en-US" sz="2300" dirty="0" smtClean="0"/>
              <a:t> </a:t>
            </a:r>
            <a:r>
              <a:rPr lang="en-US" sz="2300" dirty="0" err="1" smtClean="0"/>
              <a:t>mendorong</a:t>
            </a:r>
            <a:r>
              <a:rPr lang="en-US" sz="2300" dirty="0" smtClean="0"/>
              <a:t> </a:t>
            </a:r>
            <a:r>
              <a:rPr lang="en-US" sz="2300" dirty="0" err="1" smtClean="0"/>
              <a:t>terwujudnya</a:t>
            </a:r>
            <a:r>
              <a:rPr lang="en-US" sz="2300" dirty="0" smtClean="0"/>
              <a:t> </a:t>
            </a:r>
            <a:r>
              <a:rPr lang="en-US" sz="2300" dirty="0" err="1" smtClean="0"/>
              <a:t>pertumbuhan</a:t>
            </a:r>
            <a:r>
              <a:rPr lang="en-US" sz="2300" dirty="0" smtClean="0"/>
              <a:t> </a:t>
            </a:r>
            <a:r>
              <a:rPr lang="en-US" sz="2300" dirty="0" err="1" smtClean="0"/>
              <a:t>ekonomi</a:t>
            </a:r>
            <a:r>
              <a:rPr lang="en-US" sz="2300" dirty="0" smtClean="0"/>
              <a:t> yang </a:t>
            </a:r>
            <a:r>
              <a:rPr lang="en-US" sz="2300" dirty="0" err="1" smtClean="0"/>
              <a:t>tinggi</a:t>
            </a:r>
            <a:r>
              <a:rPr lang="en-US" sz="2300" dirty="0" smtClean="0"/>
              <a:t>, </a:t>
            </a:r>
            <a:r>
              <a:rPr lang="en-US" sz="2300" dirty="0" err="1" smtClean="0"/>
              <a:t>berimbang</a:t>
            </a:r>
            <a:r>
              <a:rPr lang="en-US" sz="2300" dirty="0" smtClean="0"/>
              <a:t>, </a:t>
            </a:r>
            <a:r>
              <a:rPr lang="en-US" sz="2300" dirty="0" err="1" smtClean="0"/>
              <a:t>berkeadilan</a:t>
            </a:r>
            <a:r>
              <a:rPr lang="en-US" sz="2300" dirty="0" smtClean="0"/>
              <a:t> </a:t>
            </a:r>
            <a:r>
              <a:rPr lang="en-US" sz="2300" dirty="0" err="1" smtClean="0"/>
              <a:t>dan</a:t>
            </a:r>
            <a:r>
              <a:rPr lang="en-US" sz="2300" dirty="0" smtClean="0"/>
              <a:t> </a:t>
            </a:r>
            <a:r>
              <a:rPr lang="en-US" sz="2300" dirty="0" err="1" smtClean="0"/>
              <a:t>berkelanjutan</a:t>
            </a:r>
            <a:r>
              <a:rPr lang="en-US" sz="2300" dirty="0" smtClean="0"/>
              <a:t>. </a:t>
            </a:r>
            <a:endParaRPr lang="en-US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28604"/>
            <a:ext cx="8229600" cy="5929354"/>
          </a:xfrm>
        </p:spPr>
        <p:txBody>
          <a:bodyPr/>
          <a:lstStyle/>
          <a:p>
            <a:pPr lvl="0" algn="just"/>
            <a:r>
              <a:rPr lang="en-US" sz="2200" i="1" dirty="0" err="1" smtClean="0"/>
              <a:t>Peningkatan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akses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kesehatan</a:t>
            </a:r>
            <a:endParaRPr lang="en-US" sz="2200" dirty="0" smtClean="0"/>
          </a:p>
          <a:p>
            <a:pPr algn="just">
              <a:buNone/>
            </a:pPr>
            <a:r>
              <a:rPr lang="en-US" sz="2200" dirty="0" smtClean="0"/>
              <a:t>	</a:t>
            </a:r>
            <a:r>
              <a:rPr lang="en-US" sz="2200" dirty="0" err="1" smtClean="0"/>
              <a:t>Peningkatan</a:t>
            </a:r>
            <a:r>
              <a:rPr lang="en-US" sz="2200" dirty="0" smtClean="0"/>
              <a:t> </a:t>
            </a:r>
            <a:r>
              <a:rPr lang="en-US" sz="2200" dirty="0" err="1" smtClean="0"/>
              <a:t>akses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kualitas</a:t>
            </a:r>
            <a:r>
              <a:rPr lang="en-US" sz="2200" dirty="0" smtClean="0"/>
              <a:t> </a:t>
            </a:r>
            <a:r>
              <a:rPr lang="en-US" sz="2200" dirty="0" err="1" smtClean="0"/>
              <a:t>kesehatan</a:t>
            </a:r>
            <a:r>
              <a:rPr lang="en-US" sz="2200" dirty="0" smtClean="0"/>
              <a:t>, </a:t>
            </a:r>
            <a:r>
              <a:rPr lang="en-US" sz="2200" dirty="0" err="1" smtClean="0"/>
              <a:t>hingga</a:t>
            </a:r>
            <a:r>
              <a:rPr lang="en-US" sz="2200" dirty="0" smtClean="0"/>
              <a:t> </a:t>
            </a:r>
            <a:r>
              <a:rPr lang="en-US" sz="2200" dirty="0" err="1" smtClean="0"/>
              <a:t>menjangkau</a:t>
            </a:r>
            <a:r>
              <a:rPr lang="en-US" sz="2200" dirty="0" smtClean="0"/>
              <a:t> </a:t>
            </a:r>
            <a:r>
              <a:rPr lang="en-US" sz="2200" dirty="0" err="1" smtClean="0"/>
              <a:t>daerah-daerah</a:t>
            </a:r>
            <a:r>
              <a:rPr lang="en-US" sz="2200" dirty="0" smtClean="0"/>
              <a:t> </a:t>
            </a:r>
            <a:r>
              <a:rPr lang="en-US" sz="2200" dirty="0" err="1" smtClean="0"/>
              <a:t>terpencil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sepenjuru</a:t>
            </a:r>
            <a:r>
              <a:rPr lang="en-US" sz="2200" dirty="0" smtClean="0"/>
              <a:t> Indonesia, </a:t>
            </a:r>
            <a:r>
              <a:rPr lang="en-US" sz="2200" dirty="0" err="1" smtClean="0"/>
              <a:t>memiliki</a:t>
            </a:r>
            <a:r>
              <a:rPr lang="en-US" sz="2200" dirty="0" smtClean="0"/>
              <a:t> </a:t>
            </a:r>
            <a:r>
              <a:rPr lang="en-US" sz="2200" dirty="0" err="1" smtClean="0"/>
              <a:t>keterkaitan</a:t>
            </a:r>
            <a:r>
              <a:rPr lang="en-US" sz="2200" dirty="0" smtClean="0"/>
              <a:t> </a:t>
            </a:r>
            <a:r>
              <a:rPr lang="en-US" sz="2200" dirty="0" err="1" smtClean="0"/>
              <a:t>sangat</a:t>
            </a:r>
            <a:r>
              <a:rPr lang="en-US" sz="2200" dirty="0" smtClean="0"/>
              <a:t> </a:t>
            </a:r>
            <a:r>
              <a:rPr lang="en-US" sz="2200" dirty="0" err="1" smtClean="0"/>
              <a:t>erat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pembangunan</a:t>
            </a:r>
            <a:r>
              <a:rPr lang="en-US" sz="2200" dirty="0" smtClean="0"/>
              <a:t> </a:t>
            </a:r>
            <a:r>
              <a:rPr lang="en-US" sz="2200" dirty="0" err="1" smtClean="0"/>
              <a:t>ekonomi</a:t>
            </a:r>
            <a:r>
              <a:rPr lang="en-US" sz="2200" dirty="0" smtClean="0"/>
              <a:t>. </a:t>
            </a:r>
            <a:r>
              <a:rPr lang="en-US" sz="2200" dirty="0" err="1" smtClean="0"/>
              <a:t>Meningkatnya</a:t>
            </a:r>
            <a:r>
              <a:rPr lang="en-US" sz="2200" dirty="0" smtClean="0"/>
              <a:t> status </a:t>
            </a:r>
            <a:r>
              <a:rPr lang="en-US" sz="2200" dirty="0" err="1" smtClean="0"/>
              <a:t>kesehatan</a:t>
            </a:r>
            <a:r>
              <a:rPr lang="en-US" sz="2200" dirty="0" smtClean="0"/>
              <a:t> </a:t>
            </a:r>
            <a:r>
              <a:rPr lang="en-US" sz="2200" dirty="0" err="1" smtClean="0"/>
              <a:t>masyarakat</a:t>
            </a:r>
            <a:r>
              <a:rPr lang="en-US" sz="2200" dirty="0" smtClean="0"/>
              <a:t> </a:t>
            </a:r>
            <a:r>
              <a:rPr lang="en-US" sz="2200" dirty="0" err="1" smtClean="0"/>
              <a:t>akan</a:t>
            </a:r>
            <a:r>
              <a:rPr lang="en-US" sz="2200" dirty="0" smtClean="0"/>
              <a:t> </a:t>
            </a:r>
            <a:r>
              <a:rPr lang="en-US" sz="2200" dirty="0" err="1" smtClean="0"/>
              <a:t>membentuk</a:t>
            </a:r>
            <a:r>
              <a:rPr lang="en-US" sz="2200" dirty="0" smtClean="0"/>
              <a:t> </a:t>
            </a:r>
            <a:r>
              <a:rPr lang="en-US" sz="2200" dirty="0" err="1" smtClean="0"/>
              <a:t>sumber</a:t>
            </a:r>
            <a:r>
              <a:rPr lang="en-US" sz="2200" dirty="0" smtClean="0"/>
              <a:t> </a:t>
            </a:r>
            <a:r>
              <a:rPr lang="en-US" sz="2200" dirty="0" err="1" smtClean="0"/>
              <a:t>daya</a:t>
            </a:r>
            <a:r>
              <a:rPr lang="en-US" sz="2200" dirty="0" smtClean="0"/>
              <a:t> </a:t>
            </a:r>
            <a:r>
              <a:rPr lang="en-US" sz="2200" dirty="0" err="1" smtClean="0"/>
              <a:t>manusia</a:t>
            </a:r>
            <a:r>
              <a:rPr lang="en-US" sz="2200" dirty="0" smtClean="0"/>
              <a:t> yang </a:t>
            </a:r>
            <a:r>
              <a:rPr lang="en-US" sz="2200" dirty="0" err="1" smtClean="0"/>
              <a:t>sehat</a:t>
            </a:r>
            <a:r>
              <a:rPr lang="en-US" sz="2200" dirty="0" smtClean="0"/>
              <a:t>, </a:t>
            </a:r>
            <a:r>
              <a:rPr lang="en-US" sz="2200" dirty="0" err="1" smtClean="0"/>
              <a:t>produktif</a:t>
            </a:r>
            <a:r>
              <a:rPr lang="en-US" sz="2200" dirty="0" smtClean="0"/>
              <a:t>,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cerdas</a:t>
            </a:r>
            <a:r>
              <a:rPr lang="en-US" sz="2200" dirty="0" smtClean="0"/>
              <a:t>, </a:t>
            </a:r>
            <a:r>
              <a:rPr lang="en-US" sz="2200" dirty="0" err="1" smtClean="0"/>
              <a:t>sebagai</a:t>
            </a:r>
            <a:r>
              <a:rPr lang="en-US" sz="2200" dirty="0" smtClean="0"/>
              <a:t> </a:t>
            </a:r>
            <a:r>
              <a:rPr lang="en-US" sz="2200" dirty="0" err="1" smtClean="0"/>
              <a:t>komponen</a:t>
            </a:r>
            <a:r>
              <a:rPr lang="en-US" sz="2200" dirty="0" smtClean="0"/>
              <a:t> </a:t>
            </a:r>
            <a:r>
              <a:rPr lang="en-US" sz="2200" dirty="0" err="1" smtClean="0"/>
              <a:t>penting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memberikan</a:t>
            </a:r>
            <a:r>
              <a:rPr lang="en-US" sz="2200" dirty="0" smtClean="0"/>
              <a:t> </a:t>
            </a:r>
            <a:r>
              <a:rPr lang="en-US" sz="2200" dirty="0" err="1" smtClean="0"/>
              <a:t>kontribusi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pertumbuhan</a:t>
            </a:r>
            <a:r>
              <a:rPr lang="en-US" sz="2200" dirty="0" smtClean="0"/>
              <a:t> </a:t>
            </a:r>
            <a:r>
              <a:rPr lang="en-US" sz="2200" dirty="0" err="1" smtClean="0"/>
              <a:t>ekonomi</a:t>
            </a:r>
            <a:r>
              <a:rPr lang="en-US" sz="2200" dirty="0" smtClean="0"/>
              <a:t>. </a:t>
            </a:r>
          </a:p>
          <a:p>
            <a:pPr lvl="0" algn="just"/>
            <a:r>
              <a:rPr lang="en-US" sz="2200" i="1" dirty="0" smtClean="0"/>
              <a:t>Pembangunan </a:t>
            </a:r>
            <a:r>
              <a:rPr lang="en-US" sz="2200" i="1" dirty="0" err="1" smtClean="0"/>
              <a:t>pendidikan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berkualitas</a:t>
            </a:r>
            <a:endParaRPr lang="en-US" sz="2200" dirty="0" smtClean="0"/>
          </a:p>
          <a:p>
            <a:pPr algn="just">
              <a:buNone/>
            </a:pPr>
            <a:r>
              <a:rPr lang="en-US" sz="2200" smtClean="0"/>
              <a:t>	Pendidikan</a:t>
            </a:r>
            <a:r>
              <a:rPr lang="en-US" sz="2200" dirty="0" smtClean="0"/>
              <a:t> </a:t>
            </a:r>
            <a:r>
              <a:rPr lang="en-US" sz="2200" dirty="0" err="1" smtClean="0"/>
              <a:t>berkualitas</a:t>
            </a:r>
            <a:r>
              <a:rPr lang="en-US" sz="2200" dirty="0" smtClean="0"/>
              <a:t> </a:t>
            </a:r>
            <a:r>
              <a:rPr lang="en-US" sz="2200" dirty="0" err="1" smtClean="0"/>
              <a:t>merupakan</a:t>
            </a:r>
            <a:r>
              <a:rPr lang="en-US" sz="2200" dirty="0" smtClean="0"/>
              <a:t> </a:t>
            </a:r>
            <a:r>
              <a:rPr lang="en-US" sz="2200" dirty="0" err="1" smtClean="0"/>
              <a:t>salah</a:t>
            </a:r>
            <a:r>
              <a:rPr lang="en-US" sz="2200" dirty="0" smtClean="0"/>
              <a:t> </a:t>
            </a:r>
            <a:r>
              <a:rPr lang="en-US" sz="2200" dirty="0" err="1" smtClean="0"/>
              <a:t>satu</a:t>
            </a:r>
            <a:r>
              <a:rPr lang="en-US" sz="2200" dirty="0" smtClean="0"/>
              <a:t> </a:t>
            </a:r>
            <a:r>
              <a:rPr lang="en-US" sz="2200" dirty="0" err="1" smtClean="0"/>
              <a:t>kunci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upaya</a:t>
            </a:r>
            <a:r>
              <a:rPr lang="en-US" sz="2200" dirty="0" smtClean="0"/>
              <a:t> </a:t>
            </a:r>
            <a:r>
              <a:rPr lang="en-US" sz="2200" dirty="0" err="1" smtClean="0"/>
              <a:t>peningkatan</a:t>
            </a:r>
            <a:r>
              <a:rPr lang="en-US" sz="2200" dirty="0" smtClean="0"/>
              <a:t> </a:t>
            </a:r>
            <a:r>
              <a:rPr lang="en-US" sz="2200" dirty="0" err="1" smtClean="0"/>
              <a:t>kesejahteraan</a:t>
            </a:r>
            <a:r>
              <a:rPr lang="en-US" sz="2200" dirty="0" smtClean="0"/>
              <a:t>. </a:t>
            </a:r>
            <a:r>
              <a:rPr lang="en-US" sz="2200" dirty="0" err="1" smtClean="0"/>
              <a:t>Pendidikan</a:t>
            </a:r>
            <a:r>
              <a:rPr lang="en-US" sz="2200" dirty="0" smtClean="0"/>
              <a:t> </a:t>
            </a:r>
            <a:r>
              <a:rPr lang="en-US" sz="2200" dirty="0" err="1" smtClean="0"/>
              <a:t>secara</a:t>
            </a:r>
            <a:r>
              <a:rPr lang="en-US" sz="2200" dirty="0" smtClean="0"/>
              <a:t> </a:t>
            </a:r>
            <a:r>
              <a:rPr lang="en-US" sz="2200" dirty="0" err="1" smtClean="0"/>
              <a:t>mutlak</a:t>
            </a:r>
            <a:r>
              <a:rPr lang="en-US" sz="2200" dirty="0" smtClean="0"/>
              <a:t> </a:t>
            </a:r>
            <a:r>
              <a:rPr lang="en-US" sz="2200" dirty="0" err="1" smtClean="0"/>
              <a:t>diperlukan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membentuk</a:t>
            </a:r>
            <a:r>
              <a:rPr lang="en-US" sz="2200" dirty="0" smtClean="0"/>
              <a:t> </a:t>
            </a:r>
            <a:r>
              <a:rPr lang="en-US" sz="2200" dirty="0" err="1" smtClean="0"/>
              <a:t>sumber</a:t>
            </a:r>
            <a:r>
              <a:rPr lang="en-US" sz="2200" dirty="0" smtClean="0"/>
              <a:t> </a:t>
            </a:r>
            <a:r>
              <a:rPr lang="en-US" sz="2200" dirty="0" err="1" smtClean="0"/>
              <a:t>daya</a:t>
            </a:r>
            <a:r>
              <a:rPr lang="en-US" sz="2200" dirty="0" smtClean="0"/>
              <a:t> </a:t>
            </a:r>
            <a:r>
              <a:rPr lang="en-US" sz="2200" dirty="0" err="1" smtClean="0"/>
              <a:t>manusia</a:t>
            </a:r>
            <a:r>
              <a:rPr lang="en-US" sz="2200" dirty="0" smtClean="0"/>
              <a:t> yang </a:t>
            </a:r>
            <a:r>
              <a:rPr lang="en-US" sz="2200" dirty="0" err="1" smtClean="0"/>
              <a:t>produktif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menguasai</a:t>
            </a:r>
            <a:r>
              <a:rPr lang="en-US" sz="2200" dirty="0" smtClean="0"/>
              <a:t> </a:t>
            </a:r>
            <a:r>
              <a:rPr lang="en-US" sz="2200" dirty="0" err="1" smtClean="0"/>
              <a:t>teknologi</a:t>
            </a:r>
            <a:r>
              <a:rPr lang="en-US" sz="2200" dirty="0" smtClean="0"/>
              <a:t> </a:t>
            </a:r>
            <a:r>
              <a:rPr lang="en-US" sz="2200" dirty="0" err="1" smtClean="0"/>
              <a:t>sebagai</a:t>
            </a:r>
            <a:r>
              <a:rPr lang="en-US" sz="2200" dirty="0" smtClean="0"/>
              <a:t> </a:t>
            </a:r>
            <a:r>
              <a:rPr lang="en-US" sz="2200" dirty="0" err="1" smtClean="0"/>
              <a:t>prasyarat</a:t>
            </a:r>
            <a:r>
              <a:rPr lang="en-US" sz="2200" dirty="0" smtClean="0"/>
              <a:t> </a:t>
            </a:r>
            <a:r>
              <a:rPr lang="en-US" sz="2200" dirty="0" err="1" smtClean="0"/>
              <a:t>pertumbuhan</a:t>
            </a:r>
            <a:r>
              <a:rPr lang="en-US" sz="2200" dirty="0" smtClean="0"/>
              <a:t> </a:t>
            </a:r>
            <a:r>
              <a:rPr lang="en-US" sz="2200" dirty="0" err="1" smtClean="0"/>
              <a:t>ekonomi</a:t>
            </a:r>
            <a:r>
              <a:rPr lang="en-US" sz="2200" dirty="0" smtClean="0"/>
              <a:t> yang </a:t>
            </a:r>
            <a:r>
              <a:rPr lang="en-US" sz="2200" dirty="0" err="1" smtClean="0"/>
              <a:t>tinggi</a:t>
            </a:r>
            <a:r>
              <a:rPr lang="en-US" sz="2200" dirty="0" smtClean="0"/>
              <a:t> </a:t>
            </a:r>
            <a:r>
              <a:rPr lang="en-US" sz="2200" dirty="0" err="1" smtClean="0"/>
              <a:t>serta</a:t>
            </a:r>
            <a:r>
              <a:rPr lang="en-US" sz="2200" dirty="0" smtClean="0"/>
              <a:t> </a:t>
            </a:r>
            <a:r>
              <a:rPr lang="en-US" sz="2200" dirty="0" err="1" smtClean="0"/>
              <a:t>membentuk</a:t>
            </a:r>
            <a:r>
              <a:rPr lang="en-US" sz="2200" dirty="0" smtClean="0"/>
              <a:t> </a:t>
            </a:r>
            <a:r>
              <a:rPr lang="en-US" sz="2200" dirty="0" err="1" smtClean="0"/>
              <a:t>bangsa</a:t>
            </a:r>
            <a:r>
              <a:rPr lang="en-US" sz="2200" dirty="0" smtClean="0"/>
              <a:t> yang </a:t>
            </a:r>
            <a:r>
              <a:rPr lang="en-US" sz="2200" dirty="0" err="1" smtClean="0"/>
              <a:t>berbudaya</a:t>
            </a:r>
            <a:r>
              <a:rPr lang="en-US" sz="2200" dirty="0" smtClean="0"/>
              <a:t>. </a:t>
            </a:r>
            <a:r>
              <a:rPr lang="en-US" sz="2200" dirty="0" err="1" smtClean="0"/>
              <a:t>Dalam</a:t>
            </a:r>
            <a:r>
              <a:rPr lang="en-US" sz="2200" dirty="0" smtClean="0"/>
              <a:t> era global, </a:t>
            </a:r>
            <a:r>
              <a:rPr lang="en-US" sz="2200" dirty="0" err="1" smtClean="0"/>
              <a:t>pendidikan</a:t>
            </a:r>
            <a:r>
              <a:rPr lang="en-US" sz="2200" dirty="0" smtClean="0"/>
              <a:t> </a:t>
            </a:r>
            <a:r>
              <a:rPr lang="en-US" sz="2200" dirty="0" err="1" smtClean="0"/>
              <a:t>menjadi</a:t>
            </a:r>
            <a:r>
              <a:rPr lang="en-US" sz="2200" dirty="0" smtClean="0"/>
              <a:t> </a:t>
            </a:r>
            <a:r>
              <a:rPr lang="en-US" sz="2200" dirty="0" err="1" smtClean="0"/>
              <a:t>bagian</a:t>
            </a:r>
            <a:r>
              <a:rPr lang="en-US" sz="2200" dirty="0" smtClean="0"/>
              <a:t> </a:t>
            </a:r>
            <a:r>
              <a:rPr lang="en-US" sz="2200" dirty="0" err="1" smtClean="0"/>
              <a:t>sentral</a:t>
            </a:r>
            <a:r>
              <a:rPr lang="en-US" sz="2200" dirty="0" smtClean="0"/>
              <a:t> </a:t>
            </a:r>
            <a:r>
              <a:rPr lang="en-US" sz="2200" dirty="0" err="1" smtClean="0"/>
              <a:t>pembangunan</a:t>
            </a:r>
            <a:r>
              <a:rPr lang="en-US" sz="2200" dirty="0" smtClean="0"/>
              <a:t> </a:t>
            </a:r>
            <a:r>
              <a:rPr lang="en-US" sz="2200" dirty="0" err="1" smtClean="0"/>
              <a:t>suatu</a:t>
            </a:r>
            <a:r>
              <a:rPr lang="en-US" sz="2200" dirty="0" smtClean="0"/>
              <a:t> </a:t>
            </a:r>
            <a:r>
              <a:rPr lang="en-US" sz="2200" dirty="0" err="1" smtClean="0"/>
              <a:t>negara</a:t>
            </a:r>
            <a:r>
              <a:rPr lang="en-US" sz="2200" dirty="0" smtClean="0"/>
              <a:t> </a:t>
            </a:r>
            <a:r>
              <a:rPr lang="en-US" sz="2200" dirty="0" err="1" smtClean="0"/>
              <a:t>karena</a:t>
            </a:r>
            <a:r>
              <a:rPr lang="en-US" sz="2200" dirty="0" smtClean="0"/>
              <a:t> </a:t>
            </a:r>
            <a:r>
              <a:rPr lang="en-US" sz="2200" dirty="0" err="1" smtClean="0"/>
              <a:t>perannya</a:t>
            </a:r>
            <a:r>
              <a:rPr lang="en-US" sz="2200" dirty="0" smtClean="0"/>
              <a:t> yang </a:t>
            </a:r>
            <a:r>
              <a:rPr lang="en-US" sz="2200" dirty="0" err="1" smtClean="0"/>
              <a:t>strategis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meningkatkan</a:t>
            </a:r>
            <a:r>
              <a:rPr lang="en-US" sz="2200" dirty="0" smtClean="0"/>
              <a:t> </a:t>
            </a:r>
            <a:r>
              <a:rPr lang="en-US" sz="2200" dirty="0" err="1" smtClean="0"/>
              <a:t>daya</a:t>
            </a:r>
            <a:r>
              <a:rPr lang="en-US" sz="2200" dirty="0" smtClean="0"/>
              <a:t> </a:t>
            </a:r>
            <a:r>
              <a:rPr lang="en-US" sz="2200" dirty="0" err="1" smtClean="0"/>
              <a:t>saing</a:t>
            </a:r>
            <a:r>
              <a:rPr lang="en-US" sz="2200" dirty="0" smtClean="0"/>
              <a:t>.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28604"/>
            <a:ext cx="8229600" cy="5929354"/>
          </a:xfrm>
        </p:spPr>
        <p:txBody>
          <a:bodyPr/>
          <a:lstStyle/>
          <a:p>
            <a:pPr lvl="0"/>
            <a:r>
              <a:rPr lang="en-US" sz="2400" i="1" dirty="0" err="1" smtClean="0"/>
              <a:t>Pengembangan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konsep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agropolitan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Konsep</a:t>
            </a:r>
            <a:r>
              <a:rPr lang="en-US" sz="2400" dirty="0" smtClean="0"/>
              <a:t> </a:t>
            </a:r>
            <a:r>
              <a:rPr lang="en-US" sz="2400" dirty="0" err="1" smtClean="0"/>
              <a:t>agropolitan</a:t>
            </a:r>
            <a:r>
              <a:rPr lang="en-US" sz="2400" dirty="0" smtClean="0"/>
              <a:t>, </a:t>
            </a:r>
            <a:r>
              <a:rPr lang="en-US" sz="2400" dirty="0" err="1" smtClean="0"/>
              <a:t>sebagaimana</a:t>
            </a:r>
            <a:r>
              <a:rPr lang="en-US" sz="2400" dirty="0" smtClean="0"/>
              <a:t> </a:t>
            </a:r>
            <a:r>
              <a:rPr lang="en-US" sz="2400" dirty="0" err="1" smtClean="0"/>
              <a:t>dikemukakan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Friedmann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Douglas 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konsep</a:t>
            </a:r>
            <a:r>
              <a:rPr lang="en-US" sz="2400" dirty="0" smtClean="0"/>
              <a:t> </a:t>
            </a:r>
            <a:r>
              <a:rPr lang="en-US" sz="2400" dirty="0" err="1" smtClean="0"/>
              <a:t>pengembangan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pedesaan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potensi</a:t>
            </a:r>
            <a:r>
              <a:rPr lang="en-US" sz="2400" dirty="0" smtClean="0"/>
              <a:t> </a:t>
            </a:r>
            <a:r>
              <a:rPr lang="en-US" sz="2400" dirty="0" err="1" smtClean="0"/>
              <a:t>wilayah</a:t>
            </a:r>
            <a:r>
              <a:rPr lang="en-US" sz="2400" dirty="0" smtClean="0"/>
              <a:t> </a:t>
            </a:r>
            <a:r>
              <a:rPr lang="en-US" sz="2400" dirty="0" err="1" smtClean="0"/>
              <a:t>desa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. </a:t>
            </a:r>
            <a:r>
              <a:rPr lang="en-US" sz="2400" dirty="0" err="1" smtClean="0"/>
              <a:t>Konsep</a:t>
            </a:r>
            <a:r>
              <a:rPr lang="en-US" sz="2400" dirty="0" smtClean="0"/>
              <a:t> </a:t>
            </a:r>
            <a:r>
              <a:rPr lang="en-US" sz="2400" dirty="0" err="1" smtClean="0"/>
              <a:t>agropolitan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gagasan</a:t>
            </a:r>
            <a:r>
              <a:rPr lang="en-US" sz="2400" dirty="0" smtClean="0"/>
              <a:t> </a:t>
            </a:r>
            <a:r>
              <a:rPr lang="en-US" sz="2400" dirty="0" err="1" smtClean="0"/>
              <a:t>pengembangan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wilayah</a:t>
            </a:r>
            <a:r>
              <a:rPr lang="en-US" sz="2400" dirty="0" smtClean="0"/>
              <a:t> yang </a:t>
            </a:r>
            <a:r>
              <a:rPr lang="en-US" sz="2400" dirty="0" err="1" smtClean="0"/>
              <a:t>muncul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permasalahan</a:t>
            </a:r>
            <a:r>
              <a:rPr lang="en-US" sz="2400" dirty="0" smtClean="0"/>
              <a:t>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ketimpangan</a:t>
            </a:r>
            <a:r>
              <a:rPr lang="en-US" sz="2400" dirty="0" smtClean="0"/>
              <a:t> </a:t>
            </a:r>
            <a:r>
              <a:rPr lang="en-US" sz="2400" dirty="0" err="1" smtClean="0"/>
              <a:t>pembangunan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kota</a:t>
            </a:r>
            <a:r>
              <a:rPr lang="en-US" sz="2400" dirty="0" smtClean="0"/>
              <a:t> (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pusat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pertumbuhan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)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wilayah</a:t>
            </a:r>
            <a:r>
              <a:rPr lang="en-US" sz="2400" dirty="0" smtClean="0"/>
              <a:t> </a:t>
            </a:r>
            <a:r>
              <a:rPr lang="en-US" sz="2400" dirty="0" err="1" smtClean="0"/>
              <a:t>pedesaan</a:t>
            </a:r>
            <a:r>
              <a:rPr lang="en-US" sz="2400" dirty="0" smtClean="0"/>
              <a:t> (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pusat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pertanian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relatif</a:t>
            </a:r>
            <a:r>
              <a:rPr lang="en-US" sz="2400" dirty="0" smtClean="0"/>
              <a:t> </a:t>
            </a:r>
            <a:r>
              <a:rPr lang="en-US" sz="2400" dirty="0" err="1" smtClean="0"/>
              <a:t>tertinggal</a:t>
            </a:r>
            <a:r>
              <a:rPr lang="en-US" sz="2400" dirty="0" smtClean="0"/>
              <a:t>).</a:t>
            </a:r>
          </a:p>
          <a:p>
            <a:pPr algn="just">
              <a:buNone/>
            </a:pPr>
            <a:r>
              <a:rPr lang="en-US" sz="2400" smtClean="0"/>
              <a:t>	Pelaksanaan</a:t>
            </a:r>
            <a:r>
              <a:rPr lang="en-US" sz="2400" dirty="0" smtClean="0"/>
              <a:t> </a:t>
            </a:r>
            <a:r>
              <a:rPr lang="en-US" sz="2400" dirty="0" err="1" smtClean="0"/>
              <a:t>konsep</a:t>
            </a:r>
            <a:r>
              <a:rPr lang="en-US" sz="2400" dirty="0" smtClean="0"/>
              <a:t> </a:t>
            </a:r>
            <a:r>
              <a:rPr lang="en-US" sz="2400" dirty="0" err="1" smtClean="0"/>
              <a:t>agropolitan</a:t>
            </a:r>
            <a:r>
              <a:rPr lang="en-US" sz="2400" dirty="0" smtClean="0"/>
              <a:t> </a:t>
            </a:r>
            <a:r>
              <a:rPr lang="en-US" sz="2400" dirty="0" err="1" smtClean="0"/>
              <a:t>diyakini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menanggulangi</a:t>
            </a:r>
            <a:r>
              <a:rPr lang="en-US" sz="2400" dirty="0" smtClean="0"/>
              <a:t> </a:t>
            </a:r>
            <a:r>
              <a:rPr lang="en-US" sz="2400" dirty="0" err="1" smtClean="0"/>
              <a:t>dampak</a:t>
            </a:r>
            <a:r>
              <a:rPr lang="en-US" sz="2400" dirty="0" smtClean="0"/>
              <a:t> </a:t>
            </a:r>
            <a:r>
              <a:rPr lang="en-US" sz="2400" dirty="0" err="1" smtClean="0"/>
              <a:t>negatif</a:t>
            </a:r>
            <a:r>
              <a:rPr lang="en-US" sz="2400" dirty="0" smtClean="0"/>
              <a:t> </a:t>
            </a:r>
            <a:r>
              <a:rPr lang="en-US" sz="2400" dirty="0" err="1" smtClean="0"/>
              <a:t>pembangunan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migrasi</a:t>
            </a:r>
            <a:r>
              <a:rPr lang="en-US" sz="2400" dirty="0" smtClean="0"/>
              <a:t> </a:t>
            </a:r>
            <a:r>
              <a:rPr lang="en-US" sz="2400" dirty="0" err="1" smtClean="0"/>
              <a:t>desa-kota</a:t>
            </a:r>
            <a:r>
              <a:rPr lang="en-US" sz="2400" dirty="0" smtClean="0"/>
              <a:t> yang </a:t>
            </a:r>
            <a:r>
              <a:rPr lang="en-US" sz="2400" dirty="0" err="1" smtClean="0"/>
              <a:t>tak</a:t>
            </a:r>
            <a:r>
              <a:rPr lang="en-US" sz="2400" dirty="0" smtClean="0"/>
              <a:t> </a:t>
            </a:r>
            <a:r>
              <a:rPr lang="en-US" sz="2400" dirty="0" err="1" smtClean="0"/>
              <a:t>terkendali</a:t>
            </a:r>
            <a:r>
              <a:rPr lang="en-US" sz="2400" dirty="0" smtClean="0"/>
              <a:t>, </a:t>
            </a:r>
            <a:r>
              <a:rPr lang="en-US" sz="2400" dirty="0" err="1" smtClean="0"/>
              <a:t>polusi</a:t>
            </a:r>
            <a:r>
              <a:rPr lang="en-US" sz="2400" dirty="0" smtClean="0"/>
              <a:t>, </a:t>
            </a:r>
            <a:r>
              <a:rPr lang="en-US" sz="2400" dirty="0" err="1" smtClean="0"/>
              <a:t>kemacetan</a:t>
            </a:r>
            <a:r>
              <a:rPr lang="en-US" sz="2400" dirty="0" smtClean="0"/>
              <a:t> </a:t>
            </a:r>
            <a:r>
              <a:rPr lang="en-US" sz="2400" dirty="0" err="1" smtClean="0"/>
              <a:t>lalu</a:t>
            </a:r>
            <a:r>
              <a:rPr lang="en-US" sz="2400" dirty="0" smtClean="0"/>
              <a:t> </a:t>
            </a:r>
            <a:r>
              <a:rPr lang="en-US" sz="2400" dirty="0" err="1" smtClean="0"/>
              <a:t>lintas</a:t>
            </a:r>
            <a:r>
              <a:rPr lang="en-US" sz="2400" dirty="0" smtClean="0"/>
              <a:t>, </a:t>
            </a:r>
            <a:r>
              <a:rPr lang="en-US" sz="2400" dirty="0" err="1" smtClean="0"/>
              <a:t>permukiman</a:t>
            </a:r>
            <a:r>
              <a:rPr lang="en-US" sz="2400" dirty="0" smtClean="0"/>
              <a:t> </a:t>
            </a:r>
            <a:r>
              <a:rPr lang="en-US" sz="2400" dirty="0" err="1" smtClean="0"/>
              <a:t>kumuh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kota</a:t>
            </a:r>
            <a:r>
              <a:rPr lang="en-US" sz="2400" dirty="0" smtClean="0"/>
              <a:t>, </a:t>
            </a:r>
            <a:r>
              <a:rPr lang="en-US" sz="2400" dirty="0" err="1" smtClean="0"/>
              <a:t>kehancuran</a:t>
            </a:r>
            <a:r>
              <a:rPr lang="en-US" sz="2400" dirty="0" smtClean="0"/>
              <a:t> </a:t>
            </a:r>
            <a:r>
              <a:rPr lang="en-US" sz="2400" dirty="0" err="1" smtClean="0"/>
              <a:t>sumber</a:t>
            </a:r>
            <a:r>
              <a:rPr lang="en-US" sz="2400" dirty="0" smtClean="0"/>
              <a:t> </a:t>
            </a:r>
            <a:r>
              <a:rPr lang="en-US" sz="2400" dirty="0" err="1" smtClean="0"/>
              <a:t>daya</a:t>
            </a:r>
            <a:r>
              <a:rPr lang="en-US" sz="2400" dirty="0" smtClean="0"/>
              <a:t> </a:t>
            </a:r>
            <a:r>
              <a:rPr lang="en-US" sz="2400" dirty="0" err="1" smtClean="0"/>
              <a:t>alam</a:t>
            </a:r>
            <a:r>
              <a:rPr lang="en-US" sz="2400" dirty="0" smtClean="0"/>
              <a:t>,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pemiskinan</a:t>
            </a:r>
            <a:r>
              <a:rPr lang="en-US" sz="2400" dirty="0" smtClean="0"/>
              <a:t> </a:t>
            </a:r>
            <a:r>
              <a:rPr lang="en-US" sz="2400" dirty="0" err="1" smtClean="0"/>
              <a:t>desa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28604"/>
            <a:ext cx="8229600" cy="5929354"/>
          </a:xfrm>
        </p:spPr>
        <p:txBody>
          <a:bodyPr/>
          <a:lstStyle/>
          <a:p>
            <a:pPr lvl="0"/>
            <a:r>
              <a:rPr lang="en-US" sz="2400" i="1" dirty="0" err="1" smtClean="0"/>
              <a:t>Pengembangan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kewirausahaan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mandiri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mendukung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upaya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</a:t>
            </a:r>
            <a:r>
              <a:rPr lang="en-US" sz="2400" dirty="0" smtClean="0"/>
              <a:t> </a:t>
            </a:r>
            <a:r>
              <a:rPr lang="en-US" sz="2400" dirty="0" err="1" smtClean="0"/>
              <a:t>memastikan</a:t>
            </a:r>
            <a:r>
              <a:rPr lang="en-US" sz="2400" dirty="0" smtClean="0"/>
              <a:t> </a:t>
            </a:r>
            <a:r>
              <a:rPr lang="en-US" sz="2400" dirty="0" err="1" smtClean="0"/>
              <a:t>pemerataan</a:t>
            </a:r>
            <a:r>
              <a:rPr lang="en-US" sz="2400" dirty="0" smtClean="0"/>
              <a:t> </a:t>
            </a:r>
            <a:r>
              <a:rPr lang="en-US" sz="2400" dirty="0" err="1" smtClean="0"/>
              <a:t>pembangunan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mengatasi</a:t>
            </a:r>
            <a:r>
              <a:rPr lang="en-US" sz="2400" dirty="0" smtClean="0"/>
              <a:t> </a:t>
            </a:r>
            <a:r>
              <a:rPr lang="en-US" sz="2400" dirty="0" err="1" smtClean="0"/>
              <a:t>ketimpangan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, </a:t>
            </a:r>
            <a:r>
              <a:rPr lang="en-US" sz="2400" dirty="0" err="1" smtClean="0"/>
              <a:t>warga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hendaknya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mengembangkan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kewirausahaan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mandiri</a:t>
            </a:r>
            <a:r>
              <a:rPr lang="en-US" sz="2400" dirty="0" smtClean="0"/>
              <a:t>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</a:t>
            </a:r>
            <a:r>
              <a:rPr lang="en-US" sz="2400" dirty="0" err="1" smtClean="0"/>
              <a:t>minat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potensi</a:t>
            </a:r>
            <a:r>
              <a:rPr lang="en-US" sz="2400" dirty="0" smtClean="0"/>
              <a:t> </a:t>
            </a:r>
            <a:r>
              <a:rPr lang="en-US" sz="2400" dirty="0" err="1" smtClean="0"/>
              <a:t>lokal</a:t>
            </a:r>
            <a:r>
              <a:rPr lang="en-US" sz="2400" dirty="0" smtClean="0"/>
              <a:t> </a:t>
            </a:r>
            <a:r>
              <a:rPr lang="en-US" sz="2400" dirty="0" err="1" smtClean="0"/>
              <a:t>daerahnya</a:t>
            </a:r>
            <a:r>
              <a:rPr lang="en-US" sz="2400" dirty="0" smtClean="0"/>
              <a:t>. </a:t>
            </a:r>
            <a:r>
              <a:rPr lang="en-US" sz="2400" dirty="0" err="1" smtClean="0"/>
              <a:t>Mengapa</a:t>
            </a:r>
            <a:r>
              <a:rPr lang="en-US" sz="2400" dirty="0" smtClean="0"/>
              <a:t> </a:t>
            </a:r>
            <a:r>
              <a:rPr lang="en-US" sz="2400" dirty="0" err="1" smtClean="0"/>
              <a:t>kewirausahaan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mandiri</a:t>
            </a:r>
            <a:r>
              <a:rPr lang="en-US" sz="2400" dirty="0" smtClean="0"/>
              <a:t> ? </a:t>
            </a:r>
            <a:r>
              <a:rPr lang="en-US" sz="2400" dirty="0" err="1" smtClean="0"/>
              <a:t>Jawabannya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menjanjikan</a:t>
            </a:r>
            <a:r>
              <a:rPr lang="en-US" sz="2400" dirty="0" smtClean="0"/>
              <a:t> </a:t>
            </a:r>
            <a:r>
              <a:rPr lang="en-US" sz="2400" dirty="0" err="1" smtClean="0"/>
              <a:t>kebebasan</a:t>
            </a:r>
            <a:r>
              <a:rPr lang="en-US" sz="2400" dirty="0" smtClean="0"/>
              <a:t> </a:t>
            </a:r>
            <a:r>
              <a:rPr lang="en-US" sz="2400" dirty="0" err="1" smtClean="0"/>
              <a:t>bertindak</a:t>
            </a:r>
            <a:r>
              <a:rPr lang="en-US" sz="2400" dirty="0" smtClean="0"/>
              <a:t>, </a:t>
            </a:r>
            <a:r>
              <a:rPr lang="en-US" sz="2400" dirty="0" err="1" smtClean="0"/>
              <a:t>kemudahan</a:t>
            </a:r>
            <a:r>
              <a:rPr lang="en-US" sz="2400" dirty="0" smtClean="0"/>
              <a:t> </a:t>
            </a:r>
            <a:r>
              <a:rPr lang="en-US" sz="2400" dirty="0" err="1" smtClean="0"/>
              <a:t>menyesuaikan</a:t>
            </a:r>
            <a:r>
              <a:rPr lang="en-US" sz="2400" dirty="0" smtClean="0"/>
              <a:t> </a:t>
            </a:r>
            <a:r>
              <a:rPr lang="en-US" sz="2400" dirty="0" err="1" smtClean="0"/>
              <a:t>diri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keinginan</a:t>
            </a:r>
            <a:r>
              <a:rPr lang="en-US" sz="2400" dirty="0" smtClean="0"/>
              <a:t> </a:t>
            </a:r>
            <a:r>
              <a:rPr lang="en-US" sz="2400" dirty="0" err="1" smtClean="0"/>
              <a:t>warga</a:t>
            </a:r>
            <a:r>
              <a:rPr lang="en-US" sz="2400" dirty="0" smtClean="0"/>
              <a:t> </a:t>
            </a:r>
            <a:r>
              <a:rPr lang="en-US" sz="2400" dirty="0" err="1" smtClean="0"/>
              <a:t>lokal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sasaran</a:t>
            </a:r>
            <a:r>
              <a:rPr lang="en-US" sz="2400" dirty="0" smtClean="0"/>
              <a:t> </a:t>
            </a:r>
            <a:r>
              <a:rPr lang="en-US" sz="2400" dirty="0" err="1" smtClean="0"/>
              <a:t>pemasaran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jasa</a:t>
            </a:r>
            <a:r>
              <a:rPr lang="en-US" sz="2400" dirty="0" smtClean="0"/>
              <a:t>,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memungkinkan</a:t>
            </a:r>
            <a:r>
              <a:rPr lang="en-US" sz="2400" dirty="0" smtClean="0"/>
              <a:t> </a:t>
            </a:r>
            <a:r>
              <a:rPr lang="en-US" sz="2400" dirty="0" err="1" smtClean="0"/>
              <a:t>penciptaan</a:t>
            </a:r>
            <a:r>
              <a:rPr lang="en-US" sz="2400" dirty="0" smtClean="0"/>
              <a:t> </a:t>
            </a:r>
            <a:r>
              <a:rPr lang="en-US" sz="2400" dirty="0" err="1" smtClean="0"/>
              <a:t>lapangan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chemeClr val="accent1">
                    <a:lumMod val="25000"/>
                  </a:schemeClr>
                </a:solidFill>
              </a:rPr>
              <a:t>QUIZ</a:t>
            </a:r>
            <a:endParaRPr lang="id-ID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28802"/>
            <a:ext cx="8229600" cy="4225936"/>
          </a:xfrm>
        </p:spPr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Jelaskan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peningkatan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kualitas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kesehatan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membantu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mengatasi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ketimpangan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sosial</a:t>
            </a:r>
            <a:r>
              <a:rPr lang="id-ID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!</a:t>
            </a:r>
            <a:endParaRPr lang="id-ID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smtClean="0"/>
              <a:t>berkualitas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mengatasi</a:t>
            </a:r>
            <a:r>
              <a:rPr lang="en-US" dirty="0" smtClean="0"/>
              <a:t> </a:t>
            </a:r>
            <a:r>
              <a:rPr lang="en-US" dirty="0" err="1" smtClean="0"/>
              <a:t>ketimpangan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id-ID" dirty="0" smtClean="0"/>
              <a:t>!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5530</TotalTime>
  <Words>70</Words>
  <Application>Microsoft Office PowerPoint</Application>
  <PresentationFormat>On-screen Show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Diseño predeterminado</vt:lpstr>
      <vt:lpstr>UPAYA MENGATASI KETIMPANGAN SOSIAL</vt:lpstr>
      <vt:lpstr>Slide 2</vt:lpstr>
      <vt:lpstr>Slide 3</vt:lpstr>
      <vt:lpstr>Slide 4</vt:lpstr>
      <vt:lpstr>Slide 5</vt:lpstr>
      <vt:lpstr>Slide 6</vt:lpstr>
      <vt:lpstr>Slide 7</vt:lpstr>
      <vt:lpstr>Slide 8</vt:lpstr>
      <vt:lpstr>QUIZ</vt:lpstr>
      <vt:lpstr>Slide 10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PCR</cp:lastModifiedBy>
  <cp:revision>770</cp:revision>
  <dcterms:created xsi:type="dcterms:W3CDTF">2010-05-23T14:28:12Z</dcterms:created>
  <dcterms:modified xsi:type="dcterms:W3CDTF">2015-07-20T15:05:36Z</dcterms:modified>
</cp:coreProperties>
</file>