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78" r:id="rId6"/>
    <p:sldId id="279" r:id="rId7"/>
    <p:sldId id="280" r:id="rId8"/>
    <p:sldId id="259" r:id="rId9"/>
    <p:sldId id="258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61EE1-9743-43C3-879F-2B321FEF83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4962-5205-40AB-9503-8BFCC5C71C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3D-6469-4C2D-94AC-15C951261F3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1143-5B37-4CAB-8121-D2D9B916F9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C3057-1E68-4070-B2AF-31225C916F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23F0F-4B9A-41FF-A87D-B321D477DB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06A5A-3CA7-4300-9121-3323722E95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DA25-3772-46FA-B1F0-DA730D77F1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5D77-9C99-48C1-867B-A82E1647C6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95D2-F59D-4858-AFFE-0D022721F4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71817-9981-49AF-A657-34EEFA781A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3DBD1C-807B-4FA7-8E00-77A45074632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965206" y="5281630"/>
            <a:ext cx="7535884" cy="647700"/>
          </a:xfrm>
        </p:spPr>
        <p:txBody>
          <a:bodyPr/>
          <a:lstStyle/>
          <a:p>
            <a:pPr algn="l"/>
            <a:r>
              <a:rPr lang="en-US" sz="3800" b="1" dirty="0" smtClean="0">
                <a:solidFill>
                  <a:schemeClr val="bg1"/>
                </a:solidFill>
              </a:rPr>
              <a:t>TEORI MENGENAI KETIMPANGAN SOSIAL</a:t>
            </a:r>
            <a:endParaRPr lang="es-ES" sz="3800" b="1" dirty="0">
              <a:solidFill>
                <a:schemeClr val="bg1"/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25000"/>
                  </a:schemeClr>
                </a:solidFill>
              </a:rPr>
              <a:t>Teori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25000"/>
                  </a:schemeClr>
                </a:solidFill>
              </a:rPr>
              <a:t>Dualisme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25000"/>
                  </a:schemeClr>
                </a:solidFill>
              </a:rPr>
              <a:t>Sosial</a:t>
            </a:r>
            <a:endParaRPr lang="id-ID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2984"/>
            <a:ext cx="8229600" cy="4383087"/>
          </a:xfrm>
        </p:spPr>
        <p:txBody>
          <a:bodyPr/>
          <a:lstStyle/>
          <a:p>
            <a:pPr algn="just">
              <a:buNone/>
            </a:pPr>
            <a:r>
              <a:rPr lang="en-US" sz="1900" dirty="0" smtClean="0"/>
              <a:t>J.H. </a:t>
            </a:r>
            <a:r>
              <a:rPr lang="en-US" sz="1900" dirty="0" err="1" smtClean="0"/>
              <a:t>Boeke</a:t>
            </a:r>
            <a:r>
              <a:rPr lang="en-US" sz="1900" dirty="0" smtClean="0"/>
              <a:t> </a:t>
            </a:r>
            <a:r>
              <a:rPr lang="en-US" sz="1900" dirty="0" err="1" smtClean="0"/>
              <a:t>mengulas</a:t>
            </a:r>
            <a:r>
              <a:rPr lang="en-US" sz="1900" dirty="0" smtClean="0"/>
              <a:t> </a:t>
            </a:r>
            <a:r>
              <a:rPr lang="en-US" sz="1900" dirty="0" err="1" smtClean="0"/>
              <a:t>betapa</a:t>
            </a:r>
            <a:r>
              <a:rPr lang="en-US" sz="1900" dirty="0" smtClean="0"/>
              <a:t> </a:t>
            </a:r>
            <a:r>
              <a:rPr lang="en-US" sz="1900" dirty="0" err="1" smtClean="0"/>
              <a:t>kapitalisme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dibawa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arus</a:t>
            </a:r>
            <a:r>
              <a:rPr lang="en-US" sz="1900" dirty="0" smtClean="0"/>
              <a:t> </a:t>
            </a:r>
            <a:r>
              <a:rPr lang="en-US" sz="1900" dirty="0" err="1" smtClean="0"/>
              <a:t>globalisasi</a:t>
            </a:r>
            <a:r>
              <a:rPr lang="en-US" sz="1900" dirty="0" smtClean="0"/>
              <a:t> </a:t>
            </a:r>
            <a:r>
              <a:rPr lang="en-US" sz="1900" dirty="0" err="1" smtClean="0"/>
              <a:t>telah</a:t>
            </a:r>
            <a:r>
              <a:rPr lang="en-US" sz="1900" dirty="0" smtClean="0"/>
              <a:t> </a:t>
            </a:r>
            <a:r>
              <a:rPr lang="en-US" sz="1900" dirty="0" err="1" smtClean="0"/>
              <a:t>membawa</a:t>
            </a:r>
            <a:r>
              <a:rPr lang="en-US" sz="1900" dirty="0" smtClean="0"/>
              <a:t> </a:t>
            </a:r>
            <a:r>
              <a:rPr lang="en-US" sz="1900" dirty="0" err="1" smtClean="0"/>
              <a:t>peningkatan</a:t>
            </a:r>
            <a:r>
              <a:rPr lang="en-US" sz="1900" dirty="0" smtClean="0"/>
              <a:t> </a:t>
            </a:r>
            <a:r>
              <a:rPr lang="en-US" sz="1900" dirty="0" err="1" smtClean="0"/>
              <a:t>taraf</a:t>
            </a:r>
            <a:r>
              <a:rPr lang="en-US" sz="1900" dirty="0" smtClean="0"/>
              <a:t> </a:t>
            </a:r>
            <a:r>
              <a:rPr lang="en-US" sz="1900" dirty="0" err="1" smtClean="0"/>
              <a:t>hidup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persatuan</a:t>
            </a:r>
            <a:r>
              <a:rPr lang="en-US" sz="1900" dirty="0" smtClean="0"/>
              <a:t> </a:t>
            </a:r>
            <a:r>
              <a:rPr lang="en-US" sz="1900" dirty="0" err="1" smtClean="0"/>
              <a:t>masyarakat</a:t>
            </a:r>
            <a:r>
              <a:rPr lang="en-US" sz="1900" dirty="0" smtClean="0"/>
              <a:t> </a:t>
            </a:r>
            <a:r>
              <a:rPr lang="en-US" sz="1900" dirty="0" err="1" smtClean="0"/>
              <a:t>di</a:t>
            </a:r>
            <a:r>
              <a:rPr lang="en-US" sz="1900" dirty="0" smtClean="0"/>
              <a:t> </a:t>
            </a:r>
            <a:r>
              <a:rPr lang="en-US" sz="1900" dirty="0" err="1" smtClean="0"/>
              <a:t>negara-negara</a:t>
            </a:r>
            <a:r>
              <a:rPr lang="en-US" sz="1900" dirty="0" smtClean="0"/>
              <a:t> Barat. </a:t>
            </a:r>
            <a:r>
              <a:rPr lang="en-US" sz="1900" dirty="0" err="1" smtClean="0"/>
              <a:t>Sebaliknya</a:t>
            </a:r>
            <a:r>
              <a:rPr lang="en-US" sz="1900" dirty="0" smtClean="0"/>
              <a:t>, </a:t>
            </a:r>
            <a:r>
              <a:rPr lang="en-US" sz="1900" dirty="0" err="1" smtClean="0"/>
              <a:t>justru</a:t>
            </a:r>
            <a:r>
              <a:rPr lang="en-US" sz="1900" dirty="0" smtClean="0"/>
              <a:t> </a:t>
            </a:r>
            <a:r>
              <a:rPr lang="en-US" sz="1900" dirty="0" err="1" smtClean="0"/>
              <a:t>mendatangkan</a:t>
            </a:r>
            <a:r>
              <a:rPr lang="en-US" sz="1900" dirty="0" smtClean="0"/>
              <a:t> </a:t>
            </a:r>
            <a:r>
              <a:rPr lang="en-US" sz="1900" dirty="0" err="1" smtClean="0"/>
              <a:t>kerusakan</a:t>
            </a:r>
            <a:r>
              <a:rPr lang="en-US" sz="1900" dirty="0" smtClean="0"/>
              <a:t> </a:t>
            </a:r>
            <a:r>
              <a:rPr lang="en-US" sz="1900" dirty="0" err="1" smtClean="0"/>
              <a:t>di</a:t>
            </a:r>
            <a:r>
              <a:rPr lang="en-US" sz="1900" dirty="0" smtClean="0"/>
              <a:t> </a:t>
            </a:r>
            <a:r>
              <a:rPr lang="en-US" sz="1900" dirty="0" err="1" smtClean="0"/>
              <a:t>negara-negara</a:t>
            </a:r>
            <a:r>
              <a:rPr lang="en-US" sz="1900" dirty="0" smtClean="0"/>
              <a:t> </a:t>
            </a:r>
            <a:r>
              <a:rPr lang="en-US" sz="1900" dirty="0" err="1" smtClean="0"/>
              <a:t>berkembang</a:t>
            </a:r>
            <a:r>
              <a:rPr lang="en-US" sz="1900" dirty="0" smtClean="0"/>
              <a:t>. </a:t>
            </a:r>
            <a:r>
              <a:rPr lang="en-US" sz="1900" dirty="0" err="1" smtClean="0"/>
              <a:t>Ini</a:t>
            </a:r>
            <a:r>
              <a:rPr lang="en-US" sz="1900" dirty="0" smtClean="0"/>
              <a:t> </a:t>
            </a:r>
            <a:r>
              <a:rPr lang="en-US" sz="1900" dirty="0" err="1" smtClean="0"/>
              <a:t>disebut</a:t>
            </a:r>
            <a:r>
              <a:rPr lang="en-US" sz="1900" dirty="0" smtClean="0"/>
              <a:t> </a:t>
            </a:r>
            <a:r>
              <a:rPr lang="en-US" sz="1900" dirty="0" err="1" smtClean="0"/>
              <a:t>Boeke</a:t>
            </a:r>
            <a:r>
              <a:rPr lang="en-US" sz="1900" dirty="0" smtClean="0"/>
              <a:t> </a:t>
            </a:r>
            <a:r>
              <a:rPr lang="en-US" sz="1900" dirty="0" err="1" smtClean="0"/>
              <a:t>sebagai</a:t>
            </a:r>
            <a:r>
              <a:rPr lang="en-US" sz="1900" dirty="0" smtClean="0"/>
              <a:t> </a:t>
            </a:r>
            <a:r>
              <a:rPr lang="en-US" sz="1900" dirty="0" err="1" smtClean="0"/>
              <a:t>dualisme</a:t>
            </a:r>
            <a:r>
              <a:rPr lang="en-US" sz="1900" dirty="0" smtClean="0"/>
              <a:t> (</a:t>
            </a:r>
            <a:r>
              <a:rPr lang="en-US" sz="1900" i="1" dirty="0" smtClean="0"/>
              <a:t>dual societies</a:t>
            </a:r>
            <a:r>
              <a:rPr lang="en-US" sz="1900" dirty="0" smtClean="0"/>
              <a:t>). </a:t>
            </a:r>
            <a:r>
              <a:rPr lang="en-US" sz="1900" dirty="0" err="1" smtClean="0"/>
              <a:t>Jika</a:t>
            </a:r>
            <a:r>
              <a:rPr lang="en-US" sz="1900" dirty="0" smtClean="0"/>
              <a:t> </a:t>
            </a:r>
            <a:r>
              <a:rPr lang="en-US" sz="1900" dirty="0" err="1" smtClean="0"/>
              <a:t>dihubungkan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konteks</a:t>
            </a:r>
            <a:r>
              <a:rPr lang="en-US" sz="1900" dirty="0" smtClean="0"/>
              <a:t> </a:t>
            </a:r>
            <a:r>
              <a:rPr lang="en-US" sz="1900" dirty="0" err="1" smtClean="0"/>
              <a:t>lokal</a:t>
            </a:r>
            <a:r>
              <a:rPr lang="en-US" sz="1900" dirty="0" smtClean="0"/>
              <a:t>, </a:t>
            </a:r>
            <a:r>
              <a:rPr lang="en-US" sz="1900" dirty="0" err="1" smtClean="0"/>
              <a:t>dualisme</a:t>
            </a:r>
            <a:r>
              <a:rPr lang="en-US" sz="1900" dirty="0" smtClean="0"/>
              <a:t> </a:t>
            </a:r>
            <a:r>
              <a:rPr lang="en-US" sz="1900" dirty="0" err="1" smtClean="0"/>
              <a:t>sesungguhnya</a:t>
            </a:r>
            <a:r>
              <a:rPr lang="en-US" sz="1900" dirty="0" smtClean="0"/>
              <a:t> </a:t>
            </a:r>
            <a:r>
              <a:rPr lang="en-US" sz="1900" dirty="0" err="1" smtClean="0"/>
              <a:t>juga</a:t>
            </a:r>
            <a:r>
              <a:rPr lang="en-US" sz="1900" dirty="0" smtClean="0"/>
              <a:t> </a:t>
            </a:r>
            <a:r>
              <a:rPr lang="en-US" sz="1900" dirty="0" err="1" smtClean="0"/>
              <a:t>dapat</a:t>
            </a:r>
            <a:r>
              <a:rPr lang="en-US" sz="1900" dirty="0" smtClean="0"/>
              <a:t> </a:t>
            </a:r>
            <a:r>
              <a:rPr lang="en-US" sz="1900" dirty="0" err="1" smtClean="0"/>
              <a:t>ditemukan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masyarakat</a:t>
            </a:r>
            <a:r>
              <a:rPr lang="en-US" sz="1900" dirty="0" smtClean="0"/>
              <a:t> </a:t>
            </a:r>
            <a:r>
              <a:rPr lang="en-US" sz="1900" dirty="0" err="1" smtClean="0"/>
              <a:t>perkotaan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pedesaan</a:t>
            </a:r>
            <a:r>
              <a:rPr lang="en-US" sz="1900" dirty="0" smtClean="0"/>
              <a:t> :</a:t>
            </a:r>
          </a:p>
          <a:p>
            <a:pPr lvl="0" algn="just"/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satu</a:t>
            </a:r>
            <a:r>
              <a:rPr lang="en-US" sz="1900" dirty="0" smtClean="0"/>
              <a:t> </a:t>
            </a:r>
            <a:r>
              <a:rPr lang="en-US" sz="1900" dirty="0" err="1" smtClean="0"/>
              <a:t>sisi</a:t>
            </a:r>
            <a:r>
              <a:rPr lang="en-US" sz="1900" dirty="0" smtClean="0"/>
              <a:t>, </a:t>
            </a:r>
            <a:r>
              <a:rPr lang="en-US" sz="1900" dirty="0" err="1" smtClean="0"/>
              <a:t>masyarakat</a:t>
            </a:r>
            <a:r>
              <a:rPr lang="en-US" sz="1900" dirty="0" smtClean="0"/>
              <a:t> </a:t>
            </a:r>
            <a:r>
              <a:rPr lang="en-US" sz="1900" dirty="0" err="1" smtClean="0"/>
              <a:t>perkotaan</a:t>
            </a:r>
            <a:r>
              <a:rPr lang="en-US" sz="1900" dirty="0" smtClean="0"/>
              <a:t> yang </a:t>
            </a:r>
            <a:r>
              <a:rPr lang="en-US" sz="1900" dirty="0" err="1" smtClean="0"/>
              <a:t>relatif</a:t>
            </a:r>
            <a:r>
              <a:rPr lang="en-US" sz="1900" dirty="0" smtClean="0"/>
              <a:t> </a:t>
            </a:r>
            <a:r>
              <a:rPr lang="en-US" sz="1900" dirty="0" err="1" smtClean="0"/>
              <a:t>lebih</a:t>
            </a:r>
            <a:r>
              <a:rPr lang="en-US" sz="1900" dirty="0" smtClean="0"/>
              <a:t> </a:t>
            </a:r>
            <a:r>
              <a:rPr lang="en-US" sz="1900" dirty="0" err="1" smtClean="0"/>
              <a:t>terbuka</a:t>
            </a:r>
            <a:r>
              <a:rPr lang="en-US" sz="1900" dirty="0" smtClean="0"/>
              <a:t> </a:t>
            </a:r>
            <a:r>
              <a:rPr lang="en-US" sz="1900" dirty="0" err="1" smtClean="0"/>
              <a:t>menerima</a:t>
            </a:r>
            <a:r>
              <a:rPr lang="en-US" sz="1900" dirty="0" smtClean="0"/>
              <a:t> </a:t>
            </a:r>
            <a:r>
              <a:rPr lang="en-US" sz="1900" dirty="0" err="1" smtClean="0"/>
              <a:t>perubahan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sangat</a:t>
            </a:r>
            <a:r>
              <a:rPr lang="en-US" sz="1900" dirty="0" smtClean="0"/>
              <a:t> </a:t>
            </a:r>
            <a:r>
              <a:rPr lang="en-US" sz="1900" dirty="0" err="1" smtClean="0"/>
              <a:t>mudah</a:t>
            </a:r>
            <a:r>
              <a:rPr lang="en-US" sz="1900" dirty="0" smtClean="0"/>
              <a:t> </a:t>
            </a:r>
            <a:r>
              <a:rPr lang="en-US" sz="1900" dirty="0" err="1" smtClean="0"/>
              <a:t>mencapai</a:t>
            </a:r>
            <a:r>
              <a:rPr lang="en-US" sz="1900" dirty="0" smtClean="0"/>
              <a:t> </a:t>
            </a:r>
            <a:r>
              <a:rPr lang="en-US" sz="1900" dirty="0" err="1" smtClean="0"/>
              <a:t>kemajuan</a:t>
            </a:r>
            <a:r>
              <a:rPr lang="en-US" sz="1900" dirty="0" smtClean="0"/>
              <a:t> </a:t>
            </a:r>
            <a:r>
              <a:rPr lang="en-US" sz="1900" dirty="0" err="1" smtClean="0"/>
              <a:t>karena</a:t>
            </a:r>
            <a:r>
              <a:rPr lang="en-US" sz="1900" dirty="0" smtClean="0"/>
              <a:t> </a:t>
            </a:r>
            <a:r>
              <a:rPr lang="en-US" sz="1900" dirty="0" err="1" smtClean="0"/>
              <a:t>faktor</a:t>
            </a:r>
            <a:r>
              <a:rPr lang="en-US" sz="1900" dirty="0" smtClean="0"/>
              <a:t> </a:t>
            </a:r>
            <a:r>
              <a:rPr lang="en-US" sz="1900" dirty="0" err="1" smtClean="0"/>
              <a:t>produksinya</a:t>
            </a:r>
            <a:r>
              <a:rPr lang="en-US" sz="1900" dirty="0" smtClean="0"/>
              <a:t> </a:t>
            </a:r>
            <a:r>
              <a:rPr lang="en-US" sz="1900" dirty="0" err="1" smtClean="0"/>
              <a:t>bersifat</a:t>
            </a:r>
            <a:r>
              <a:rPr lang="en-US" sz="1900" dirty="0" smtClean="0"/>
              <a:t> </a:t>
            </a:r>
            <a:r>
              <a:rPr lang="en-US" sz="1900" dirty="0" err="1" smtClean="0"/>
              <a:t>dinamis</a:t>
            </a:r>
            <a:r>
              <a:rPr lang="en-US" sz="1900" dirty="0" smtClean="0"/>
              <a:t>, </a:t>
            </a:r>
            <a:r>
              <a:rPr lang="en-US" sz="1900" dirty="0" err="1" smtClean="0"/>
              <a:t>terbiasa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ekonomi</a:t>
            </a:r>
            <a:r>
              <a:rPr lang="en-US" sz="1900" dirty="0" smtClean="0"/>
              <a:t> </a:t>
            </a:r>
            <a:r>
              <a:rPr lang="en-US" sz="1900" dirty="0" err="1" smtClean="0"/>
              <a:t>uang</a:t>
            </a:r>
            <a:r>
              <a:rPr lang="en-US" sz="1900" dirty="0" smtClean="0"/>
              <a:t>, </a:t>
            </a:r>
            <a:r>
              <a:rPr lang="en-US" sz="1900" dirty="0" err="1" smtClean="0"/>
              <a:t>mampu</a:t>
            </a:r>
            <a:r>
              <a:rPr lang="en-US" sz="1900" dirty="0" smtClean="0"/>
              <a:t> </a:t>
            </a:r>
            <a:r>
              <a:rPr lang="en-US" sz="1900" dirty="0" err="1" smtClean="0"/>
              <a:t>melakukan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sentralisasi</a:t>
            </a:r>
            <a:r>
              <a:rPr lang="en-US" sz="1900" dirty="0" smtClean="0"/>
              <a:t> </a:t>
            </a:r>
            <a:r>
              <a:rPr lang="en-US" sz="1900" dirty="0" err="1" smtClean="0"/>
              <a:t>administrasi</a:t>
            </a:r>
            <a:r>
              <a:rPr lang="en-US" sz="1900" dirty="0" smtClean="0"/>
              <a:t>, </a:t>
            </a:r>
            <a:r>
              <a:rPr lang="en-US" sz="1900" dirty="0" err="1" smtClean="0"/>
              <a:t>serta</a:t>
            </a:r>
            <a:r>
              <a:rPr lang="en-US" sz="1900" dirty="0" smtClean="0"/>
              <a:t> </a:t>
            </a:r>
            <a:r>
              <a:rPr lang="en-US" sz="1900" dirty="0" err="1" smtClean="0"/>
              <a:t>didukung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adanya</a:t>
            </a:r>
            <a:r>
              <a:rPr lang="en-US" sz="1900" dirty="0" smtClean="0"/>
              <a:t> </a:t>
            </a:r>
            <a:r>
              <a:rPr lang="en-US" sz="1900" dirty="0" err="1" smtClean="0"/>
              <a:t>mesin-mesin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mengembangkan</a:t>
            </a:r>
            <a:r>
              <a:rPr lang="en-US" sz="1900" dirty="0" smtClean="0"/>
              <a:t> </a:t>
            </a:r>
            <a:r>
              <a:rPr lang="en-US" sz="1900" dirty="0" err="1" smtClean="0"/>
              <a:t>ekonomi</a:t>
            </a:r>
            <a:r>
              <a:rPr lang="en-US" sz="1900" dirty="0" smtClean="0"/>
              <a:t> </a:t>
            </a:r>
            <a:r>
              <a:rPr lang="en-US" sz="1900" dirty="0" err="1" smtClean="0"/>
              <a:t>produsen</a:t>
            </a:r>
            <a:r>
              <a:rPr lang="en-US" sz="1900" dirty="0" smtClean="0"/>
              <a:t>.</a:t>
            </a:r>
          </a:p>
          <a:p>
            <a:pPr algn="just"/>
            <a:r>
              <a:rPr lang="en-US" sz="1900" dirty="0" smtClean="0"/>
              <a:t>Di </a:t>
            </a:r>
            <a:r>
              <a:rPr lang="en-US" sz="1900" dirty="0" err="1" smtClean="0"/>
              <a:t>sisi</a:t>
            </a:r>
            <a:r>
              <a:rPr lang="en-US" sz="1900" dirty="0" smtClean="0"/>
              <a:t> lain, </a:t>
            </a:r>
            <a:r>
              <a:rPr lang="en-US" sz="1900" dirty="0" err="1" smtClean="0"/>
              <a:t>masyarakat</a:t>
            </a:r>
            <a:r>
              <a:rPr lang="en-US" sz="1900" dirty="0" smtClean="0"/>
              <a:t> </a:t>
            </a:r>
            <a:r>
              <a:rPr lang="en-US" sz="1900" dirty="0" err="1" smtClean="0"/>
              <a:t>pedesaan</a:t>
            </a:r>
            <a:r>
              <a:rPr lang="en-US" sz="1900" dirty="0" smtClean="0"/>
              <a:t> </a:t>
            </a:r>
            <a:r>
              <a:rPr lang="en-US" sz="1900" dirty="0" err="1" smtClean="0"/>
              <a:t>cenderung</a:t>
            </a:r>
            <a:r>
              <a:rPr lang="en-US" sz="1900" dirty="0" smtClean="0"/>
              <a:t> </a:t>
            </a:r>
            <a:r>
              <a:rPr lang="en-US" sz="1900" dirty="0" err="1" smtClean="0"/>
              <a:t>tertutup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sulit</a:t>
            </a:r>
            <a:r>
              <a:rPr lang="en-US" sz="1900" dirty="0" smtClean="0"/>
              <a:t> </a:t>
            </a:r>
            <a:r>
              <a:rPr lang="en-US" sz="1900" dirty="0" err="1" smtClean="0"/>
              <a:t>mencapai</a:t>
            </a:r>
            <a:r>
              <a:rPr lang="en-US" sz="1900" dirty="0" smtClean="0"/>
              <a:t> </a:t>
            </a:r>
            <a:r>
              <a:rPr lang="en-US" sz="1900" dirty="0" err="1" smtClean="0"/>
              <a:t>kemajuan</a:t>
            </a:r>
            <a:r>
              <a:rPr lang="en-US" sz="1900" dirty="0" smtClean="0"/>
              <a:t> </a:t>
            </a:r>
            <a:r>
              <a:rPr lang="en-US" sz="1900" dirty="0" err="1" smtClean="0"/>
              <a:t>karena</a:t>
            </a:r>
            <a:r>
              <a:rPr lang="en-US" sz="1900" dirty="0" smtClean="0"/>
              <a:t> </a:t>
            </a:r>
            <a:r>
              <a:rPr lang="en-US" sz="1900" dirty="0" err="1" smtClean="0"/>
              <a:t>faktor</a:t>
            </a:r>
            <a:r>
              <a:rPr lang="en-US" sz="1900" dirty="0" smtClean="0"/>
              <a:t> </a:t>
            </a:r>
            <a:r>
              <a:rPr lang="en-US" sz="1900" dirty="0" err="1" smtClean="0"/>
              <a:t>produksinya</a:t>
            </a:r>
            <a:r>
              <a:rPr lang="en-US" sz="1900" dirty="0" smtClean="0"/>
              <a:t> </a:t>
            </a:r>
            <a:r>
              <a:rPr lang="en-US" sz="1900" dirty="0" err="1" smtClean="0"/>
              <a:t>bersifat</a:t>
            </a:r>
            <a:r>
              <a:rPr lang="en-US" sz="1900" dirty="0" smtClean="0"/>
              <a:t> </a:t>
            </a:r>
            <a:r>
              <a:rPr lang="en-US" sz="1900" dirty="0" err="1" smtClean="0"/>
              <a:t>statis</a:t>
            </a:r>
            <a:r>
              <a:rPr lang="en-US" sz="1900" dirty="0" smtClean="0"/>
              <a:t>, </a:t>
            </a:r>
            <a:r>
              <a:rPr lang="en-US" sz="1900" dirty="0" err="1" smtClean="0"/>
              <a:t>masih</a:t>
            </a:r>
            <a:r>
              <a:rPr lang="en-US" sz="1900" dirty="0" smtClean="0"/>
              <a:t> </a:t>
            </a:r>
            <a:r>
              <a:rPr lang="en-US" sz="1900" dirty="0" err="1" smtClean="0"/>
              <a:t>berkutat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ekonomi</a:t>
            </a:r>
            <a:r>
              <a:rPr lang="en-US" sz="1900" dirty="0" smtClean="0"/>
              <a:t> </a:t>
            </a:r>
            <a:r>
              <a:rPr lang="en-US" sz="1900" dirty="0" err="1" smtClean="0"/>
              <a:t>barang</a:t>
            </a:r>
            <a:r>
              <a:rPr lang="en-US" sz="1900" dirty="0" smtClean="0"/>
              <a:t>, </a:t>
            </a:r>
            <a:r>
              <a:rPr lang="en-US" sz="1900" dirty="0" err="1" smtClean="0"/>
              <a:t>belum</a:t>
            </a:r>
            <a:r>
              <a:rPr lang="en-US" sz="1900" dirty="0" smtClean="0"/>
              <a:t> </a:t>
            </a:r>
            <a:r>
              <a:rPr lang="en-US" sz="1900" dirty="0" err="1" smtClean="0"/>
              <a:t>mampu</a:t>
            </a:r>
            <a:r>
              <a:rPr lang="en-US" sz="1900" dirty="0" smtClean="0"/>
              <a:t> </a:t>
            </a:r>
            <a:r>
              <a:rPr lang="en-US" sz="1900" dirty="0" err="1" smtClean="0"/>
              <a:t>menata</a:t>
            </a:r>
            <a:r>
              <a:rPr lang="en-US" sz="1900" dirty="0" smtClean="0"/>
              <a:t> </a:t>
            </a:r>
            <a:r>
              <a:rPr lang="en-US" sz="1900" dirty="0" err="1" smtClean="0"/>
              <a:t>administrasi</a:t>
            </a:r>
            <a:r>
              <a:rPr lang="en-US" sz="1900" dirty="0" smtClean="0"/>
              <a:t> yang </a:t>
            </a:r>
            <a:r>
              <a:rPr lang="en-US" sz="1900" dirty="0" err="1" smtClean="0"/>
              <a:t>rapi</a:t>
            </a:r>
            <a:r>
              <a:rPr lang="en-US" sz="1900" dirty="0" smtClean="0"/>
              <a:t>, </a:t>
            </a:r>
            <a:r>
              <a:rPr lang="en-US" sz="1900" dirty="0" err="1" smtClean="0"/>
              <a:t>didominasi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kekuatan</a:t>
            </a:r>
            <a:r>
              <a:rPr lang="en-US" sz="1900" dirty="0" smtClean="0"/>
              <a:t> </a:t>
            </a:r>
            <a:r>
              <a:rPr lang="en-US" sz="1900" dirty="0" err="1" smtClean="0"/>
              <a:t>alam</a:t>
            </a:r>
            <a:r>
              <a:rPr lang="en-US" sz="1900" dirty="0" smtClean="0"/>
              <a:t>, </a:t>
            </a:r>
            <a:r>
              <a:rPr lang="en-US" sz="1900" dirty="0" err="1" smtClean="0"/>
              <a:t>serta</a:t>
            </a:r>
            <a:r>
              <a:rPr lang="en-US" sz="1900" dirty="0" smtClean="0"/>
              <a:t> </a:t>
            </a:r>
            <a:r>
              <a:rPr lang="en-US" sz="1900" dirty="0" err="1" smtClean="0"/>
              <a:t>memiliki</a:t>
            </a:r>
            <a:r>
              <a:rPr lang="en-US" sz="1900" dirty="0" smtClean="0"/>
              <a:t> </a:t>
            </a:r>
            <a:r>
              <a:rPr lang="en-US" sz="1900" dirty="0" err="1" smtClean="0"/>
              <a:t>corak</a:t>
            </a:r>
            <a:r>
              <a:rPr lang="en-US" sz="1900" dirty="0" smtClean="0"/>
              <a:t> </a:t>
            </a:r>
            <a:r>
              <a:rPr lang="en-US" sz="1900" dirty="0" err="1" smtClean="0"/>
              <a:t>ekonomi</a:t>
            </a:r>
            <a:r>
              <a:rPr lang="en-US" sz="1900" dirty="0" smtClean="0"/>
              <a:t> </a:t>
            </a:r>
            <a:r>
              <a:rPr lang="en-US" sz="1900" dirty="0" err="1" smtClean="0"/>
              <a:t>konsumen</a:t>
            </a:r>
            <a:r>
              <a:rPr lang="en-US" sz="1900" dirty="0" smtClean="0"/>
              <a:t>.</a:t>
            </a:r>
            <a:endParaRPr lang="id-ID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Kekuatan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Pasar</a:t>
            </a:r>
            <a:endParaRPr lang="id-ID" sz="32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4311649"/>
          </a:xfrm>
        </p:spPr>
        <p:txBody>
          <a:bodyPr/>
          <a:lstStyle/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Teori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Gunnar Myrdal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peranan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memperlebar</a:t>
            </a:r>
            <a:r>
              <a:rPr lang="en-US" sz="2000" dirty="0" smtClean="0"/>
              <a:t> </a:t>
            </a:r>
            <a:r>
              <a:rPr lang="en-US" sz="2000" dirty="0" err="1" smtClean="0"/>
              <a:t>ketimpangan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lanjut</a:t>
            </a:r>
            <a:r>
              <a:rPr lang="en-US" sz="2000" dirty="0" smtClean="0"/>
              <a:t>, Myrdal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, “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kekuatan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dirintangi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intervensi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pun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,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,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, </a:t>
            </a:r>
            <a:r>
              <a:rPr lang="en-US" sz="2000" dirty="0" err="1" smtClean="0"/>
              <a:t>perbankan</a:t>
            </a:r>
            <a:r>
              <a:rPr lang="en-US" sz="2000" dirty="0" smtClean="0"/>
              <a:t>, </a:t>
            </a:r>
            <a:r>
              <a:rPr lang="en-US" sz="2000" dirty="0" err="1" smtClean="0"/>
              <a:t>asuransi</a:t>
            </a:r>
            <a:r>
              <a:rPr lang="en-US" sz="2000" dirty="0" smtClean="0"/>
              <a:t>, </a:t>
            </a:r>
            <a:r>
              <a:rPr lang="en-US" sz="2000" dirty="0" err="1" smtClean="0"/>
              <a:t>perkapalan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yang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mendatangkan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meninggalkan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daerah-daerah</a:t>
            </a:r>
            <a:r>
              <a:rPr lang="en-US" sz="2000" dirty="0" smtClean="0"/>
              <a:t> lain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terbelakang</a:t>
            </a:r>
            <a:r>
              <a:rPr lang="en-US" sz="2000" dirty="0" smtClean="0"/>
              <a:t>.”</a:t>
            </a:r>
          </a:p>
          <a:p>
            <a:pPr algn="just">
              <a:buNone/>
            </a:pPr>
            <a:r>
              <a:rPr lang="en-US" sz="2000" dirty="0" smtClean="0"/>
              <a:t>	Myrdal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mengungkap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ketimpangan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miskin</a:t>
            </a:r>
            <a:r>
              <a:rPr lang="en-US" sz="2000" dirty="0" smtClean="0"/>
              <a:t>,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.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Myrdal,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feodal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kokoh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egaliter</a:t>
            </a:r>
            <a:r>
              <a:rPr lang="en-US" sz="2000" dirty="0" smtClean="0"/>
              <a:t> (</a:t>
            </a:r>
            <a:r>
              <a:rPr lang="en-US" sz="2000" dirty="0" err="1" smtClean="0"/>
              <a:t>adil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kaya</a:t>
            </a:r>
            <a:r>
              <a:rPr lang="en-US" sz="2000" dirty="0" smtClean="0"/>
              <a:t> </a:t>
            </a:r>
            <a:r>
              <a:rPr lang="en-US" sz="2000" dirty="0" err="1" smtClean="0"/>
              <a:t>mengeksploitasi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miskin</a:t>
            </a:r>
            <a:r>
              <a:rPr lang="en-US" sz="2000" dirty="0" smtClean="0"/>
              <a:t>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Keterbelakangan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311649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	Andre </a:t>
            </a:r>
            <a:r>
              <a:rPr lang="en-US" sz="2400" dirty="0" err="1" smtClean="0"/>
              <a:t>Gunder</a:t>
            </a:r>
            <a:r>
              <a:rPr lang="en-US" sz="2400" dirty="0" smtClean="0"/>
              <a:t> Frank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Barat,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kesejarahan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</a:t>
            </a:r>
            <a:r>
              <a:rPr lang="en-US" sz="2400" dirty="0" err="1" smtClean="0"/>
              <a:t>kolonialisme</a:t>
            </a:r>
            <a:r>
              <a:rPr lang="en-US" sz="2400" dirty="0" smtClean="0"/>
              <a:t>).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memaksakan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modernisasi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industrialisasi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keterbelakangan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Kutub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Pertumbuhan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311649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	Francois </a:t>
            </a:r>
            <a:r>
              <a:rPr lang="en-US" sz="2400" dirty="0" err="1" smtClean="0"/>
              <a:t>Perroux</a:t>
            </a:r>
            <a:r>
              <a:rPr lang="en-US" sz="2400" dirty="0" smtClean="0"/>
              <a:t> </a:t>
            </a:r>
            <a:r>
              <a:rPr lang="en-US" sz="2400" dirty="0" err="1" smtClean="0"/>
              <a:t>berpendapat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pun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kutub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pertumbuhan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industri-industri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berskala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,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(</a:t>
            </a:r>
            <a:r>
              <a:rPr lang="en-US" sz="2400" i="1" dirty="0" smtClean="0"/>
              <a:t>key industry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. </a:t>
            </a:r>
            <a:r>
              <a:rPr lang="en-US" sz="2400" dirty="0" err="1" smtClean="0"/>
              <a:t>Kutub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pula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Penyebab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Ketimpangan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2984"/>
            <a:ext cx="8229600" cy="4311649"/>
          </a:xfrm>
        </p:spPr>
        <p:txBody>
          <a:bodyPr/>
          <a:lstStyle/>
          <a:p>
            <a:pPr algn="just">
              <a:buNone/>
            </a:pPr>
            <a:r>
              <a:rPr lang="en-US" sz="1500" dirty="0" err="1" smtClean="0"/>
              <a:t>Teori</a:t>
            </a:r>
            <a:r>
              <a:rPr lang="en-US" sz="1500" dirty="0" smtClean="0"/>
              <a:t> yang </a:t>
            </a:r>
            <a:r>
              <a:rPr lang="en-US" sz="1500" dirty="0" err="1" smtClean="0"/>
              <a:t>dikemukakan</a:t>
            </a:r>
            <a:r>
              <a:rPr lang="en-US" sz="1500" dirty="0" smtClean="0"/>
              <a:t> </a:t>
            </a:r>
            <a:r>
              <a:rPr lang="en-US" sz="1500" dirty="0" err="1" smtClean="0"/>
              <a:t>oleh</a:t>
            </a:r>
            <a:r>
              <a:rPr lang="en-US" sz="1500" dirty="0" smtClean="0"/>
              <a:t> Williamson </a:t>
            </a:r>
            <a:r>
              <a:rPr lang="en-US" sz="1500" dirty="0" err="1" smtClean="0"/>
              <a:t>ini</a:t>
            </a:r>
            <a:r>
              <a:rPr lang="en-US" sz="1500" dirty="0" smtClean="0"/>
              <a:t> </a:t>
            </a:r>
            <a:r>
              <a:rPr lang="en-US" sz="1500" dirty="0" err="1" smtClean="0"/>
              <a:t>memiliki</a:t>
            </a:r>
            <a:r>
              <a:rPr lang="en-US" sz="1500" dirty="0" smtClean="0"/>
              <a:t> </a:t>
            </a:r>
            <a:r>
              <a:rPr lang="en-US" sz="1500" dirty="0" err="1" smtClean="0"/>
              <a:t>asumsi</a:t>
            </a:r>
            <a:r>
              <a:rPr lang="en-US" sz="1500" dirty="0" smtClean="0"/>
              <a:t> </a:t>
            </a:r>
            <a:r>
              <a:rPr lang="en-US" sz="1500" dirty="0" err="1" smtClean="0"/>
              <a:t>pokok</a:t>
            </a:r>
            <a:r>
              <a:rPr lang="en-US" sz="1500" dirty="0" smtClean="0"/>
              <a:t> </a:t>
            </a:r>
            <a:r>
              <a:rPr lang="en-US" sz="1500" dirty="0" err="1" smtClean="0"/>
              <a:t>bahwa</a:t>
            </a:r>
            <a:r>
              <a:rPr lang="en-US" sz="1500" dirty="0" smtClean="0"/>
              <a:t> </a:t>
            </a:r>
            <a:r>
              <a:rPr lang="en-US" sz="1500" dirty="0" err="1" smtClean="0"/>
              <a:t>ketimpangan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kian</a:t>
            </a:r>
            <a:r>
              <a:rPr lang="en-US" sz="1500" dirty="0" smtClean="0"/>
              <a:t> </a:t>
            </a:r>
            <a:r>
              <a:rPr lang="en-US" sz="1500" dirty="0" err="1" smtClean="0"/>
              <a:t>melebarnya</a:t>
            </a:r>
            <a:r>
              <a:rPr lang="en-US" sz="1500" dirty="0" smtClean="0"/>
              <a:t> </a:t>
            </a:r>
            <a:r>
              <a:rPr lang="en-US" sz="1500" dirty="0" err="1" smtClean="0"/>
              <a:t>ketimpangan</a:t>
            </a:r>
            <a:r>
              <a:rPr lang="en-US" sz="1500" dirty="0" smtClean="0"/>
              <a:t> </a:t>
            </a:r>
            <a:r>
              <a:rPr lang="en-US" sz="1500" dirty="0" err="1" smtClean="0"/>
              <a:t>disebabkan</a:t>
            </a:r>
            <a:r>
              <a:rPr lang="en-US" sz="1500" dirty="0" smtClean="0"/>
              <a:t> </a:t>
            </a:r>
            <a:r>
              <a:rPr lang="en-US" sz="1500" dirty="0" err="1" smtClean="0"/>
              <a:t>oleh</a:t>
            </a:r>
            <a:r>
              <a:rPr lang="en-US" sz="1500" dirty="0" smtClean="0"/>
              <a:t>:</a:t>
            </a:r>
          </a:p>
          <a:p>
            <a:pPr lvl="0" algn="just"/>
            <a:r>
              <a:rPr lang="en-US" sz="1500" dirty="0" err="1" smtClean="0"/>
              <a:t>Migrasi</a:t>
            </a:r>
            <a:r>
              <a:rPr lang="en-US" sz="1500" dirty="0" smtClean="0"/>
              <a:t> </a:t>
            </a:r>
            <a:r>
              <a:rPr lang="en-US" sz="1500" dirty="0" err="1" smtClean="0"/>
              <a:t>penduduk</a:t>
            </a:r>
            <a:r>
              <a:rPr lang="en-US" sz="1500" dirty="0" smtClean="0"/>
              <a:t> </a:t>
            </a:r>
            <a:r>
              <a:rPr lang="en-US" sz="1500" dirty="0" err="1" smtClean="0"/>
              <a:t>produktif</a:t>
            </a:r>
            <a:r>
              <a:rPr lang="en-US" sz="1500" dirty="0" smtClean="0"/>
              <a:t> (</a:t>
            </a:r>
            <a:r>
              <a:rPr lang="en-US" sz="1500" dirty="0" err="1" smtClean="0"/>
              <a:t>usia</a:t>
            </a:r>
            <a:r>
              <a:rPr lang="en-US" sz="1500" dirty="0" smtClean="0"/>
              <a:t> </a:t>
            </a:r>
            <a:r>
              <a:rPr lang="en-US" sz="1500" dirty="0" err="1" smtClean="0"/>
              <a:t>kerja</a:t>
            </a:r>
            <a:r>
              <a:rPr lang="en-US" sz="1500" dirty="0" smtClean="0"/>
              <a:t>)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memiliki</a:t>
            </a:r>
            <a:r>
              <a:rPr lang="en-US" sz="1500" dirty="0" smtClean="0"/>
              <a:t> </a:t>
            </a:r>
            <a:r>
              <a:rPr lang="en-US" sz="1500" dirty="0" err="1" smtClean="0"/>
              <a:t>keahlian</a:t>
            </a:r>
            <a:r>
              <a:rPr lang="en-US" sz="1500" dirty="0" smtClean="0"/>
              <a:t> (</a:t>
            </a:r>
            <a:r>
              <a:rPr lang="en-US" sz="1500" dirty="0" err="1" smtClean="0"/>
              <a:t>terdidik</a:t>
            </a:r>
            <a:r>
              <a:rPr lang="en-US" sz="1500" dirty="0" smtClean="0"/>
              <a:t>)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daerah-daerah</a:t>
            </a:r>
            <a:r>
              <a:rPr lang="en-US" sz="1500" dirty="0" smtClean="0"/>
              <a:t> </a:t>
            </a:r>
            <a:r>
              <a:rPr lang="en-US" sz="1500" dirty="0" err="1" smtClean="0"/>
              <a:t>kurang</a:t>
            </a:r>
            <a:r>
              <a:rPr lang="en-US" sz="1500" dirty="0" smtClean="0"/>
              <a:t> </a:t>
            </a:r>
            <a:r>
              <a:rPr lang="en-US" sz="1500" dirty="0" err="1" smtClean="0"/>
              <a:t>berkembang</a:t>
            </a:r>
            <a:r>
              <a:rPr lang="en-US" sz="1500" dirty="0" smtClean="0"/>
              <a:t> </a:t>
            </a:r>
            <a:r>
              <a:rPr lang="en-US" sz="1500" dirty="0" err="1" smtClean="0"/>
              <a:t>ke</a:t>
            </a:r>
            <a:r>
              <a:rPr lang="en-US" sz="1500" dirty="0" smtClean="0"/>
              <a:t> </a:t>
            </a:r>
            <a:r>
              <a:rPr lang="en-US" sz="1500" dirty="0" err="1" smtClean="0"/>
              <a:t>daerah-daerah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berkembang</a:t>
            </a:r>
            <a:r>
              <a:rPr lang="en-US" sz="1500" dirty="0" smtClean="0"/>
              <a:t>,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sana</a:t>
            </a:r>
            <a:r>
              <a:rPr lang="en-US" sz="1500" dirty="0" smtClean="0"/>
              <a:t> </a:t>
            </a:r>
            <a:r>
              <a:rPr lang="en-US" sz="1500" dirty="0" err="1" smtClean="0"/>
              <a:t>mereka</a:t>
            </a:r>
            <a:r>
              <a:rPr lang="en-US" sz="1500" dirty="0" smtClean="0"/>
              <a:t> </a:t>
            </a:r>
            <a:r>
              <a:rPr lang="en-US" sz="1500" dirty="0" err="1" smtClean="0"/>
              <a:t>dapat</a:t>
            </a:r>
            <a:r>
              <a:rPr lang="en-US" sz="1500" dirty="0" smtClean="0"/>
              <a:t> </a:t>
            </a:r>
            <a:r>
              <a:rPr lang="en-US" sz="1500" dirty="0" err="1" smtClean="0"/>
              <a:t>memperoleh</a:t>
            </a:r>
            <a:r>
              <a:rPr lang="en-US" sz="1500" dirty="0" smtClean="0"/>
              <a:t> </a:t>
            </a:r>
            <a:r>
              <a:rPr lang="en-US" sz="1500" dirty="0" err="1" smtClean="0"/>
              <a:t>upah</a:t>
            </a:r>
            <a:r>
              <a:rPr lang="en-US" sz="1500" dirty="0" smtClean="0"/>
              <a:t>/</a:t>
            </a:r>
            <a:r>
              <a:rPr lang="en-US" sz="1500" dirty="0" err="1" smtClean="0"/>
              <a:t>gaji</a:t>
            </a:r>
            <a:r>
              <a:rPr lang="en-US" sz="1500" dirty="0" smtClean="0"/>
              <a:t> yang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besar</a:t>
            </a:r>
            <a:r>
              <a:rPr lang="en-US" sz="1500" dirty="0" smtClean="0"/>
              <a:t>.</a:t>
            </a:r>
          </a:p>
          <a:p>
            <a:pPr lvl="0" algn="just"/>
            <a:r>
              <a:rPr lang="en-US" sz="1500" dirty="0" err="1" smtClean="0"/>
              <a:t>Investasi</a:t>
            </a:r>
            <a:r>
              <a:rPr lang="en-US" sz="1500" dirty="0" smtClean="0"/>
              <a:t> </a:t>
            </a:r>
            <a:r>
              <a:rPr lang="en-US" sz="1500" dirty="0" err="1" smtClean="0"/>
              <a:t>cenderung</a:t>
            </a:r>
            <a:r>
              <a:rPr lang="en-US" sz="1500" dirty="0" smtClean="0"/>
              <a:t> </a:t>
            </a:r>
            <a:r>
              <a:rPr lang="en-US" sz="1500" dirty="0" err="1" smtClean="0"/>
              <a:t>dilakukan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berkembang</a:t>
            </a:r>
            <a:r>
              <a:rPr lang="en-US" sz="1500" dirty="0" smtClean="0"/>
              <a:t> </a:t>
            </a:r>
            <a:r>
              <a:rPr lang="en-US" sz="1500" dirty="0" err="1" smtClean="0"/>
              <a:t>karena</a:t>
            </a:r>
            <a:r>
              <a:rPr lang="en-US" sz="1500" dirty="0" smtClean="0"/>
              <a:t> </a:t>
            </a:r>
            <a:r>
              <a:rPr lang="en-US" sz="1500" dirty="0" err="1" smtClean="0"/>
              <a:t>faktor</a:t>
            </a:r>
            <a:r>
              <a:rPr lang="en-US" sz="1500" dirty="0" smtClean="0"/>
              <a:t> </a:t>
            </a:r>
            <a:r>
              <a:rPr lang="en-US" sz="1500" dirty="0" err="1" smtClean="0"/>
              <a:t>pasar</a:t>
            </a:r>
            <a:r>
              <a:rPr lang="en-US" sz="1500" dirty="0" smtClean="0"/>
              <a:t> (</a:t>
            </a:r>
            <a:r>
              <a:rPr lang="en-US" sz="1500" dirty="0" err="1" smtClean="0"/>
              <a:t>skala</a:t>
            </a:r>
            <a:r>
              <a:rPr lang="en-US" sz="1500" dirty="0" smtClean="0"/>
              <a:t> </a:t>
            </a:r>
            <a:r>
              <a:rPr lang="en-US" sz="1500" dirty="0" err="1" smtClean="0"/>
              <a:t>ekonomi</a:t>
            </a:r>
            <a:r>
              <a:rPr lang="en-US" sz="1500" dirty="0" smtClean="0"/>
              <a:t>, </a:t>
            </a:r>
            <a:r>
              <a:rPr lang="en-US" sz="1500" dirty="0" err="1" smtClean="0"/>
              <a:t>ekonomi</a:t>
            </a:r>
            <a:r>
              <a:rPr lang="en-US" sz="1500" dirty="0" smtClean="0"/>
              <a:t> </a:t>
            </a:r>
            <a:r>
              <a:rPr lang="en-US" sz="1500" dirty="0" err="1" smtClean="0"/>
              <a:t>eksternal</a:t>
            </a:r>
            <a:r>
              <a:rPr lang="en-US" sz="1500" dirty="0" smtClean="0"/>
              <a:t>, </a:t>
            </a:r>
            <a:r>
              <a:rPr lang="en-US" sz="1500" dirty="0" err="1" smtClean="0"/>
              <a:t>dan</a:t>
            </a:r>
            <a:r>
              <a:rPr lang="en-US" sz="1500" dirty="0" smtClean="0"/>
              <a:t> lain </a:t>
            </a:r>
            <a:r>
              <a:rPr lang="en-US" sz="1500" dirty="0" err="1" smtClean="0"/>
              <a:t>sebagainya</a:t>
            </a:r>
            <a:r>
              <a:rPr lang="en-US" sz="1500" dirty="0" smtClean="0"/>
              <a:t>) </a:t>
            </a:r>
            <a:r>
              <a:rPr lang="en-US" sz="1500" dirty="0" err="1" smtClean="0"/>
              <a:t>akan</a:t>
            </a:r>
            <a:r>
              <a:rPr lang="en-US" sz="1500" dirty="0" smtClean="0"/>
              <a:t> </a:t>
            </a:r>
            <a:r>
              <a:rPr lang="en-US" sz="1500" dirty="0" err="1" smtClean="0"/>
              <a:t>memberi</a:t>
            </a:r>
            <a:r>
              <a:rPr lang="en-US" sz="1500" dirty="0" smtClean="0"/>
              <a:t> </a:t>
            </a:r>
            <a:r>
              <a:rPr lang="en-US" sz="1500" dirty="0" err="1" smtClean="0"/>
              <a:t>keuntungan</a:t>
            </a:r>
            <a:r>
              <a:rPr lang="en-US" sz="1500" dirty="0" smtClean="0"/>
              <a:t> </a:t>
            </a:r>
            <a:r>
              <a:rPr lang="en-US" sz="1500" dirty="0" err="1" smtClean="0"/>
              <a:t>besar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resiko</a:t>
            </a:r>
            <a:r>
              <a:rPr lang="en-US" sz="1500" dirty="0" smtClean="0"/>
              <a:t> </a:t>
            </a:r>
            <a:r>
              <a:rPr lang="en-US" sz="1500" dirty="0" err="1" smtClean="0"/>
              <a:t>kerugian</a:t>
            </a:r>
            <a:r>
              <a:rPr lang="en-US" sz="1500" dirty="0" smtClean="0"/>
              <a:t> </a:t>
            </a:r>
            <a:r>
              <a:rPr lang="en-US" sz="1500" dirty="0" err="1" smtClean="0"/>
              <a:t>relatif</a:t>
            </a:r>
            <a:r>
              <a:rPr lang="en-US" sz="1500" dirty="0" smtClean="0"/>
              <a:t> </a:t>
            </a:r>
            <a:r>
              <a:rPr lang="en-US" sz="1500" dirty="0" err="1" smtClean="0"/>
              <a:t>kecil</a:t>
            </a:r>
            <a:r>
              <a:rPr lang="en-US" sz="1500" dirty="0" smtClean="0"/>
              <a:t>. </a:t>
            </a:r>
            <a:r>
              <a:rPr lang="en-US" sz="1500" dirty="0" err="1" smtClean="0"/>
              <a:t>Selain</a:t>
            </a:r>
            <a:r>
              <a:rPr lang="en-US" sz="1500" dirty="0" smtClean="0"/>
              <a:t> </a:t>
            </a:r>
            <a:r>
              <a:rPr lang="en-US" sz="1500" dirty="0" err="1" smtClean="0"/>
              <a:t>itu</a:t>
            </a:r>
            <a:r>
              <a:rPr lang="en-US" sz="1500" dirty="0" smtClean="0"/>
              <a:t>, </a:t>
            </a:r>
            <a:r>
              <a:rPr lang="en-US" sz="1500" dirty="0" err="1" smtClean="0"/>
              <a:t>terjadi</a:t>
            </a:r>
            <a:r>
              <a:rPr lang="en-US" sz="1500" dirty="0" smtClean="0"/>
              <a:t> pula </a:t>
            </a:r>
            <a:r>
              <a:rPr lang="en-US" sz="1500" dirty="0" err="1" smtClean="0"/>
              <a:t>perpindahan</a:t>
            </a:r>
            <a:r>
              <a:rPr lang="en-US" sz="1500" dirty="0" smtClean="0"/>
              <a:t> modal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</a:t>
            </a:r>
            <a:r>
              <a:rPr lang="en-US" sz="1500" dirty="0" err="1" smtClean="0"/>
              <a:t>miskin</a:t>
            </a:r>
            <a:r>
              <a:rPr lang="en-US" sz="1500" dirty="0" smtClean="0"/>
              <a:t> </a:t>
            </a:r>
            <a:r>
              <a:rPr lang="en-US" sz="1500" dirty="0" err="1" smtClean="0"/>
              <a:t>menuju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berkembang</a:t>
            </a:r>
            <a:r>
              <a:rPr lang="en-US" sz="1500" dirty="0" smtClean="0"/>
              <a:t>.</a:t>
            </a:r>
          </a:p>
          <a:p>
            <a:pPr lvl="0" algn="just"/>
            <a:r>
              <a:rPr lang="en-US" sz="1500" dirty="0" err="1" smtClean="0"/>
              <a:t>Kebijakan</a:t>
            </a:r>
            <a:r>
              <a:rPr lang="en-US" sz="1500" dirty="0" smtClean="0"/>
              <a:t> </a:t>
            </a:r>
            <a:r>
              <a:rPr lang="en-US" sz="1500" dirty="0" err="1" smtClean="0"/>
              <a:t>pemerintah</a:t>
            </a:r>
            <a:r>
              <a:rPr lang="en-US" sz="1500" dirty="0" smtClean="0"/>
              <a:t>, </a:t>
            </a:r>
            <a:r>
              <a:rPr lang="en-US" sz="1500" dirty="0" err="1" smtClean="0"/>
              <a:t>disadari</a:t>
            </a:r>
            <a:r>
              <a:rPr lang="en-US" sz="1500" dirty="0" smtClean="0"/>
              <a:t> </a:t>
            </a:r>
            <a:r>
              <a:rPr lang="en-US" sz="1500" dirty="0" err="1" smtClean="0"/>
              <a:t>atau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, </a:t>
            </a:r>
            <a:r>
              <a:rPr lang="en-US" sz="1500" dirty="0" err="1" smtClean="0"/>
              <a:t>cenderung</a:t>
            </a:r>
            <a:r>
              <a:rPr lang="en-US" sz="1500" dirty="0" smtClean="0"/>
              <a:t> </a:t>
            </a:r>
            <a:r>
              <a:rPr lang="en-US" sz="1500" dirty="0" err="1" smtClean="0"/>
              <a:t>mengakibatkan</a:t>
            </a:r>
            <a:r>
              <a:rPr lang="en-US" sz="1500" dirty="0" smtClean="0"/>
              <a:t> </a:t>
            </a:r>
            <a:r>
              <a:rPr lang="en-US" sz="1500" dirty="0" err="1" smtClean="0"/>
              <a:t>terkonsentrasinya</a:t>
            </a:r>
            <a:r>
              <a:rPr lang="en-US" sz="1500" dirty="0" smtClean="0"/>
              <a:t> </a:t>
            </a:r>
            <a:r>
              <a:rPr lang="en-US" sz="1500" dirty="0" err="1" smtClean="0"/>
              <a:t>sarana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prasarana</a:t>
            </a:r>
            <a:r>
              <a:rPr lang="en-US" sz="1500" dirty="0" smtClean="0"/>
              <a:t> </a:t>
            </a:r>
            <a:r>
              <a:rPr lang="en-US" sz="1500" dirty="0" err="1" smtClean="0"/>
              <a:t>kegiatan</a:t>
            </a:r>
            <a:r>
              <a:rPr lang="en-US" sz="1500" dirty="0" smtClean="0"/>
              <a:t> </a:t>
            </a:r>
            <a:r>
              <a:rPr lang="en-US" sz="1500" dirty="0" err="1" smtClean="0"/>
              <a:t>sosial</a:t>
            </a:r>
            <a:r>
              <a:rPr lang="en-US" sz="1500" dirty="0" smtClean="0"/>
              <a:t> </a:t>
            </a:r>
            <a:r>
              <a:rPr lang="en-US" sz="1500" dirty="0" err="1" smtClean="0"/>
              <a:t>ekonomi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berkembang</a:t>
            </a:r>
            <a:r>
              <a:rPr lang="en-US" sz="1500" dirty="0" smtClean="0"/>
              <a:t> </a:t>
            </a:r>
            <a:r>
              <a:rPr lang="en-US" sz="1500" dirty="0" err="1" smtClean="0"/>
              <a:t>akibat</a:t>
            </a:r>
            <a:r>
              <a:rPr lang="en-US" sz="1500" dirty="0" smtClean="0"/>
              <a:t> </a:t>
            </a:r>
            <a:r>
              <a:rPr lang="en-US" sz="1500" dirty="0" err="1" smtClean="0"/>
              <a:t>besarnya</a:t>
            </a:r>
            <a:r>
              <a:rPr lang="en-US" sz="1500" dirty="0" smtClean="0"/>
              <a:t> </a:t>
            </a:r>
            <a:r>
              <a:rPr lang="en-US" sz="1500" dirty="0" err="1" smtClean="0"/>
              <a:t>kebutuhan</a:t>
            </a:r>
            <a:r>
              <a:rPr lang="en-US" sz="1500" dirty="0" smtClean="0"/>
              <a:t>. Hal </a:t>
            </a:r>
            <a:r>
              <a:rPr lang="en-US" sz="1500" dirty="0" err="1" smtClean="0"/>
              <a:t>ini</a:t>
            </a:r>
            <a:r>
              <a:rPr lang="en-US" sz="1500" dirty="0" smtClean="0"/>
              <a:t> </a:t>
            </a:r>
            <a:r>
              <a:rPr lang="en-US" sz="1500" dirty="0" err="1" smtClean="0"/>
              <a:t>akan</a:t>
            </a:r>
            <a:r>
              <a:rPr lang="en-US" sz="1500" dirty="0" smtClean="0"/>
              <a:t> </a:t>
            </a:r>
            <a:r>
              <a:rPr lang="en-US" sz="1500" dirty="0" err="1" smtClean="0"/>
              <a:t>mendorong</a:t>
            </a:r>
            <a:r>
              <a:rPr lang="en-US" sz="1500" dirty="0" smtClean="0"/>
              <a:t> </a:t>
            </a:r>
            <a:r>
              <a:rPr lang="en-US" sz="1500" dirty="0" err="1" smtClean="0"/>
              <a:t>perkembangan</a:t>
            </a:r>
            <a:r>
              <a:rPr lang="en-US" sz="1500" dirty="0" smtClean="0"/>
              <a:t> </a:t>
            </a:r>
            <a:r>
              <a:rPr lang="en-US" sz="1500" dirty="0" err="1" smtClean="0"/>
              <a:t>industri</a:t>
            </a:r>
            <a:r>
              <a:rPr lang="en-US" sz="1500" dirty="0" smtClean="0"/>
              <a:t> yang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pesat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</a:t>
            </a:r>
            <a:r>
              <a:rPr lang="en-US" sz="1500" dirty="0" err="1" smtClean="0"/>
              <a:t>tersebut</a:t>
            </a:r>
            <a:r>
              <a:rPr lang="en-US" sz="1500" dirty="0" smtClean="0"/>
              <a:t>.</a:t>
            </a:r>
          </a:p>
          <a:p>
            <a:pPr lvl="0" algn="just"/>
            <a:r>
              <a:rPr lang="en-US" sz="1500" dirty="0" err="1" smtClean="0"/>
              <a:t>Pola</a:t>
            </a:r>
            <a:r>
              <a:rPr lang="en-US" sz="1500" dirty="0" smtClean="0"/>
              <a:t> </a:t>
            </a:r>
            <a:r>
              <a:rPr lang="en-US" sz="1500" dirty="0" err="1" smtClean="0"/>
              <a:t>perdagangan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kegiatan</a:t>
            </a:r>
            <a:r>
              <a:rPr lang="en-US" sz="1500" dirty="0" smtClean="0"/>
              <a:t> </a:t>
            </a:r>
            <a:r>
              <a:rPr lang="en-US" sz="1500" dirty="0" err="1" smtClean="0"/>
              <a:t>perdagangan</a:t>
            </a:r>
            <a:r>
              <a:rPr lang="en-US" sz="1500" dirty="0" smtClean="0"/>
              <a:t> </a:t>
            </a:r>
            <a:r>
              <a:rPr lang="en-US" sz="1500" dirty="0" err="1" smtClean="0"/>
              <a:t>didominasi</a:t>
            </a:r>
            <a:r>
              <a:rPr lang="en-US" sz="1500" dirty="0" smtClean="0"/>
              <a:t> </a:t>
            </a:r>
            <a:r>
              <a:rPr lang="en-US" sz="1500" dirty="0" err="1" smtClean="0"/>
              <a:t>oleh</a:t>
            </a:r>
            <a:r>
              <a:rPr lang="en-US" sz="1500" dirty="0" smtClean="0"/>
              <a:t> </a:t>
            </a:r>
            <a:r>
              <a:rPr lang="en-US" sz="1500" dirty="0" err="1" smtClean="0"/>
              <a:t>industri-industri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yang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berkembang</a:t>
            </a:r>
            <a:r>
              <a:rPr lang="en-US" sz="1500" dirty="0" smtClean="0"/>
              <a:t>. </a:t>
            </a:r>
            <a:r>
              <a:rPr lang="en-US" sz="1500" dirty="0" err="1" smtClean="0"/>
              <a:t>Industri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</a:t>
            </a:r>
            <a:r>
              <a:rPr lang="en-US" sz="1500" dirty="0" err="1" smtClean="0"/>
              <a:t>tersebut</a:t>
            </a:r>
            <a:r>
              <a:rPr lang="en-US" sz="1500" dirty="0" smtClean="0"/>
              <a:t> </a:t>
            </a:r>
            <a:r>
              <a:rPr lang="en-US" sz="1500" dirty="0" err="1" smtClean="0"/>
              <a:t>lantas</a:t>
            </a:r>
            <a:r>
              <a:rPr lang="en-US" sz="1500" dirty="0" smtClean="0"/>
              <a:t> </a:t>
            </a:r>
            <a:r>
              <a:rPr lang="en-US" sz="1500" dirty="0" err="1" smtClean="0"/>
              <a:t>berkembang</a:t>
            </a:r>
            <a:r>
              <a:rPr lang="en-US" sz="1500" dirty="0" smtClean="0"/>
              <a:t> </a:t>
            </a:r>
            <a:r>
              <a:rPr lang="en-US" sz="1500" dirty="0" err="1" smtClean="0"/>
              <a:t>menjadi</a:t>
            </a:r>
            <a:r>
              <a:rPr lang="en-US" sz="1500" dirty="0" smtClean="0"/>
              <a:t> </a:t>
            </a:r>
            <a:r>
              <a:rPr lang="en-US" sz="1500" dirty="0" err="1" smtClean="0"/>
              <a:t>sumber</a:t>
            </a:r>
            <a:r>
              <a:rPr lang="en-US" sz="1500" dirty="0" smtClean="0"/>
              <a:t> </a:t>
            </a:r>
            <a:r>
              <a:rPr lang="en-US" sz="1500" dirty="0" err="1" smtClean="0"/>
              <a:t>utama</a:t>
            </a:r>
            <a:r>
              <a:rPr lang="en-US" sz="1500" dirty="0" smtClean="0"/>
              <a:t>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dirty="0" err="1" smtClean="0"/>
              <a:t>barang-barang</a:t>
            </a:r>
            <a:r>
              <a:rPr lang="en-US" sz="1500" dirty="0" smtClean="0"/>
              <a:t> yang </a:t>
            </a:r>
            <a:r>
              <a:rPr lang="en-US" sz="1500" dirty="0" err="1" smtClean="0"/>
              <a:t>diperdagangkan</a:t>
            </a:r>
            <a:r>
              <a:rPr lang="en-US" sz="1500" dirty="0" smtClean="0"/>
              <a:t>, </a:t>
            </a:r>
            <a:r>
              <a:rPr lang="en-US" sz="1500" dirty="0" err="1" smtClean="0"/>
              <a:t>sehingga</a:t>
            </a:r>
            <a:r>
              <a:rPr lang="en-US" sz="1500" dirty="0" smtClean="0"/>
              <a:t> </a:t>
            </a:r>
            <a:r>
              <a:rPr lang="en-US" sz="1500" dirty="0" err="1" smtClean="0"/>
              <a:t>industri</a:t>
            </a:r>
            <a:r>
              <a:rPr lang="en-US" sz="1500" dirty="0" smtClean="0"/>
              <a:t> yang </a:t>
            </a:r>
            <a:r>
              <a:rPr lang="en-US" sz="1500" dirty="0" err="1" smtClean="0"/>
              <a:t>dikembangkan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</a:t>
            </a:r>
            <a:r>
              <a:rPr lang="en-US" sz="1500" dirty="0" err="1" smtClean="0"/>
              <a:t>miskin</a:t>
            </a:r>
            <a:r>
              <a:rPr lang="en-US" sz="1500" dirty="0" smtClean="0"/>
              <a:t> </a:t>
            </a:r>
            <a:r>
              <a:rPr lang="en-US" sz="1500" dirty="0" err="1" smtClean="0"/>
              <a:t>akan</a:t>
            </a:r>
            <a:r>
              <a:rPr lang="en-US" sz="1500" dirty="0" smtClean="0"/>
              <a:t> </a:t>
            </a:r>
            <a:r>
              <a:rPr lang="en-US" sz="1500" dirty="0" err="1" smtClean="0"/>
              <a:t>mengalami</a:t>
            </a:r>
            <a:r>
              <a:rPr lang="en-US" sz="1500" dirty="0" smtClean="0"/>
              <a:t> </a:t>
            </a:r>
            <a:r>
              <a:rPr lang="en-US" sz="1500" dirty="0" err="1" smtClean="0"/>
              <a:t>banyak</a:t>
            </a:r>
            <a:r>
              <a:rPr lang="en-US" sz="1500" dirty="0" smtClean="0"/>
              <a:t> </a:t>
            </a:r>
            <a:r>
              <a:rPr lang="en-US" sz="1500" dirty="0" err="1" smtClean="0"/>
              <a:t>kesulitan</a:t>
            </a:r>
            <a:r>
              <a:rPr lang="en-US" sz="1500" dirty="0" smtClean="0"/>
              <a:t> </a:t>
            </a:r>
            <a:r>
              <a:rPr lang="en-US" sz="1500" dirty="0" err="1" smtClean="0"/>
              <a:t>dalam</a:t>
            </a:r>
            <a:r>
              <a:rPr lang="en-US" sz="1500" dirty="0" smtClean="0"/>
              <a:t> </a:t>
            </a:r>
            <a:r>
              <a:rPr lang="en-US" sz="1500" dirty="0" err="1" smtClean="0"/>
              <a:t>memasarkan</a:t>
            </a:r>
            <a:r>
              <a:rPr lang="en-US" sz="1500" dirty="0" smtClean="0"/>
              <a:t> </a:t>
            </a:r>
            <a:r>
              <a:rPr lang="en-US" sz="1500" dirty="0" err="1" smtClean="0"/>
              <a:t>produknya</a:t>
            </a:r>
            <a:r>
              <a:rPr lang="en-US" sz="1500" dirty="0" smtClean="0"/>
              <a:t>. </a:t>
            </a:r>
            <a:r>
              <a:rPr lang="en-US" sz="1500" dirty="0" err="1" smtClean="0"/>
              <a:t>Ketidaksanggupan</a:t>
            </a:r>
            <a:r>
              <a:rPr lang="en-US" sz="1500" dirty="0" smtClean="0"/>
              <a:t>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bersaing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industri</a:t>
            </a:r>
            <a:r>
              <a:rPr lang="en-US" sz="1500" dirty="0" smtClean="0"/>
              <a:t>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yang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maju</a:t>
            </a:r>
            <a:r>
              <a:rPr lang="en-US" sz="1500" dirty="0" smtClean="0"/>
              <a:t> </a:t>
            </a:r>
            <a:r>
              <a:rPr lang="en-US" sz="1500" dirty="0" err="1" smtClean="0"/>
              <a:t>kian</a:t>
            </a:r>
            <a:r>
              <a:rPr lang="en-US" sz="1500" dirty="0" smtClean="0"/>
              <a:t> </a:t>
            </a:r>
            <a:r>
              <a:rPr lang="en-US" sz="1500" dirty="0" err="1" smtClean="0"/>
              <a:t>diperparah</a:t>
            </a:r>
            <a:r>
              <a:rPr lang="en-US" sz="1500" dirty="0" smtClean="0"/>
              <a:t> </a:t>
            </a:r>
            <a:r>
              <a:rPr lang="en-US" sz="1500" dirty="0" err="1" smtClean="0"/>
              <a:t>oleh</a:t>
            </a:r>
            <a:r>
              <a:rPr lang="en-US" sz="1500" dirty="0" smtClean="0"/>
              <a:t> </a:t>
            </a:r>
            <a:r>
              <a:rPr lang="en-US" sz="1500" dirty="0" err="1" smtClean="0"/>
              <a:t>buruknya</a:t>
            </a:r>
            <a:r>
              <a:rPr lang="en-US" sz="1500" dirty="0" smtClean="0"/>
              <a:t> </a:t>
            </a:r>
            <a:r>
              <a:rPr lang="en-US" sz="1500" dirty="0" err="1" smtClean="0"/>
              <a:t>jaringan</a:t>
            </a:r>
            <a:r>
              <a:rPr lang="en-US" sz="1500" dirty="0" smtClean="0"/>
              <a:t> </a:t>
            </a:r>
            <a:r>
              <a:rPr lang="en-US" sz="1500" dirty="0" err="1" smtClean="0"/>
              <a:t>perhubungan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prasarana</a:t>
            </a:r>
            <a:r>
              <a:rPr lang="en-US" sz="1500" dirty="0" smtClean="0"/>
              <a:t> </a:t>
            </a:r>
            <a:r>
              <a:rPr lang="en-US" sz="1500" dirty="0" err="1" smtClean="0"/>
              <a:t>ekonomi</a:t>
            </a:r>
            <a:r>
              <a:rPr lang="en-US" sz="1500" dirty="0" smtClean="0"/>
              <a:t> </a:t>
            </a:r>
            <a:r>
              <a:rPr lang="en-US" sz="1500" dirty="0" err="1" smtClean="0"/>
              <a:t>lainnya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</a:t>
            </a:r>
            <a:r>
              <a:rPr lang="en-US" sz="1500" dirty="0" err="1" smtClean="0"/>
              <a:t>miskin</a:t>
            </a:r>
            <a:r>
              <a:rPr lang="en-US" sz="1500" dirty="0" smtClean="0"/>
              <a:t>.</a:t>
            </a:r>
          </a:p>
          <a:p>
            <a:pPr lvl="0" algn="just"/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adanya</a:t>
            </a:r>
            <a:r>
              <a:rPr lang="en-US" sz="1500" dirty="0" smtClean="0"/>
              <a:t> </a:t>
            </a:r>
            <a:r>
              <a:rPr lang="en-US" sz="1500" dirty="0" err="1" smtClean="0"/>
              <a:t>keterkaitan</a:t>
            </a:r>
            <a:r>
              <a:rPr lang="en-US" sz="1500" dirty="0" smtClean="0"/>
              <a:t> </a:t>
            </a:r>
            <a:r>
              <a:rPr lang="en-US" sz="1500" dirty="0" err="1" smtClean="0"/>
              <a:t>antar</a:t>
            </a:r>
            <a:r>
              <a:rPr lang="en-US" sz="1500" dirty="0" smtClean="0"/>
              <a:t> </a:t>
            </a:r>
            <a:r>
              <a:rPr lang="en-US" sz="1500" dirty="0" err="1" smtClean="0"/>
              <a:t>pasar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(</a:t>
            </a:r>
            <a:r>
              <a:rPr lang="en-US" sz="1500" i="1" dirty="0" smtClean="0"/>
              <a:t>regional market</a:t>
            </a:r>
            <a:r>
              <a:rPr lang="en-US" sz="1500" dirty="0" smtClean="0"/>
              <a:t>)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menyebabkan</a:t>
            </a:r>
            <a:r>
              <a:rPr lang="en-US" sz="1500" dirty="0" smtClean="0"/>
              <a:t> </a:t>
            </a:r>
            <a:r>
              <a:rPr lang="en-US" sz="1500" dirty="0" err="1" smtClean="0"/>
              <a:t>terhambatnya</a:t>
            </a:r>
            <a:r>
              <a:rPr lang="en-US" sz="1500" dirty="0" smtClean="0"/>
              <a:t> </a:t>
            </a:r>
            <a:r>
              <a:rPr lang="en-US" sz="1500" dirty="0" err="1" smtClean="0"/>
              <a:t>perluasan</a:t>
            </a:r>
            <a:r>
              <a:rPr lang="en-US" sz="1500" dirty="0" smtClean="0"/>
              <a:t> </a:t>
            </a:r>
            <a:r>
              <a:rPr lang="en-US" sz="1500" dirty="0" err="1" smtClean="0"/>
              <a:t>daerah</a:t>
            </a:r>
            <a:r>
              <a:rPr lang="en-US" sz="1500" dirty="0" smtClean="0"/>
              <a:t> </a:t>
            </a:r>
            <a:r>
              <a:rPr lang="en-US" sz="1500" dirty="0" err="1" smtClean="0"/>
              <a:t>pemasaran</a:t>
            </a:r>
            <a:r>
              <a:rPr lang="en-US" sz="1500" dirty="0" smtClean="0"/>
              <a:t>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pelipatgandaan</a:t>
            </a:r>
            <a:r>
              <a:rPr lang="en-US" sz="1500" dirty="0" smtClean="0"/>
              <a:t> </a:t>
            </a:r>
            <a:r>
              <a:rPr lang="en-US" sz="1500" dirty="0" err="1" smtClean="0"/>
              <a:t>pendapatan</a:t>
            </a:r>
            <a:r>
              <a:rPr lang="en-US" sz="1500" dirty="0" smtClean="0"/>
              <a:t>.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Teori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Wilayah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Inti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311649"/>
          </a:xfrm>
        </p:spPr>
        <p:txBody>
          <a:bodyPr/>
          <a:lstStyle/>
          <a:p>
            <a:pPr algn="just">
              <a:buNone/>
            </a:pPr>
            <a:r>
              <a:rPr lang="en-US" sz="2200" dirty="0" err="1" smtClean="0"/>
              <a:t>Menurut</a:t>
            </a:r>
            <a:r>
              <a:rPr lang="en-US" sz="2200" dirty="0" smtClean="0"/>
              <a:t> John </a:t>
            </a:r>
            <a:r>
              <a:rPr lang="en-US" sz="2200" dirty="0" err="1" smtClean="0"/>
              <a:t>Friedmann</a:t>
            </a:r>
            <a:r>
              <a:rPr lang="en-US" sz="2200" dirty="0" smtClean="0"/>
              <a:t>, </a:t>
            </a:r>
            <a:r>
              <a:rPr lang="en-US" sz="2200" dirty="0" err="1" smtClean="0"/>
              <a:t>kemajuan</a:t>
            </a:r>
            <a:r>
              <a:rPr lang="en-US" sz="2200" dirty="0" smtClean="0"/>
              <a:t> </a:t>
            </a:r>
            <a:r>
              <a:rPr lang="en-US" sz="2200" dirty="0" err="1" smtClean="0"/>
              <a:t>pembangunan</a:t>
            </a:r>
            <a:r>
              <a:rPr lang="en-US" sz="2200" dirty="0" smtClean="0"/>
              <a:t> </a:t>
            </a:r>
            <a:r>
              <a:rPr lang="en-US" sz="2200" dirty="0" err="1" smtClean="0"/>
              <a:t>lazimnya</a:t>
            </a:r>
            <a:r>
              <a:rPr lang="en-US" sz="2200" dirty="0" smtClean="0"/>
              <a:t> </a:t>
            </a:r>
            <a:r>
              <a:rPr lang="en-US" sz="2200" dirty="0" err="1" smtClean="0"/>
              <a:t>berlangsung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pesat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kota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inti</a:t>
            </a:r>
            <a:r>
              <a:rPr lang="en-US" sz="2200" dirty="0" smtClean="0"/>
              <a:t>.  </a:t>
            </a:r>
            <a:r>
              <a:rPr lang="en-US" sz="2200" dirty="0" err="1" smtClean="0"/>
              <a:t>Adapun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wilayah-wilayah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lantas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 </a:t>
            </a:r>
            <a:r>
              <a:rPr lang="en-US" sz="2200" dirty="0" err="1" smtClean="0"/>
              <a:t>pinggiran</a:t>
            </a:r>
            <a:r>
              <a:rPr lang="en-US" sz="2200" dirty="0" smtClean="0"/>
              <a:t> (</a:t>
            </a:r>
            <a:r>
              <a:rPr lang="en-US" sz="2200" i="1" dirty="0" smtClean="0"/>
              <a:t>periphery regions</a:t>
            </a:r>
            <a:r>
              <a:rPr lang="en-US" sz="2200" dirty="0" smtClean="0"/>
              <a:t>).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inti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 </a:t>
            </a:r>
            <a:r>
              <a:rPr lang="en-US" sz="2200" dirty="0" err="1" smtClean="0"/>
              <a:t>pinggiran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diuraikan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 :</a:t>
            </a:r>
          </a:p>
          <a:p>
            <a:pPr lvl="0" algn="just"/>
            <a:r>
              <a:rPr lang="en-US" sz="2200" dirty="0" err="1" smtClean="0"/>
              <a:t>Melemahnya</a:t>
            </a:r>
            <a:r>
              <a:rPr lang="en-US" sz="2200" dirty="0" smtClean="0"/>
              <a:t> </a:t>
            </a:r>
            <a:r>
              <a:rPr lang="en-US" sz="2200" dirty="0" err="1" smtClean="0"/>
              <a:t>perekonomian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daerah-daerah</a:t>
            </a:r>
            <a:r>
              <a:rPr lang="en-US" sz="2200" dirty="0" smtClean="0"/>
              <a:t> </a:t>
            </a:r>
            <a:r>
              <a:rPr lang="en-US" sz="2200" dirty="0" err="1" smtClean="0"/>
              <a:t>pinggiran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akibat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mengalirnya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alam</a:t>
            </a:r>
            <a:r>
              <a:rPr lang="en-US" sz="2200" dirty="0" smtClean="0"/>
              <a:t>,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modal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inti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umumnya</a:t>
            </a:r>
            <a:r>
              <a:rPr lang="en-US" sz="2200" dirty="0" smtClean="0"/>
              <a:t>,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inti</a:t>
            </a:r>
            <a:r>
              <a:rPr lang="en-US" sz="2200" dirty="0" smtClean="0"/>
              <a:t> </a:t>
            </a: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pelayanan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 </a:t>
            </a:r>
            <a:r>
              <a:rPr lang="en-US" sz="2200" dirty="0" err="1" smtClean="0"/>
              <a:t>pinggiran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meneruskan</a:t>
            </a:r>
            <a:r>
              <a:rPr lang="en-US" sz="2200" dirty="0" smtClean="0"/>
              <a:t> </a:t>
            </a:r>
            <a:r>
              <a:rPr lang="en-US" sz="2200" dirty="0" err="1" smtClean="0"/>
              <a:t>dorongan-dorongan</a:t>
            </a:r>
            <a:r>
              <a:rPr lang="en-US" sz="2200" dirty="0" smtClean="0"/>
              <a:t> </a:t>
            </a:r>
            <a:r>
              <a:rPr lang="en-US" sz="2200" dirty="0" err="1" smtClean="0"/>
              <a:t>inovasi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daerah</a:t>
            </a:r>
            <a:r>
              <a:rPr lang="en-US" sz="2200" dirty="0" smtClean="0"/>
              <a:t> </a:t>
            </a:r>
            <a:r>
              <a:rPr lang="en-US" sz="2200" dirty="0" err="1" smtClean="0"/>
              <a:t>pinggiran</a:t>
            </a:r>
            <a:r>
              <a:rPr lang="en-US" sz="2200" dirty="0" smtClean="0"/>
              <a:t>. </a:t>
            </a:r>
            <a:r>
              <a:rPr lang="en-US" sz="2200" dirty="0" err="1" smtClean="0"/>
              <a:t>Namun</a:t>
            </a:r>
            <a:r>
              <a:rPr lang="en-US" sz="2200" dirty="0" smtClean="0"/>
              <a:t>,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diterima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,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ketimpangan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QUIZ</a:t>
            </a:r>
            <a:endParaRPr lang="id-ID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28802"/>
            <a:ext cx="8229600" cy="4225936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Jelaskan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Keterbelakangan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id-ID" dirty="0" smtClean="0"/>
              <a:t>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71744"/>
            <a:ext cx="8229600" cy="3582994"/>
          </a:xfrm>
        </p:spPr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4400" b="1" dirty="0" smtClean="0">
                <a:solidFill>
                  <a:schemeClr val="accent1">
                    <a:lumMod val="25000"/>
                  </a:schemeClr>
                </a:solidFill>
              </a:rPr>
              <a:t>Salam Sosiologi !</a:t>
            </a:r>
            <a:endParaRPr lang="id-ID" sz="4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509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Diseño predeterminado</vt:lpstr>
      <vt:lpstr>TEORI MENGENAI KETIMPANGAN SOSIAL</vt:lpstr>
      <vt:lpstr>Teori Dualisme Sosial</vt:lpstr>
      <vt:lpstr>Teori Kekuatan Pasar</vt:lpstr>
      <vt:lpstr>Teori Keterbelakangan</vt:lpstr>
      <vt:lpstr>Teori Kutub Pertumbuhan</vt:lpstr>
      <vt:lpstr>Teori Penyebab Ketimpangan</vt:lpstr>
      <vt:lpstr>Teori Wilayah Inti</vt:lpstr>
      <vt:lpstr>QUIZ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764</cp:revision>
  <dcterms:created xsi:type="dcterms:W3CDTF">2010-05-23T14:28:12Z</dcterms:created>
  <dcterms:modified xsi:type="dcterms:W3CDTF">2015-07-20T14:55:44Z</dcterms:modified>
</cp:coreProperties>
</file>