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78" r:id="rId6"/>
    <p:sldId id="279" r:id="rId7"/>
    <p:sldId id="280" r:id="rId8"/>
    <p:sldId id="259" r:id="rId9"/>
    <p:sldId id="258" r:id="rId10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06666"/>
    <a:srgbClr val="0099CC"/>
    <a:srgbClr val="660066"/>
    <a:srgbClr val="003300"/>
    <a:srgbClr val="A50021"/>
    <a:srgbClr val="3333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323" autoAdjust="0"/>
    <p:restoredTop sz="94652" autoAdjust="0"/>
  </p:normalViewPr>
  <p:slideViewPr>
    <p:cSldViewPr>
      <p:cViewPr varScale="1">
        <p:scale>
          <a:sx n="69" d="100"/>
          <a:sy n="69" d="100"/>
        </p:scale>
        <p:origin x="-113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361EE1-9743-43C3-879F-2B321FEF835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BF4962-5205-40AB-9503-8BFCC5C71C4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6D9D3D-6469-4C2D-94AC-15C951261F3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001143-5B37-4CAB-8121-D2D9B916F9E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9C3057-1E68-4070-B2AF-31225C916FC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E23F0F-4B9A-41FF-A87D-B321D477DB8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B06A5A-3CA7-4300-9121-3323722E95E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BFDA25-3772-46FA-B1F0-DA730D77F18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055D77-9C99-48C1-867B-A82E1647C6A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B95D2-F59D-4858-AFFE-0D022721F49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A71817-9981-49AF-A657-34EEFA781AC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B3DBD1C-807B-4FA7-8E00-77A45074632B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8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965206" y="5281630"/>
            <a:ext cx="7535884" cy="647700"/>
          </a:xfrm>
        </p:spPr>
        <p:txBody>
          <a:bodyPr/>
          <a:lstStyle/>
          <a:p>
            <a:pPr algn="l"/>
            <a:r>
              <a:rPr lang="en-US" sz="3800" b="1" dirty="0" smtClean="0">
                <a:solidFill>
                  <a:schemeClr val="bg1"/>
                </a:solidFill>
              </a:rPr>
              <a:t>TEORI MENGENAI KETIMPANGAN SOSIAL</a:t>
            </a:r>
            <a:endParaRPr lang="es-ES" sz="3800" b="1" dirty="0">
              <a:solidFill>
                <a:schemeClr val="bg1"/>
              </a:solidFill>
            </a:endParaRP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30" y="214290"/>
            <a:ext cx="185427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4290"/>
            <a:ext cx="8229600" cy="901723"/>
          </a:xfrm>
        </p:spPr>
        <p:txBody>
          <a:bodyPr/>
          <a:lstStyle/>
          <a:p>
            <a:r>
              <a:rPr lang="en-US" b="1" dirty="0" err="1" smtClean="0">
                <a:solidFill>
                  <a:schemeClr val="accent1">
                    <a:lumMod val="25000"/>
                  </a:schemeClr>
                </a:solidFill>
              </a:rPr>
              <a:t>Teori</a:t>
            </a:r>
            <a:r>
              <a:rPr lang="en-US" b="1" dirty="0" smtClean="0">
                <a:solidFill>
                  <a:schemeClr val="accent1">
                    <a:lumMod val="2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25000"/>
                  </a:schemeClr>
                </a:solidFill>
              </a:rPr>
              <a:t>Dualisme</a:t>
            </a:r>
            <a:r>
              <a:rPr lang="en-US" b="1" dirty="0" smtClean="0">
                <a:solidFill>
                  <a:schemeClr val="accent1">
                    <a:lumMod val="2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25000"/>
                  </a:schemeClr>
                </a:solidFill>
              </a:rPr>
              <a:t>Sosial</a:t>
            </a:r>
            <a:endParaRPr lang="id-ID" b="1" dirty="0"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42984"/>
            <a:ext cx="8229600" cy="4383087"/>
          </a:xfrm>
        </p:spPr>
        <p:txBody>
          <a:bodyPr/>
          <a:lstStyle/>
          <a:p>
            <a:pPr algn="just">
              <a:buNone/>
            </a:pPr>
            <a:r>
              <a:rPr lang="en-US" sz="1900" dirty="0" smtClean="0"/>
              <a:t>J.H. </a:t>
            </a:r>
            <a:r>
              <a:rPr lang="en-US" sz="1900" dirty="0" err="1" smtClean="0"/>
              <a:t>Boeke</a:t>
            </a:r>
            <a:r>
              <a:rPr lang="en-US" sz="1900" dirty="0" smtClean="0"/>
              <a:t> </a:t>
            </a:r>
            <a:r>
              <a:rPr lang="en-US" sz="1900" dirty="0" err="1" smtClean="0"/>
              <a:t>mengulas</a:t>
            </a:r>
            <a:r>
              <a:rPr lang="en-US" sz="1900" dirty="0" smtClean="0"/>
              <a:t> </a:t>
            </a:r>
            <a:r>
              <a:rPr lang="en-US" sz="1900" dirty="0" err="1" smtClean="0"/>
              <a:t>betapa</a:t>
            </a:r>
            <a:r>
              <a:rPr lang="en-US" sz="1900" dirty="0" smtClean="0"/>
              <a:t> </a:t>
            </a:r>
            <a:r>
              <a:rPr lang="en-US" sz="1900" dirty="0" err="1" smtClean="0"/>
              <a:t>kapitalisme</a:t>
            </a:r>
            <a:r>
              <a:rPr lang="en-US" sz="1900" dirty="0" smtClean="0"/>
              <a:t> yang </a:t>
            </a:r>
            <a:r>
              <a:rPr lang="en-US" sz="1900" dirty="0" err="1" smtClean="0"/>
              <a:t>dibawa</a:t>
            </a:r>
            <a:r>
              <a:rPr lang="en-US" sz="1900" dirty="0" smtClean="0"/>
              <a:t> </a:t>
            </a:r>
            <a:r>
              <a:rPr lang="en-US" sz="1900" dirty="0" err="1" smtClean="0"/>
              <a:t>oleh</a:t>
            </a:r>
            <a:r>
              <a:rPr lang="en-US" sz="1900" dirty="0" smtClean="0"/>
              <a:t> </a:t>
            </a:r>
            <a:r>
              <a:rPr lang="en-US" sz="1900" dirty="0" err="1" smtClean="0"/>
              <a:t>arus</a:t>
            </a:r>
            <a:r>
              <a:rPr lang="en-US" sz="1900" dirty="0" smtClean="0"/>
              <a:t> </a:t>
            </a:r>
            <a:r>
              <a:rPr lang="en-US" sz="1900" dirty="0" err="1" smtClean="0"/>
              <a:t>globalisasi</a:t>
            </a:r>
            <a:r>
              <a:rPr lang="en-US" sz="1900" dirty="0" smtClean="0"/>
              <a:t> </a:t>
            </a:r>
            <a:r>
              <a:rPr lang="en-US" sz="1900" dirty="0" err="1" smtClean="0"/>
              <a:t>telah</a:t>
            </a:r>
            <a:r>
              <a:rPr lang="en-US" sz="1900" dirty="0" smtClean="0"/>
              <a:t> </a:t>
            </a:r>
            <a:r>
              <a:rPr lang="en-US" sz="1900" dirty="0" err="1" smtClean="0"/>
              <a:t>membawa</a:t>
            </a:r>
            <a:r>
              <a:rPr lang="en-US" sz="1900" dirty="0" smtClean="0"/>
              <a:t> </a:t>
            </a:r>
            <a:r>
              <a:rPr lang="en-US" sz="1900" dirty="0" err="1" smtClean="0"/>
              <a:t>peningkatan</a:t>
            </a:r>
            <a:r>
              <a:rPr lang="en-US" sz="1900" dirty="0" smtClean="0"/>
              <a:t> </a:t>
            </a:r>
            <a:r>
              <a:rPr lang="en-US" sz="1900" dirty="0" err="1" smtClean="0"/>
              <a:t>taraf</a:t>
            </a:r>
            <a:r>
              <a:rPr lang="en-US" sz="1900" dirty="0" smtClean="0"/>
              <a:t> </a:t>
            </a:r>
            <a:r>
              <a:rPr lang="en-US" sz="1900" dirty="0" err="1" smtClean="0"/>
              <a:t>hidup</a:t>
            </a:r>
            <a:r>
              <a:rPr lang="en-US" sz="1900" dirty="0" smtClean="0"/>
              <a:t> </a:t>
            </a:r>
            <a:r>
              <a:rPr lang="en-US" sz="1900" dirty="0" err="1" smtClean="0"/>
              <a:t>dan</a:t>
            </a:r>
            <a:r>
              <a:rPr lang="en-US" sz="1900" dirty="0" smtClean="0"/>
              <a:t> </a:t>
            </a:r>
            <a:r>
              <a:rPr lang="en-US" sz="1900" dirty="0" err="1" smtClean="0"/>
              <a:t>persatuan</a:t>
            </a:r>
            <a:r>
              <a:rPr lang="en-US" sz="1900" dirty="0" smtClean="0"/>
              <a:t> </a:t>
            </a:r>
            <a:r>
              <a:rPr lang="en-US" sz="1900" dirty="0" err="1" smtClean="0"/>
              <a:t>masyarakat</a:t>
            </a:r>
            <a:r>
              <a:rPr lang="en-US" sz="1900" dirty="0" smtClean="0"/>
              <a:t> </a:t>
            </a:r>
            <a:r>
              <a:rPr lang="en-US" sz="1900" dirty="0" err="1" smtClean="0"/>
              <a:t>di</a:t>
            </a:r>
            <a:r>
              <a:rPr lang="en-US" sz="1900" dirty="0" smtClean="0"/>
              <a:t> </a:t>
            </a:r>
            <a:r>
              <a:rPr lang="en-US" sz="1900" dirty="0" err="1" smtClean="0"/>
              <a:t>negara-negara</a:t>
            </a:r>
            <a:r>
              <a:rPr lang="en-US" sz="1900" dirty="0" smtClean="0"/>
              <a:t> Barat. </a:t>
            </a:r>
            <a:r>
              <a:rPr lang="en-US" sz="1900" dirty="0" err="1" smtClean="0"/>
              <a:t>Sebaliknya</a:t>
            </a:r>
            <a:r>
              <a:rPr lang="en-US" sz="1900" dirty="0" smtClean="0"/>
              <a:t>, </a:t>
            </a:r>
            <a:r>
              <a:rPr lang="en-US" sz="1900" dirty="0" err="1" smtClean="0"/>
              <a:t>justru</a:t>
            </a:r>
            <a:r>
              <a:rPr lang="en-US" sz="1900" dirty="0" smtClean="0"/>
              <a:t> </a:t>
            </a:r>
            <a:r>
              <a:rPr lang="en-US" sz="1900" dirty="0" err="1" smtClean="0"/>
              <a:t>mendatangkan</a:t>
            </a:r>
            <a:r>
              <a:rPr lang="en-US" sz="1900" dirty="0" smtClean="0"/>
              <a:t> </a:t>
            </a:r>
            <a:r>
              <a:rPr lang="en-US" sz="1900" dirty="0" err="1" smtClean="0"/>
              <a:t>kerusakan</a:t>
            </a:r>
            <a:r>
              <a:rPr lang="en-US" sz="1900" dirty="0" smtClean="0"/>
              <a:t> </a:t>
            </a:r>
            <a:r>
              <a:rPr lang="en-US" sz="1900" dirty="0" err="1" smtClean="0"/>
              <a:t>di</a:t>
            </a:r>
            <a:r>
              <a:rPr lang="en-US" sz="1900" dirty="0" smtClean="0"/>
              <a:t> </a:t>
            </a:r>
            <a:r>
              <a:rPr lang="en-US" sz="1900" dirty="0" err="1" smtClean="0"/>
              <a:t>negara-negara</a:t>
            </a:r>
            <a:r>
              <a:rPr lang="en-US" sz="1900" dirty="0" smtClean="0"/>
              <a:t> </a:t>
            </a:r>
            <a:r>
              <a:rPr lang="en-US" sz="1900" dirty="0" err="1" smtClean="0"/>
              <a:t>berkembang</a:t>
            </a:r>
            <a:r>
              <a:rPr lang="en-US" sz="1900" dirty="0" smtClean="0"/>
              <a:t>. </a:t>
            </a:r>
            <a:r>
              <a:rPr lang="en-US" sz="1900" dirty="0" err="1" smtClean="0"/>
              <a:t>Ini</a:t>
            </a:r>
            <a:r>
              <a:rPr lang="en-US" sz="1900" dirty="0" smtClean="0"/>
              <a:t> </a:t>
            </a:r>
            <a:r>
              <a:rPr lang="en-US" sz="1900" dirty="0" err="1" smtClean="0"/>
              <a:t>disebut</a:t>
            </a:r>
            <a:r>
              <a:rPr lang="en-US" sz="1900" dirty="0" smtClean="0"/>
              <a:t> </a:t>
            </a:r>
            <a:r>
              <a:rPr lang="en-US" sz="1900" dirty="0" err="1" smtClean="0"/>
              <a:t>Boeke</a:t>
            </a:r>
            <a:r>
              <a:rPr lang="en-US" sz="1900" dirty="0" smtClean="0"/>
              <a:t> </a:t>
            </a:r>
            <a:r>
              <a:rPr lang="en-US" sz="1900" dirty="0" err="1" smtClean="0"/>
              <a:t>sebagai</a:t>
            </a:r>
            <a:r>
              <a:rPr lang="en-US" sz="1900" dirty="0" smtClean="0"/>
              <a:t> </a:t>
            </a:r>
            <a:r>
              <a:rPr lang="en-US" sz="1900" dirty="0" err="1" smtClean="0"/>
              <a:t>dualisme</a:t>
            </a:r>
            <a:r>
              <a:rPr lang="en-US" sz="1900" dirty="0" smtClean="0"/>
              <a:t> (</a:t>
            </a:r>
            <a:r>
              <a:rPr lang="en-US" sz="1900" i="1" dirty="0" smtClean="0"/>
              <a:t>dual societies</a:t>
            </a:r>
            <a:r>
              <a:rPr lang="en-US" sz="1900" dirty="0" smtClean="0"/>
              <a:t>). </a:t>
            </a:r>
            <a:r>
              <a:rPr lang="en-US" sz="1900" dirty="0" err="1" smtClean="0"/>
              <a:t>Jika</a:t>
            </a:r>
            <a:r>
              <a:rPr lang="en-US" sz="1900" dirty="0" smtClean="0"/>
              <a:t> </a:t>
            </a:r>
            <a:r>
              <a:rPr lang="en-US" sz="1900" dirty="0" err="1" smtClean="0"/>
              <a:t>dihubungkan</a:t>
            </a:r>
            <a:r>
              <a:rPr lang="en-US" sz="1900" dirty="0" smtClean="0"/>
              <a:t> </a:t>
            </a:r>
            <a:r>
              <a:rPr lang="en-US" sz="1900" dirty="0" err="1" smtClean="0"/>
              <a:t>pada</a:t>
            </a:r>
            <a:r>
              <a:rPr lang="en-US" sz="1900" dirty="0" smtClean="0"/>
              <a:t> </a:t>
            </a:r>
            <a:r>
              <a:rPr lang="en-US" sz="1900" dirty="0" err="1" smtClean="0"/>
              <a:t>konteks</a:t>
            </a:r>
            <a:r>
              <a:rPr lang="en-US" sz="1900" dirty="0" smtClean="0"/>
              <a:t> </a:t>
            </a:r>
            <a:r>
              <a:rPr lang="en-US" sz="1900" dirty="0" err="1" smtClean="0"/>
              <a:t>lokal</a:t>
            </a:r>
            <a:r>
              <a:rPr lang="en-US" sz="1900" dirty="0" smtClean="0"/>
              <a:t>, </a:t>
            </a:r>
            <a:r>
              <a:rPr lang="en-US" sz="1900" dirty="0" err="1" smtClean="0"/>
              <a:t>dualisme</a:t>
            </a:r>
            <a:r>
              <a:rPr lang="en-US" sz="1900" dirty="0" smtClean="0"/>
              <a:t> </a:t>
            </a:r>
            <a:r>
              <a:rPr lang="en-US" sz="1900" dirty="0" err="1" smtClean="0"/>
              <a:t>sesungguhnya</a:t>
            </a:r>
            <a:r>
              <a:rPr lang="en-US" sz="1900" dirty="0" smtClean="0"/>
              <a:t> </a:t>
            </a:r>
            <a:r>
              <a:rPr lang="en-US" sz="1900" dirty="0" err="1" smtClean="0"/>
              <a:t>juga</a:t>
            </a:r>
            <a:r>
              <a:rPr lang="en-US" sz="1900" dirty="0" smtClean="0"/>
              <a:t> </a:t>
            </a:r>
            <a:r>
              <a:rPr lang="en-US" sz="1900" dirty="0" err="1" smtClean="0"/>
              <a:t>dapat</a:t>
            </a:r>
            <a:r>
              <a:rPr lang="en-US" sz="1900" dirty="0" smtClean="0"/>
              <a:t> </a:t>
            </a:r>
            <a:r>
              <a:rPr lang="en-US" sz="1900" dirty="0" err="1" smtClean="0"/>
              <a:t>ditemukan</a:t>
            </a:r>
            <a:r>
              <a:rPr lang="en-US" sz="1900" dirty="0" smtClean="0"/>
              <a:t> </a:t>
            </a:r>
            <a:r>
              <a:rPr lang="en-US" sz="1900" dirty="0" err="1" smtClean="0"/>
              <a:t>pada</a:t>
            </a:r>
            <a:r>
              <a:rPr lang="en-US" sz="1900" dirty="0" smtClean="0"/>
              <a:t> </a:t>
            </a:r>
            <a:r>
              <a:rPr lang="en-US" sz="1900" dirty="0" err="1" smtClean="0"/>
              <a:t>masyarakat</a:t>
            </a:r>
            <a:r>
              <a:rPr lang="en-US" sz="1900" dirty="0" smtClean="0"/>
              <a:t> </a:t>
            </a:r>
            <a:r>
              <a:rPr lang="en-US" sz="1900" dirty="0" err="1" smtClean="0"/>
              <a:t>perkotaan</a:t>
            </a:r>
            <a:r>
              <a:rPr lang="en-US" sz="1900" dirty="0" smtClean="0"/>
              <a:t> </a:t>
            </a:r>
            <a:r>
              <a:rPr lang="en-US" sz="1900" dirty="0" err="1" smtClean="0"/>
              <a:t>dan</a:t>
            </a:r>
            <a:r>
              <a:rPr lang="en-US" sz="1900" dirty="0" smtClean="0"/>
              <a:t> </a:t>
            </a:r>
            <a:r>
              <a:rPr lang="en-US" sz="1900" dirty="0" err="1" smtClean="0"/>
              <a:t>pedesaan</a:t>
            </a:r>
            <a:r>
              <a:rPr lang="en-US" sz="1900" dirty="0" smtClean="0"/>
              <a:t> :</a:t>
            </a:r>
          </a:p>
          <a:p>
            <a:pPr lvl="0" algn="just"/>
            <a:r>
              <a:rPr lang="en-US" sz="1900" dirty="0" err="1" smtClean="0"/>
              <a:t>Pada</a:t>
            </a:r>
            <a:r>
              <a:rPr lang="en-US" sz="1900" dirty="0" smtClean="0"/>
              <a:t> </a:t>
            </a:r>
            <a:r>
              <a:rPr lang="en-US" sz="1900" dirty="0" err="1" smtClean="0"/>
              <a:t>satu</a:t>
            </a:r>
            <a:r>
              <a:rPr lang="en-US" sz="1900" dirty="0" smtClean="0"/>
              <a:t> </a:t>
            </a:r>
            <a:r>
              <a:rPr lang="en-US" sz="1900" dirty="0" err="1" smtClean="0"/>
              <a:t>sisi</a:t>
            </a:r>
            <a:r>
              <a:rPr lang="en-US" sz="1900" dirty="0" smtClean="0"/>
              <a:t>, </a:t>
            </a:r>
            <a:r>
              <a:rPr lang="en-US" sz="1900" dirty="0" err="1" smtClean="0"/>
              <a:t>masyarakat</a:t>
            </a:r>
            <a:r>
              <a:rPr lang="en-US" sz="1900" dirty="0" smtClean="0"/>
              <a:t> </a:t>
            </a:r>
            <a:r>
              <a:rPr lang="en-US" sz="1900" dirty="0" err="1" smtClean="0"/>
              <a:t>perkotaan</a:t>
            </a:r>
            <a:r>
              <a:rPr lang="en-US" sz="1900" dirty="0" smtClean="0"/>
              <a:t> yang </a:t>
            </a:r>
            <a:r>
              <a:rPr lang="en-US" sz="1900" dirty="0" err="1" smtClean="0"/>
              <a:t>relatif</a:t>
            </a:r>
            <a:r>
              <a:rPr lang="en-US" sz="1900" dirty="0" smtClean="0"/>
              <a:t> </a:t>
            </a:r>
            <a:r>
              <a:rPr lang="en-US" sz="1900" dirty="0" err="1" smtClean="0"/>
              <a:t>lebih</a:t>
            </a:r>
            <a:r>
              <a:rPr lang="en-US" sz="1900" dirty="0" smtClean="0"/>
              <a:t> </a:t>
            </a:r>
            <a:r>
              <a:rPr lang="en-US" sz="1900" dirty="0" err="1" smtClean="0"/>
              <a:t>terbuka</a:t>
            </a:r>
            <a:r>
              <a:rPr lang="en-US" sz="1900" dirty="0" smtClean="0"/>
              <a:t> </a:t>
            </a:r>
            <a:r>
              <a:rPr lang="en-US" sz="1900" dirty="0" err="1" smtClean="0"/>
              <a:t>menerima</a:t>
            </a:r>
            <a:r>
              <a:rPr lang="en-US" sz="1900" dirty="0" smtClean="0"/>
              <a:t> </a:t>
            </a:r>
            <a:r>
              <a:rPr lang="en-US" sz="1900" dirty="0" err="1" smtClean="0"/>
              <a:t>perubahan</a:t>
            </a:r>
            <a:r>
              <a:rPr lang="en-US" sz="1900" dirty="0" smtClean="0"/>
              <a:t> </a:t>
            </a:r>
            <a:r>
              <a:rPr lang="en-US" sz="1900" dirty="0" err="1" smtClean="0"/>
              <a:t>akan</a:t>
            </a:r>
            <a:r>
              <a:rPr lang="en-US" sz="1900" dirty="0" smtClean="0"/>
              <a:t> </a:t>
            </a:r>
            <a:r>
              <a:rPr lang="en-US" sz="1900" dirty="0" err="1" smtClean="0"/>
              <a:t>sangat</a:t>
            </a:r>
            <a:r>
              <a:rPr lang="en-US" sz="1900" dirty="0" smtClean="0"/>
              <a:t> </a:t>
            </a:r>
            <a:r>
              <a:rPr lang="en-US" sz="1900" dirty="0" err="1" smtClean="0"/>
              <a:t>mudah</a:t>
            </a:r>
            <a:r>
              <a:rPr lang="en-US" sz="1900" dirty="0" smtClean="0"/>
              <a:t> </a:t>
            </a:r>
            <a:r>
              <a:rPr lang="en-US" sz="1900" dirty="0" err="1" smtClean="0"/>
              <a:t>mencapai</a:t>
            </a:r>
            <a:r>
              <a:rPr lang="en-US" sz="1900" dirty="0" smtClean="0"/>
              <a:t> </a:t>
            </a:r>
            <a:r>
              <a:rPr lang="en-US" sz="1900" dirty="0" err="1" smtClean="0"/>
              <a:t>kemajuan</a:t>
            </a:r>
            <a:r>
              <a:rPr lang="en-US" sz="1900" dirty="0" smtClean="0"/>
              <a:t> </a:t>
            </a:r>
            <a:r>
              <a:rPr lang="en-US" sz="1900" dirty="0" err="1" smtClean="0"/>
              <a:t>karena</a:t>
            </a:r>
            <a:r>
              <a:rPr lang="en-US" sz="1900" dirty="0" smtClean="0"/>
              <a:t> </a:t>
            </a:r>
            <a:r>
              <a:rPr lang="en-US" sz="1900" dirty="0" err="1" smtClean="0"/>
              <a:t>faktor</a:t>
            </a:r>
            <a:r>
              <a:rPr lang="en-US" sz="1900" dirty="0" smtClean="0"/>
              <a:t> </a:t>
            </a:r>
            <a:r>
              <a:rPr lang="en-US" sz="1900" dirty="0" err="1" smtClean="0"/>
              <a:t>produksinya</a:t>
            </a:r>
            <a:r>
              <a:rPr lang="en-US" sz="1900" dirty="0" smtClean="0"/>
              <a:t> </a:t>
            </a:r>
            <a:r>
              <a:rPr lang="en-US" sz="1900" dirty="0" err="1" smtClean="0"/>
              <a:t>bersifat</a:t>
            </a:r>
            <a:r>
              <a:rPr lang="en-US" sz="1900" dirty="0" smtClean="0"/>
              <a:t> </a:t>
            </a:r>
            <a:r>
              <a:rPr lang="en-US" sz="1900" dirty="0" err="1" smtClean="0"/>
              <a:t>dinamis</a:t>
            </a:r>
            <a:r>
              <a:rPr lang="en-US" sz="1900" dirty="0" smtClean="0"/>
              <a:t>, </a:t>
            </a:r>
            <a:r>
              <a:rPr lang="en-US" sz="1900" dirty="0" err="1" smtClean="0"/>
              <a:t>terbiasa</a:t>
            </a:r>
            <a:r>
              <a:rPr lang="en-US" sz="1900" dirty="0" smtClean="0"/>
              <a:t> </a:t>
            </a:r>
            <a:r>
              <a:rPr lang="en-US" sz="1900" dirty="0" err="1" smtClean="0"/>
              <a:t>dengan</a:t>
            </a:r>
            <a:r>
              <a:rPr lang="en-US" sz="1900" dirty="0" smtClean="0"/>
              <a:t> </a:t>
            </a:r>
            <a:r>
              <a:rPr lang="en-US" sz="1900" dirty="0" err="1" smtClean="0"/>
              <a:t>ekonomi</a:t>
            </a:r>
            <a:r>
              <a:rPr lang="en-US" sz="1900" dirty="0" smtClean="0"/>
              <a:t> </a:t>
            </a:r>
            <a:r>
              <a:rPr lang="en-US" sz="1900" dirty="0" err="1" smtClean="0"/>
              <a:t>uang</a:t>
            </a:r>
            <a:r>
              <a:rPr lang="en-US" sz="1900" dirty="0" smtClean="0"/>
              <a:t>, </a:t>
            </a:r>
            <a:r>
              <a:rPr lang="en-US" sz="1900" dirty="0" err="1" smtClean="0"/>
              <a:t>mampu</a:t>
            </a:r>
            <a:r>
              <a:rPr lang="en-US" sz="1900" dirty="0" smtClean="0"/>
              <a:t> </a:t>
            </a:r>
            <a:r>
              <a:rPr lang="en-US" sz="1900" dirty="0" err="1" smtClean="0"/>
              <a:t>melakukan</a:t>
            </a:r>
            <a:r>
              <a:rPr lang="en-US" sz="1900" dirty="0" smtClean="0"/>
              <a:t> </a:t>
            </a:r>
            <a:r>
              <a:rPr lang="en-US" sz="1900" dirty="0" err="1" smtClean="0"/>
              <a:t>sentralisasi</a:t>
            </a:r>
            <a:r>
              <a:rPr lang="en-US" sz="1900" dirty="0" smtClean="0"/>
              <a:t> </a:t>
            </a:r>
            <a:r>
              <a:rPr lang="en-US" sz="1900" dirty="0" err="1" smtClean="0"/>
              <a:t>administrasi</a:t>
            </a:r>
            <a:r>
              <a:rPr lang="en-US" sz="1900" dirty="0" smtClean="0"/>
              <a:t>, </a:t>
            </a:r>
            <a:r>
              <a:rPr lang="en-US" sz="1900" dirty="0" err="1" smtClean="0"/>
              <a:t>serta</a:t>
            </a:r>
            <a:r>
              <a:rPr lang="en-US" sz="1900" dirty="0" smtClean="0"/>
              <a:t> </a:t>
            </a:r>
            <a:r>
              <a:rPr lang="en-US" sz="1900" dirty="0" err="1" smtClean="0"/>
              <a:t>didukung</a:t>
            </a:r>
            <a:r>
              <a:rPr lang="en-US" sz="1900" dirty="0" smtClean="0"/>
              <a:t> </a:t>
            </a:r>
            <a:r>
              <a:rPr lang="en-US" sz="1900" dirty="0" err="1" smtClean="0"/>
              <a:t>oleh</a:t>
            </a:r>
            <a:r>
              <a:rPr lang="en-US" sz="1900" dirty="0" smtClean="0"/>
              <a:t> </a:t>
            </a:r>
            <a:r>
              <a:rPr lang="en-US" sz="1900" dirty="0" err="1" smtClean="0"/>
              <a:t>adanya</a:t>
            </a:r>
            <a:r>
              <a:rPr lang="en-US" sz="1900" dirty="0" smtClean="0"/>
              <a:t> </a:t>
            </a:r>
            <a:r>
              <a:rPr lang="en-US" sz="1900" dirty="0" err="1" smtClean="0"/>
              <a:t>mesin-mesin</a:t>
            </a:r>
            <a:r>
              <a:rPr lang="en-US" sz="1900" dirty="0" smtClean="0"/>
              <a:t> </a:t>
            </a:r>
            <a:r>
              <a:rPr lang="en-US" sz="1900" dirty="0" err="1" smtClean="0"/>
              <a:t>untuk</a:t>
            </a:r>
            <a:r>
              <a:rPr lang="en-US" sz="1900" dirty="0" smtClean="0"/>
              <a:t> </a:t>
            </a:r>
            <a:r>
              <a:rPr lang="en-US" sz="1900" dirty="0" err="1" smtClean="0"/>
              <a:t>mengembangkan</a:t>
            </a:r>
            <a:r>
              <a:rPr lang="en-US" sz="1900" dirty="0" smtClean="0"/>
              <a:t> </a:t>
            </a:r>
            <a:r>
              <a:rPr lang="en-US" sz="1900" dirty="0" err="1" smtClean="0"/>
              <a:t>ekonomi</a:t>
            </a:r>
            <a:r>
              <a:rPr lang="en-US" sz="1900" dirty="0" smtClean="0"/>
              <a:t> </a:t>
            </a:r>
            <a:r>
              <a:rPr lang="en-US" sz="1900" dirty="0" err="1" smtClean="0"/>
              <a:t>produsen</a:t>
            </a:r>
            <a:r>
              <a:rPr lang="en-US" sz="1900" dirty="0" smtClean="0"/>
              <a:t>.</a:t>
            </a:r>
          </a:p>
          <a:p>
            <a:pPr algn="just"/>
            <a:r>
              <a:rPr lang="en-US" sz="1900" dirty="0" smtClean="0"/>
              <a:t>Di </a:t>
            </a:r>
            <a:r>
              <a:rPr lang="en-US" sz="1900" dirty="0" err="1" smtClean="0"/>
              <a:t>sisi</a:t>
            </a:r>
            <a:r>
              <a:rPr lang="en-US" sz="1900" dirty="0" smtClean="0"/>
              <a:t> lain, </a:t>
            </a:r>
            <a:r>
              <a:rPr lang="en-US" sz="1900" dirty="0" err="1" smtClean="0"/>
              <a:t>masyarakat</a:t>
            </a:r>
            <a:r>
              <a:rPr lang="en-US" sz="1900" dirty="0" smtClean="0"/>
              <a:t> </a:t>
            </a:r>
            <a:r>
              <a:rPr lang="en-US" sz="1900" dirty="0" err="1" smtClean="0"/>
              <a:t>pedesaan</a:t>
            </a:r>
            <a:r>
              <a:rPr lang="en-US" sz="1900" dirty="0" smtClean="0"/>
              <a:t> </a:t>
            </a:r>
            <a:r>
              <a:rPr lang="en-US" sz="1900" dirty="0" err="1" smtClean="0"/>
              <a:t>cenderung</a:t>
            </a:r>
            <a:r>
              <a:rPr lang="en-US" sz="1900" dirty="0" smtClean="0"/>
              <a:t> </a:t>
            </a:r>
            <a:r>
              <a:rPr lang="en-US" sz="1900" dirty="0" err="1" smtClean="0"/>
              <a:t>tertutup</a:t>
            </a:r>
            <a:r>
              <a:rPr lang="en-US" sz="1900" dirty="0" smtClean="0"/>
              <a:t> </a:t>
            </a:r>
            <a:r>
              <a:rPr lang="en-US" sz="1900" dirty="0" err="1" smtClean="0"/>
              <a:t>dan</a:t>
            </a:r>
            <a:r>
              <a:rPr lang="en-US" sz="1900" dirty="0" smtClean="0"/>
              <a:t> </a:t>
            </a:r>
            <a:r>
              <a:rPr lang="en-US" sz="1900" dirty="0" err="1" smtClean="0"/>
              <a:t>sulit</a:t>
            </a:r>
            <a:r>
              <a:rPr lang="en-US" sz="1900" dirty="0" smtClean="0"/>
              <a:t> </a:t>
            </a:r>
            <a:r>
              <a:rPr lang="en-US" sz="1900" dirty="0" err="1" smtClean="0"/>
              <a:t>mencapai</a:t>
            </a:r>
            <a:r>
              <a:rPr lang="en-US" sz="1900" dirty="0" smtClean="0"/>
              <a:t> </a:t>
            </a:r>
            <a:r>
              <a:rPr lang="en-US" sz="1900" dirty="0" err="1" smtClean="0"/>
              <a:t>kemajuan</a:t>
            </a:r>
            <a:r>
              <a:rPr lang="en-US" sz="1900" dirty="0" smtClean="0"/>
              <a:t> </a:t>
            </a:r>
            <a:r>
              <a:rPr lang="en-US" sz="1900" dirty="0" err="1" smtClean="0"/>
              <a:t>karena</a:t>
            </a:r>
            <a:r>
              <a:rPr lang="en-US" sz="1900" dirty="0" smtClean="0"/>
              <a:t> </a:t>
            </a:r>
            <a:r>
              <a:rPr lang="en-US" sz="1900" dirty="0" err="1" smtClean="0"/>
              <a:t>faktor</a:t>
            </a:r>
            <a:r>
              <a:rPr lang="en-US" sz="1900" dirty="0" smtClean="0"/>
              <a:t> </a:t>
            </a:r>
            <a:r>
              <a:rPr lang="en-US" sz="1900" dirty="0" err="1" smtClean="0"/>
              <a:t>produksinya</a:t>
            </a:r>
            <a:r>
              <a:rPr lang="en-US" sz="1900" dirty="0" smtClean="0"/>
              <a:t> </a:t>
            </a:r>
            <a:r>
              <a:rPr lang="en-US" sz="1900" dirty="0" err="1" smtClean="0"/>
              <a:t>bersifat</a:t>
            </a:r>
            <a:r>
              <a:rPr lang="en-US" sz="1900" dirty="0" smtClean="0"/>
              <a:t> </a:t>
            </a:r>
            <a:r>
              <a:rPr lang="en-US" sz="1900" dirty="0" err="1" smtClean="0"/>
              <a:t>statis</a:t>
            </a:r>
            <a:r>
              <a:rPr lang="en-US" sz="1900" dirty="0" smtClean="0"/>
              <a:t>, </a:t>
            </a:r>
            <a:r>
              <a:rPr lang="en-US" sz="1900" dirty="0" err="1" smtClean="0"/>
              <a:t>masih</a:t>
            </a:r>
            <a:r>
              <a:rPr lang="en-US" sz="1900" dirty="0" smtClean="0"/>
              <a:t> </a:t>
            </a:r>
            <a:r>
              <a:rPr lang="en-US" sz="1900" dirty="0" err="1" smtClean="0"/>
              <a:t>berkutat</a:t>
            </a:r>
            <a:r>
              <a:rPr lang="en-US" sz="1900" dirty="0" smtClean="0"/>
              <a:t> </a:t>
            </a:r>
            <a:r>
              <a:rPr lang="en-US" sz="1900" dirty="0" err="1" smtClean="0"/>
              <a:t>pada</a:t>
            </a:r>
            <a:r>
              <a:rPr lang="en-US" sz="1900" dirty="0" smtClean="0"/>
              <a:t> </a:t>
            </a:r>
            <a:r>
              <a:rPr lang="en-US" sz="1900" dirty="0" err="1" smtClean="0"/>
              <a:t>ekonomi</a:t>
            </a:r>
            <a:r>
              <a:rPr lang="en-US" sz="1900" dirty="0" smtClean="0"/>
              <a:t> </a:t>
            </a:r>
            <a:r>
              <a:rPr lang="en-US" sz="1900" dirty="0" err="1" smtClean="0"/>
              <a:t>barang</a:t>
            </a:r>
            <a:r>
              <a:rPr lang="en-US" sz="1900" dirty="0" smtClean="0"/>
              <a:t>, </a:t>
            </a:r>
            <a:r>
              <a:rPr lang="en-US" sz="1900" dirty="0" err="1" smtClean="0"/>
              <a:t>belum</a:t>
            </a:r>
            <a:r>
              <a:rPr lang="en-US" sz="1900" dirty="0" smtClean="0"/>
              <a:t> </a:t>
            </a:r>
            <a:r>
              <a:rPr lang="en-US" sz="1900" dirty="0" err="1" smtClean="0"/>
              <a:t>mampu</a:t>
            </a:r>
            <a:r>
              <a:rPr lang="en-US" sz="1900" dirty="0" smtClean="0"/>
              <a:t> </a:t>
            </a:r>
            <a:r>
              <a:rPr lang="en-US" sz="1900" dirty="0" err="1" smtClean="0"/>
              <a:t>menata</a:t>
            </a:r>
            <a:r>
              <a:rPr lang="en-US" sz="1900" dirty="0" smtClean="0"/>
              <a:t> </a:t>
            </a:r>
            <a:r>
              <a:rPr lang="en-US" sz="1900" dirty="0" err="1" smtClean="0"/>
              <a:t>administrasi</a:t>
            </a:r>
            <a:r>
              <a:rPr lang="en-US" sz="1900" dirty="0" smtClean="0"/>
              <a:t> yang </a:t>
            </a:r>
            <a:r>
              <a:rPr lang="en-US" sz="1900" dirty="0" err="1" smtClean="0"/>
              <a:t>rapi</a:t>
            </a:r>
            <a:r>
              <a:rPr lang="en-US" sz="1900" dirty="0" smtClean="0"/>
              <a:t>, </a:t>
            </a:r>
            <a:r>
              <a:rPr lang="en-US" sz="1900" dirty="0" err="1" smtClean="0"/>
              <a:t>didominasi</a:t>
            </a:r>
            <a:r>
              <a:rPr lang="en-US" sz="1900" dirty="0" smtClean="0"/>
              <a:t> </a:t>
            </a:r>
            <a:r>
              <a:rPr lang="en-US" sz="1900" dirty="0" err="1" smtClean="0"/>
              <a:t>oleh</a:t>
            </a:r>
            <a:r>
              <a:rPr lang="en-US" sz="1900" dirty="0" smtClean="0"/>
              <a:t> </a:t>
            </a:r>
            <a:r>
              <a:rPr lang="en-US" sz="1900" dirty="0" err="1" smtClean="0"/>
              <a:t>kekuatan</a:t>
            </a:r>
            <a:r>
              <a:rPr lang="en-US" sz="1900" dirty="0" smtClean="0"/>
              <a:t> </a:t>
            </a:r>
            <a:r>
              <a:rPr lang="en-US" sz="1900" dirty="0" err="1" smtClean="0"/>
              <a:t>alam</a:t>
            </a:r>
            <a:r>
              <a:rPr lang="en-US" sz="1900" dirty="0" smtClean="0"/>
              <a:t>, </a:t>
            </a:r>
            <a:r>
              <a:rPr lang="en-US" sz="1900" dirty="0" err="1" smtClean="0"/>
              <a:t>serta</a:t>
            </a:r>
            <a:r>
              <a:rPr lang="en-US" sz="1900" dirty="0" smtClean="0"/>
              <a:t> </a:t>
            </a:r>
            <a:r>
              <a:rPr lang="en-US" sz="1900" dirty="0" err="1" smtClean="0"/>
              <a:t>memiliki</a:t>
            </a:r>
            <a:r>
              <a:rPr lang="en-US" sz="1900" dirty="0" smtClean="0"/>
              <a:t> </a:t>
            </a:r>
            <a:r>
              <a:rPr lang="en-US" sz="1900" dirty="0" err="1" smtClean="0"/>
              <a:t>corak</a:t>
            </a:r>
            <a:r>
              <a:rPr lang="en-US" sz="1900" dirty="0" smtClean="0"/>
              <a:t> </a:t>
            </a:r>
            <a:r>
              <a:rPr lang="en-US" sz="1900" dirty="0" err="1" smtClean="0"/>
              <a:t>ekonomi</a:t>
            </a:r>
            <a:r>
              <a:rPr lang="en-US" sz="1900" dirty="0" smtClean="0"/>
              <a:t> </a:t>
            </a:r>
            <a:r>
              <a:rPr lang="en-US" sz="1900" dirty="0" err="1" smtClean="0"/>
              <a:t>konsumen</a:t>
            </a:r>
            <a:r>
              <a:rPr lang="en-US" sz="1900" dirty="0" smtClean="0"/>
              <a:t>.</a:t>
            </a:r>
            <a:endParaRPr lang="id-ID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4290"/>
            <a:ext cx="8229600" cy="901723"/>
          </a:xfrm>
        </p:spPr>
        <p:txBody>
          <a:bodyPr/>
          <a:lstStyle/>
          <a:p>
            <a:r>
              <a:rPr lang="en-US" sz="4000" b="1" dirty="0" err="1" smtClean="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Teori</a:t>
            </a:r>
            <a:r>
              <a:rPr lang="en-US" sz="4000" b="1" dirty="0" smtClean="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Kekuatan</a:t>
            </a:r>
            <a:r>
              <a:rPr lang="en-US" sz="4000" b="1" dirty="0" smtClean="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Pasar</a:t>
            </a:r>
            <a:endParaRPr lang="id-ID" sz="3200" b="1" dirty="0"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00174"/>
            <a:ext cx="8229600" cy="4311649"/>
          </a:xfrm>
        </p:spPr>
        <p:txBody>
          <a:bodyPr/>
          <a:lstStyle/>
          <a:p>
            <a:pPr algn="just"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Teori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dikemukakan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Gunnar Myrdal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menyatakan</a:t>
            </a:r>
            <a:r>
              <a:rPr lang="en-US" sz="2000" dirty="0" smtClean="0"/>
              <a:t> </a:t>
            </a:r>
            <a:r>
              <a:rPr lang="en-US" sz="2000" dirty="0" err="1" smtClean="0"/>
              <a:t>bahwa</a:t>
            </a:r>
            <a:r>
              <a:rPr lang="en-US" sz="2000" dirty="0" smtClean="0"/>
              <a:t> </a:t>
            </a:r>
            <a:r>
              <a:rPr lang="en-US" sz="2000" dirty="0" err="1" smtClean="0"/>
              <a:t>peranan</a:t>
            </a:r>
            <a:r>
              <a:rPr lang="en-US" sz="2000" dirty="0" smtClean="0"/>
              <a:t> </a:t>
            </a:r>
            <a:r>
              <a:rPr lang="en-US" sz="2000" dirty="0" err="1" smtClean="0"/>
              <a:t>bebas</a:t>
            </a:r>
            <a:r>
              <a:rPr lang="en-US" sz="2000" dirty="0" smtClean="0"/>
              <a:t> </a:t>
            </a:r>
            <a:r>
              <a:rPr lang="en-US" sz="2000" dirty="0" err="1" smtClean="0"/>
              <a:t>kekuatan</a:t>
            </a:r>
            <a:r>
              <a:rPr lang="en-US" sz="2000" dirty="0" smtClean="0"/>
              <a:t> </a:t>
            </a:r>
            <a:r>
              <a:rPr lang="en-US" sz="2000" dirty="0" err="1" smtClean="0"/>
              <a:t>pasar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memperlebar</a:t>
            </a:r>
            <a:r>
              <a:rPr lang="en-US" sz="2000" dirty="0" smtClean="0"/>
              <a:t> </a:t>
            </a:r>
            <a:r>
              <a:rPr lang="en-US" sz="2000" dirty="0" err="1" smtClean="0"/>
              <a:t>ketimpangan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masyarakat</a:t>
            </a:r>
            <a:r>
              <a:rPr lang="en-US" sz="2000" dirty="0" smtClean="0"/>
              <a:t>. </a:t>
            </a:r>
            <a:r>
              <a:rPr lang="en-US" sz="2000" dirty="0" err="1" smtClean="0"/>
              <a:t>Lebih</a:t>
            </a:r>
            <a:r>
              <a:rPr lang="en-US" sz="2000" dirty="0" smtClean="0"/>
              <a:t> </a:t>
            </a:r>
            <a:r>
              <a:rPr lang="en-US" sz="2000" dirty="0" err="1" smtClean="0"/>
              <a:t>lanjut</a:t>
            </a:r>
            <a:r>
              <a:rPr lang="en-US" sz="2000" dirty="0" smtClean="0"/>
              <a:t>, Myrdal </a:t>
            </a:r>
            <a:r>
              <a:rPr lang="en-US" sz="2000" dirty="0" err="1" smtClean="0"/>
              <a:t>mengatakan</a:t>
            </a:r>
            <a:r>
              <a:rPr lang="en-US" sz="2000" dirty="0" smtClean="0"/>
              <a:t>, “</a:t>
            </a:r>
            <a:r>
              <a:rPr lang="en-US" sz="2000" dirty="0" err="1" smtClean="0"/>
              <a:t>Jika</a:t>
            </a:r>
            <a:r>
              <a:rPr lang="en-US" sz="2000" dirty="0" smtClean="0"/>
              <a:t> </a:t>
            </a:r>
            <a:r>
              <a:rPr lang="en-US" sz="2000" dirty="0" err="1" smtClean="0"/>
              <a:t>segala</a:t>
            </a:r>
            <a:r>
              <a:rPr lang="en-US" sz="2000" dirty="0" smtClean="0"/>
              <a:t> </a:t>
            </a:r>
            <a:r>
              <a:rPr lang="en-US" sz="2000" dirty="0" err="1" smtClean="0"/>
              <a:t>sesuatu</a:t>
            </a:r>
            <a:r>
              <a:rPr lang="en-US" sz="2000" dirty="0" smtClean="0"/>
              <a:t> </a:t>
            </a:r>
            <a:r>
              <a:rPr lang="en-US" sz="2000" dirty="0" err="1" smtClean="0"/>
              <a:t>diserahkan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kekuatan</a:t>
            </a:r>
            <a:r>
              <a:rPr lang="en-US" sz="2000" dirty="0" smtClean="0"/>
              <a:t> </a:t>
            </a:r>
            <a:r>
              <a:rPr lang="en-US" sz="2000" dirty="0" err="1" smtClean="0"/>
              <a:t>pasar</a:t>
            </a:r>
            <a:r>
              <a:rPr lang="en-US" sz="2000" dirty="0" smtClean="0"/>
              <a:t> </a:t>
            </a:r>
            <a:r>
              <a:rPr lang="en-US" sz="2000" dirty="0" err="1" smtClean="0"/>
              <a:t>tanpa</a:t>
            </a:r>
            <a:r>
              <a:rPr lang="en-US" sz="2000" dirty="0" smtClean="0"/>
              <a:t> </a:t>
            </a:r>
            <a:r>
              <a:rPr lang="en-US" sz="2000" dirty="0" err="1" smtClean="0"/>
              <a:t>dirintangi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</a:t>
            </a:r>
            <a:r>
              <a:rPr lang="en-US" sz="2000" dirty="0" err="1" smtClean="0"/>
              <a:t>intervensi</a:t>
            </a:r>
            <a:r>
              <a:rPr lang="en-US" sz="2000" dirty="0" smtClean="0"/>
              <a:t> </a:t>
            </a:r>
            <a:r>
              <a:rPr lang="en-US" sz="2000" dirty="0" err="1" smtClean="0"/>
              <a:t>kebijakan</a:t>
            </a:r>
            <a:r>
              <a:rPr lang="en-US" sz="2000" dirty="0" smtClean="0"/>
              <a:t> </a:t>
            </a:r>
            <a:r>
              <a:rPr lang="en-US" sz="2000" dirty="0" err="1" smtClean="0"/>
              <a:t>apa</a:t>
            </a:r>
            <a:r>
              <a:rPr lang="en-US" sz="2000" dirty="0" smtClean="0"/>
              <a:t> pun </a:t>
            </a:r>
            <a:r>
              <a:rPr lang="en-US" sz="2000" dirty="0" err="1" smtClean="0"/>
              <a:t>maka</a:t>
            </a:r>
            <a:r>
              <a:rPr lang="en-US" sz="2000" dirty="0" smtClean="0"/>
              <a:t> </a:t>
            </a:r>
            <a:r>
              <a:rPr lang="en-US" sz="2000" dirty="0" err="1" smtClean="0"/>
              <a:t>produksi</a:t>
            </a:r>
            <a:r>
              <a:rPr lang="en-US" sz="2000" dirty="0" smtClean="0"/>
              <a:t>, </a:t>
            </a:r>
            <a:r>
              <a:rPr lang="en-US" sz="2000" dirty="0" err="1" smtClean="0"/>
              <a:t>industri</a:t>
            </a:r>
            <a:r>
              <a:rPr lang="en-US" sz="2000" dirty="0" smtClean="0"/>
              <a:t>, </a:t>
            </a:r>
            <a:r>
              <a:rPr lang="en-US" sz="2000" dirty="0" err="1" smtClean="0"/>
              <a:t>perdagangan</a:t>
            </a:r>
            <a:r>
              <a:rPr lang="en-US" sz="2000" dirty="0" smtClean="0"/>
              <a:t>, </a:t>
            </a:r>
            <a:r>
              <a:rPr lang="en-US" sz="2000" dirty="0" err="1" smtClean="0"/>
              <a:t>perbankan</a:t>
            </a:r>
            <a:r>
              <a:rPr lang="en-US" sz="2000" dirty="0" smtClean="0"/>
              <a:t>, </a:t>
            </a:r>
            <a:r>
              <a:rPr lang="en-US" sz="2000" dirty="0" err="1" smtClean="0"/>
              <a:t>asuransi</a:t>
            </a:r>
            <a:r>
              <a:rPr lang="en-US" sz="2000" dirty="0" smtClean="0"/>
              <a:t>, </a:t>
            </a:r>
            <a:r>
              <a:rPr lang="en-US" sz="2000" dirty="0" err="1" smtClean="0"/>
              <a:t>perkapalan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hampir</a:t>
            </a:r>
            <a:r>
              <a:rPr lang="en-US" sz="2000" dirty="0" smtClean="0"/>
              <a:t> </a:t>
            </a:r>
            <a:r>
              <a:rPr lang="en-US" sz="2000" dirty="0" err="1" smtClean="0"/>
              <a:t>semua</a:t>
            </a:r>
            <a:r>
              <a:rPr lang="en-US" sz="2000" dirty="0" smtClean="0"/>
              <a:t> </a:t>
            </a:r>
            <a:r>
              <a:rPr lang="en-US" sz="2000" dirty="0" err="1" smtClean="0"/>
              <a:t>kegiatan</a:t>
            </a:r>
            <a:r>
              <a:rPr lang="en-US" sz="2000" dirty="0" smtClean="0"/>
              <a:t> </a:t>
            </a:r>
            <a:r>
              <a:rPr lang="en-US" sz="2000" dirty="0" err="1" smtClean="0"/>
              <a:t>ekonomi</a:t>
            </a:r>
            <a:r>
              <a:rPr lang="en-US" sz="2000" dirty="0" smtClean="0"/>
              <a:t> yang </a:t>
            </a:r>
            <a:r>
              <a:rPr lang="en-US" sz="2000" dirty="0" err="1" smtClean="0"/>
              <a:t>cenderung</a:t>
            </a:r>
            <a:r>
              <a:rPr lang="en-US" sz="2000" dirty="0" smtClean="0"/>
              <a:t> </a:t>
            </a:r>
            <a:r>
              <a:rPr lang="en-US" sz="2000" dirty="0" err="1" smtClean="0"/>
              <a:t>mendatangkan</a:t>
            </a:r>
            <a:r>
              <a:rPr lang="en-US" sz="2000" dirty="0" smtClean="0"/>
              <a:t> </a:t>
            </a:r>
            <a:r>
              <a:rPr lang="en-US" sz="2000" dirty="0" err="1" smtClean="0"/>
              <a:t>keuntungan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umumnya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mengelompok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daerah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wilayah</a:t>
            </a:r>
            <a:r>
              <a:rPr lang="en-US" sz="2000" dirty="0" smtClean="0"/>
              <a:t> </a:t>
            </a:r>
            <a:r>
              <a:rPr lang="en-US" sz="2000" dirty="0" err="1" smtClean="0"/>
              <a:t>tertentu</a:t>
            </a:r>
            <a:r>
              <a:rPr lang="en-US" sz="2000" dirty="0" smtClean="0"/>
              <a:t> </a:t>
            </a:r>
            <a:r>
              <a:rPr lang="en-US" sz="2000" dirty="0" err="1" smtClean="0"/>
              <a:t>saja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meninggalkan</a:t>
            </a:r>
            <a:r>
              <a:rPr lang="en-US" sz="2000" dirty="0" smtClean="0"/>
              <a:t> </a:t>
            </a:r>
            <a:r>
              <a:rPr lang="en-US" sz="2000" dirty="0" err="1" smtClean="0"/>
              <a:t>daerah-daerah</a:t>
            </a:r>
            <a:r>
              <a:rPr lang="en-US" sz="2000" dirty="0" smtClean="0"/>
              <a:t> lain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negara</a:t>
            </a:r>
            <a:r>
              <a:rPr lang="en-US" sz="2000" dirty="0" smtClean="0"/>
              <a:t> </a:t>
            </a:r>
            <a:r>
              <a:rPr lang="en-US" sz="2000" dirty="0" err="1" smtClean="0"/>
              <a:t>tersebut</a:t>
            </a:r>
            <a:r>
              <a:rPr lang="en-US" sz="2000" dirty="0" smtClean="0"/>
              <a:t> </a:t>
            </a:r>
            <a:r>
              <a:rPr lang="en-US" sz="2000" dirty="0" err="1" smtClean="0"/>
              <a:t>tetap</a:t>
            </a:r>
            <a:r>
              <a:rPr lang="en-US" sz="2000" dirty="0" smtClean="0"/>
              <a:t> </a:t>
            </a:r>
            <a:r>
              <a:rPr lang="en-US" sz="2000" dirty="0" err="1" smtClean="0"/>
              <a:t>terbelakang</a:t>
            </a:r>
            <a:r>
              <a:rPr lang="en-US" sz="2000" dirty="0" smtClean="0"/>
              <a:t>.”</a:t>
            </a:r>
          </a:p>
          <a:p>
            <a:pPr algn="just">
              <a:buNone/>
            </a:pPr>
            <a:r>
              <a:rPr lang="en-US" sz="2000" dirty="0" smtClean="0"/>
              <a:t>	Myrdal </a:t>
            </a:r>
            <a:r>
              <a:rPr lang="en-US" sz="2000" dirty="0" err="1" smtClean="0"/>
              <a:t>juga</a:t>
            </a:r>
            <a:r>
              <a:rPr lang="en-US" sz="2000" dirty="0" smtClean="0"/>
              <a:t> </a:t>
            </a:r>
            <a:r>
              <a:rPr lang="en-US" sz="2000" dirty="0" err="1" smtClean="0"/>
              <a:t>mengungkap</a:t>
            </a:r>
            <a:r>
              <a:rPr lang="en-US" sz="2000" dirty="0" smtClean="0"/>
              <a:t> </a:t>
            </a:r>
            <a:r>
              <a:rPr lang="en-US" sz="2000" dirty="0" err="1" smtClean="0"/>
              <a:t>faktor</a:t>
            </a:r>
            <a:r>
              <a:rPr lang="en-US" sz="2000" dirty="0" smtClean="0"/>
              <a:t> lain yang </a:t>
            </a:r>
            <a:r>
              <a:rPr lang="en-US" sz="2000" dirty="0" err="1" smtClean="0"/>
              <a:t>menjadi</a:t>
            </a:r>
            <a:r>
              <a:rPr lang="en-US" sz="2000" dirty="0" smtClean="0"/>
              <a:t> </a:t>
            </a:r>
            <a:r>
              <a:rPr lang="en-US" sz="2000" dirty="0" err="1" smtClean="0"/>
              <a:t>penyebab</a:t>
            </a:r>
            <a:r>
              <a:rPr lang="en-US" sz="2000" dirty="0" smtClean="0"/>
              <a:t> </a:t>
            </a:r>
            <a:r>
              <a:rPr lang="en-US" sz="2000" dirty="0" err="1" smtClean="0"/>
              <a:t>ketimpangan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negara</a:t>
            </a:r>
            <a:r>
              <a:rPr lang="en-US" sz="2000" dirty="0" smtClean="0"/>
              <a:t> </a:t>
            </a:r>
            <a:r>
              <a:rPr lang="en-US" sz="2000" dirty="0" err="1" smtClean="0"/>
              <a:t>miskin</a:t>
            </a:r>
            <a:r>
              <a:rPr lang="en-US" sz="2000" dirty="0" smtClean="0"/>
              <a:t>, </a:t>
            </a:r>
            <a:r>
              <a:rPr lang="en-US" sz="2000" dirty="0" err="1" smtClean="0"/>
              <a:t>yakni</a:t>
            </a:r>
            <a:r>
              <a:rPr lang="en-US" sz="2000" dirty="0" smtClean="0"/>
              <a:t> </a:t>
            </a:r>
            <a:r>
              <a:rPr lang="en-US" sz="2000" dirty="0" err="1" smtClean="0"/>
              <a:t>kebijakan</a:t>
            </a:r>
            <a:r>
              <a:rPr lang="en-US" sz="2000" dirty="0" smtClean="0"/>
              <a:t> </a:t>
            </a:r>
            <a:r>
              <a:rPr lang="en-US" sz="2000" dirty="0" err="1" smtClean="0"/>
              <a:t>nasional</a:t>
            </a:r>
            <a:r>
              <a:rPr lang="en-US" sz="2000" dirty="0" smtClean="0"/>
              <a:t>. </a:t>
            </a:r>
            <a:r>
              <a:rPr lang="en-US" sz="2000" dirty="0" err="1" smtClean="0"/>
              <a:t>Menurut</a:t>
            </a:r>
            <a:r>
              <a:rPr lang="en-US" sz="2000" dirty="0" smtClean="0"/>
              <a:t> Myrdal, </a:t>
            </a:r>
            <a:r>
              <a:rPr lang="en-US" sz="2000" dirty="0" err="1" smtClean="0"/>
              <a:t>lembaga</a:t>
            </a:r>
            <a:r>
              <a:rPr lang="en-US" sz="2000" dirty="0" smtClean="0"/>
              <a:t> </a:t>
            </a:r>
            <a:r>
              <a:rPr lang="en-US" sz="2000" dirty="0" err="1" smtClean="0"/>
              <a:t>feodal</a:t>
            </a:r>
            <a:r>
              <a:rPr lang="en-US" sz="2000" dirty="0" smtClean="0"/>
              <a:t> yang </a:t>
            </a:r>
            <a:r>
              <a:rPr lang="en-US" sz="2000" dirty="0" err="1" smtClean="0"/>
              <a:t>kokoh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lembaga</a:t>
            </a:r>
            <a:r>
              <a:rPr lang="en-US" sz="2000" dirty="0" smtClean="0"/>
              <a:t> </a:t>
            </a:r>
            <a:r>
              <a:rPr lang="en-US" sz="2000" dirty="0" err="1" smtClean="0"/>
              <a:t>lainnya</a:t>
            </a:r>
            <a:r>
              <a:rPr lang="en-US" sz="2000" dirty="0" smtClean="0"/>
              <a:t> yang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egaliter</a:t>
            </a:r>
            <a:r>
              <a:rPr lang="en-US" sz="2000" dirty="0" smtClean="0"/>
              <a:t> (</a:t>
            </a:r>
            <a:r>
              <a:rPr lang="en-US" sz="2000" dirty="0" err="1" smtClean="0"/>
              <a:t>adil</a:t>
            </a:r>
            <a:r>
              <a:rPr lang="en-US" sz="2000" dirty="0" smtClean="0"/>
              <a:t>)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struktur</a:t>
            </a:r>
            <a:r>
              <a:rPr lang="en-US" sz="2000" dirty="0" smtClean="0"/>
              <a:t> </a:t>
            </a:r>
            <a:r>
              <a:rPr lang="en-US" sz="2000" dirty="0" err="1" smtClean="0"/>
              <a:t>kekuasaan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membantu</a:t>
            </a:r>
            <a:r>
              <a:rPr lang="en-US" sz="2000" dirty="0" smtClean="0"/>
              <a:t> </a:t>
            </a:r>
            <a:r>
              <a:rPr lang="en-US" sz="2000" dirty="0" err="1" smtClean="0"/>
              <a:t>golongan</a:t>
            </a:r>
            <a:r>
              <a:rPr lang="en-US" sz="2000" dirty="0" smtClean="0"/>
              <a:t> </a:t>
            </a:r>
            <a:r>
              <a:rPr lang="en-US" sz="2000" dirty="0" err="1" smtClean="0"/>
              <a:t>kaya</a:t>
            </a:r>
            <a:r>
              <a:rPr lang="en-US" sz="2000" dirty="0" smtClean="0"/>
              <a:t> </a:t>
            </a:r>
            <a:r>
              <a:rPr lang="en-US" sz="2000" dirty="0" err="1" smtClean="0"/>
              <a:t>mengeksploitasi</a:t>
            </a:r>
            <a:r>
              <a:rPr lang="en-US" sz="2000" dirty="0" smtClean="0"/>
              <a:t> </a:t>
            </a:r>
            <a:r>
              <a:rPr lang="en-US" sz="2000" dirty="0" err="1" smtClean="0"/>
              <a:t>warga</a:t>
            </a:r>
            <a:r>
              <a:rPr lang="en-US" sz="2000" dirty="0" smtClean="0"/>
              <a:t> </a:t>
            </a:r>
            <a:r>
              <a:rPr lang="en-US" sz="2000" dirty="0" err="1" smtClean="0"/>
              <a:t>miskin</a:t>
            </a:r>
            <a:r>
              <a:rPr lang="en-US" sz="2000" dirty="0" smtClean="0"/>
              <a:t>.</a:t>
            </a:r>
            <a:endParaRPr lang="id-ID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4290"/>
            <a:ext cx="8229600" cy="901723"/>
          </a:xfrm>
        </p:spPr>
        <p:txBody>
          <a:bodyPr/>
          <a:lstStyle/>
          <a:p>
            <a:r>
              <a:rPr lang="en-US" sz="4000" b="1" dirty="0" err="1" smtClean="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Teori</a:t>
            </a:r>
            <a:r>
              <a:rPr lang="en-US" sz="4000" b="1" dirty="0" smtClean="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Keterbelakangan</a:t>
            </a:r>
            <a:endParaRPr lang="id-ID" sz="4000" b="1" dirty="0"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85860"/>
            <a:ext cx="8229600" cy="4311649"/>
          </a:xfrm>
        </p:spPr>
        <p:txBody>
          <a:bodyPr/>
          <a:lstStyle/>
          <a:p>
            <a:pPr algn="just">
              <a:buNone/>
            </a:pPr>
            <a:r>
              <a:rPr lang="en-US" sz="2400" dirty="0" smtClean="0"/>
              <a:t>	Andre </a:t>
            </a:r>
            <a:r>
              <a:rPr lang="en-US" sz="2400" dirty="0" err="1" smtClean="0"/>
              <a:t>Gunder</a:t>
            </a:r>
            <a:r>
              <a:rPr lang="en-US" sz="2400" dirty="0" smtClean="0"/>
              <a:t> Frank </a:t>
            </a:r>
            <a:r>
              <a:rPr lang="en-US" sz="2400" dirty="0" err="1" smtClean="0"/>
              <a:t>menyatakan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negara-negara</a:t>
            </a:r>
            <a:r>
              <a:rPr lang="en-US" sz="2400" dirty="0" smtClean="0"/>
              <a:t> </a:t>
            </a:r>
            <a:r>
              <a:rPr lang="en-US" sz="2400" dirty="0" err="1" smtClean="0"/>
              <a:t>berkembang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sepenuhnya</a:t>
            </a:r>
            <a:r>
              <a:rPr lang="en-US" sz="2400" dirty="0" smtClean="0"/>
              <a:t> </a:t>
            </a:r>
            <a:r>
              <a:rPr lang="en-US" sz="2400" dirty="0" err="1" smtClean="0"/>
              <a:t>mengikuti</a:t>
            </a:r>
            <a:r>
              <a:rPr lang="en-US" sz="2400" dirty="0" smtClean="0"/>
              <a:t> </a:t>
            </a:r>
            <a:r>
              <a:rPr lang="en-US" sz="2400" dirty="0" err="1" smtClean="0"/>
              <a:t>arah</a:t>
            </a:r>
            <a:r>
              <a:rPr lang="en-US" sz="2400" dirty="0" smtClean="0"/>
              <a:t> </a:t>
            </a:r>
            <a:r>
              <a:rPr lang="en-US" sz="2400" dirty="0" err="1" smtClean="0"/>
              <a:t>pembangunan</a:t>
            </a:r>
            <a:r>
              <a:rPr lang="en-US" sz="2400" dirty="0" smtClean="0"/>
              <a:t> </a:t>
            </a:r>
            <a:r>
              <a:rPr lang="en-US" sz="2400" dirty="0" err="1" smtClean="0"/>
              <a:t>negara-negara</a:t>
            </a:r>
            <a:r>
              <a:rPr lang="en-US" sz="2400" dirty="0" smtClean="0"/>
              <a:t> Barat, 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pengalaman</a:t>
            </a:r>
            <a:r>
              <a:rPr lang="en-US" sz="2400" dirty="0" smtClean="0"/>
              <a:t> </a:t>
            </a:r>
            <a:r>
              <a:rPr lang="en-US" sz="2400" dirty="0" err="1" smtClean="0"/>
              <a:t>kesejarahan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berbeda</a:t>
            </a:r>
            <a:r>
              <a:rPr lang="en-US" sz="2400" dirty="0" smtClean="0"/>
              <a:t> (</a:t>
            </a:r>
            <a:r>
              <a:rPr lang="en-US" sz="2400" dirty="0" err="1" smtClean="0"/>
              <a:t>kolonialisme</a:t>
            </a:r>
            <a:r>
              <a:rPr lang="en-US" sz="2400" dirty="0" smtClean="0"/>
              <a:t>).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sebab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, </a:t>
            </a:r>
            <a:r>
              <a:rPr lang="en-US" sz="2400" dirty="0" err="1" smtClean="0"/>
              <a:t>ketika</a:t>
            </a:r>
            <a:r>
              <a:rPr lang="en-US" sz="2400" dirty="0" smtClean="0"/>
              <a:t> </a:t>
            </a:r>
            <a:r>
              <a:rPr lang="en-US" sz="2400" dirty="0" err="1" smtClean="0"/>
              <a:t>negara-negara</a:t>
            </a:r>
            <a:r>
              <a:rPr lang="en-US" sz="2400" dirty="0" smtClean="0"/>
              <a:t> </a:t>
            </a:r>
            <a:r>
              <a:rPr lang="en-US" sz="2400" dirty="0" err="1" smtClean="0"/>
              <a:t>berkembang</a:t>
            </a:r>
            <a:r>
              <a:rPr lang="en-US" sz="2400" dirty="0" smtClean="0"/>
              <a:t> </a:t>
            </a:r>
            <a:r>
              <a:rPr lang="en-US" sz="2400" dirty="0" err="1" smtClean="0"/>
              <a:t>memaksakan</a:t>
            </a:r>
            <a:r>
              <a:rPr lang="en-US" sz="2400" dirty="0" smtClean="0"/>
              <a:t> </a:t>
            </a:r>
            <a:r>
              <a:rPr lang="en-US" sz="2400" dirty="0" err="1" smtClean="0"/>
              <a:t>diri</a:t>
            </a:r>
            <a:r>
              <a:rPr lang="en-US" sz="2400" dirty="0" smtClean="0"/>
              <a:t> </a:t>
            </a:r>
            <a:r>
              <a:rPr lang="en-US" sz="2400" dirty="0" err="1" smtClean="0"/>
              <a:t>mencapai</a:t>
            </a:r>
            <a:r>
              <a:rPr lang="en-US" sz="2400" dirty="0" smtClean="0"/>
              <a:t> </a:t>
            </a:r>
            <a:r>
              <a:rPr lang="en-US" sz="2400" dirty="0" err="1" smtClean="0"/>
              <a:t>kemajuan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modernisasi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industrialisasi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yang </a:t>
            </a:r>
            <a:r>
              <a:rPr lang="en-US" sz="2400" dirty="0" err="1" smtClean="0"/>
              <a:t>timbul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ketergantungan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keterbelakangan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4290"/>
            <a:ext cx="8229600" cy="901723"/>
          </a:xfrm>
        </p:spPr>
        <p:txBody>
          <a:bodyPr/>
          <a:lstStyle/>
          <a:p>
            <a:r>
              <a:rPr lang="en-US" sz="4000" b="1" dirty="0" err="1" smtClean="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Teori</a:t>
            </a:r>
            <a:r>
              <a:rPr lang="en-US" sz="4000" b="1" dirty="0" smtClean="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Kutub</a:t>
            </a:r>
            <a:r>
              <a:rPr lang="en-US" sz="4000" b="1" dirty="0" smtClean="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Pertumbuhan</a:t>
            </a:r>
            <a:endParaRPr lang="id-ID" sz="4000" b="1" dirty="0"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85860"/>
            <a:ext cx="8229600" cy="4311649"/>
          </a:xfrm>
        </p:spPr>
        <p:txBody>
          <a:bodyPr/>
          <a:lstStyle/>
          <a:p>
            <a:pPr algn="just">
              <a:buNone/>
            </a:pPr>
            <a:r>
              <a:rPr lang="en-US" sz="2400" dirty="0" smtClean="0"/>
              <a:t>	Francois </a:t>
            </a:r>
            <a:r>
              <a:rPr lang="en-US" sz="2400" dirty="0" err="1" smtClean="0"/>
              <a:t>Perroux</a:t>
            </a:r>
            <a:r>
              <a:rPr lang="en-US" sz="2400" dirty="0" smtClean="0"/>
              <a:t> </a:t>
            </a:r>
            <a:r>
              <a:rPr lang="en-US" sz="2400" dirty="0" err="1" smtClean="0"/>
              <a:t>berpendapat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pertumbuhan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pun </a:t>
            </a:r>
            <a:r>
              <a:rPr lang="en-US" sz="2400" dirty="0" err="1" smtClean="0"/>
              <a:t>pembangunan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seluruh</a:t>
            </a:r>
            <a:r>
              <a:rPr lang="en-US" sz="2400" dirty="0" smtClean="0"/>
              <a:t> </a:t>
            </a:r>
            <a:r>
              <a:rPr lang="en-US" sz="2400" dirty="0" err="1" smtClean="0"/>
              <a:t>tata</a:t>
            </a:r>
            <a:r>
              <a:rPr lang="en-US" sz="2400" dirty="0" smtClean="0"/>
              <a:t> </a:t>
            </a:r>
            <a:r>
              <a:rPr lang="en-US" sz="2400" dirty="0" err="1" smtClean="0"/>
              <a:t>ruang</a:t>
            </a:r>
            <a:r>
              <a:rPr lang="en-US" sz="2400" dirty="0" smtClean="0"/>
              <a:t>, </a:t>
            </a:r>
            <a:r>
              <a:rPr lang="en-US" sz="2400" dirty="0" err="1" smtClean="0"/>
              <a:t>melainkan</a:t>
            </a:r>
            <a:r>
              <a:rPr lang="en-US" sz="2400" dirty="0" smtClean="0"/>
              <a:t> </a:t>
            </a:r>
            <a:r>
              <a:rPr lang="en-US" sz="2400" dirty="0" err="1" smtClean="0"/>
              <a:t>terbatas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beberapa</a:t>
            </a:r>
            <a:r>
              <a:rPr lang="en-US" sz="2400" dirty="0" smtClean="0"/>
              <a:t> </a:t>
            </a:r>
            <a:r>
              <a:rPr lang="en-US" sz="2400" dirty="0" err="1" smtClean="0"/>
              <a:t>tempat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lokasi</a:t>
            </a:r>
            <a:r>
              <a:rPr lang="en-US" sz="2400" dirty="0" smtClean="0"/>
              <a:t> </a:t>
            </a:r>
            <a:r>
              <a:rPr lang="en-US" sz="2400" dirty="0" err="1" smtClean="0"/>
              <a:t>tertentu</a:t>
            </a:r>
            <a:r>
              <a:rPr lang="en-US" sz="2400" dirty="0" smtClean="0"/>
              <a:t>. </a:t>
            </a:r>
            <a:r>
              <a:rPr lang="en-US" sz="2400" dirty="0" err="1" smtClean="0"/>
              <a:t>Tempat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lokasi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disebut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i="1" dirty="0" err="1" smtClean="0"/>
              <a:t>kutub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pertumbuhan</a:t>
            </a:r>
            <a:r>
              <a:rPr lang="en-US" sz="2400" dirty="0" smtClean="0"/>
              <a:t>, yang </a:t>
            </a:r>
            <a:r>
              <a:rPr lang="en-US" sz="2400" dirty="0" err="1" smtClean="0"/>
              <a:t>ditandai</a:t>
            </a:r>
            <a:r>
              <a:rPr lang="en-US" sz="2400" dirty="0" smtClean="0"/>
              <a:t> </a:t>
            </a:r>
            <a:r>
              <a:rPr lang="en-US" sz="2400" dirty="0" err="1" smtClean="0"/>
              <a:t>berkembangnya</a:t>
            </a:r>
            <a:r>
              <a:rPr lang="en-US" sz="2400" dirty="0" smtClean="0"/>
              <a:t> </a:t>
            </a:r>
            <a:r>
              <a:rPr lang="en-US" sz="2400" dirty="0" err="1" smtClean="0"/>
              <a:t>industri-industri</a:t>
            </a:r>
            <a:r>
              <a:rPr lang="en-US" sz="2400" dirty="0" smtClean="0"/>
              <a:t> </a:t>
            </a:r>
            <a:r>
              <a:rPr lang="en-US" sz="2400" dirty="0" err="1" smtClean="0"/>
              <a:t>berskala</a:t>
            </a:r>
            <a:r>
              <a:rPr lang="en-US" sz="2400" dirty="0" smtClean="0"/>
              <a:t> </a:t>
            </a:r>
            <a:r>
              <a:rPr lang="en-US" sz="2400" dirty="0" err="1" smtClean="0"/>
              <a:t>besar</a:t>
            </a:r>
            <a:r>
              <a:rPr lang="en-US" sz="2400" dirty="0" smtClean="0"/>
              <a:t>, </a:t>
            </a:r>
            <a:r>
              <a:rPr lang="en-US" sz="2400" dirty="0" err="1" smtClean="0"/>
              <a:t>adanya</a:t>
            </a:r>
            <a:r>
              <a:rPr lang="en-US" sz="2400" dirty="0" smtClean="0"/>
              <a:t> </a:t>
            </a:r>
            <a:r>
              <a:rPr lang="en-US" sz="2400" dirty="0" err="1" smtClean="0"/>
              <a:t>industri</a:t>
            </a:r>
            <a:r>
              <a:rPr lang="en-US" sz="2400" dirty="0" smtClean="0"/>
              <a:t> </a:t>
            </a:r>
            <a:r>
              <a:rPr lang="en-US" sz="2400" dirty="0" err="1" smtClean="0"/>
              <a:t>kunci</a:t>
            </a:r>
            <a:r>
              <a:rPr lang="en-US" sz="2400" dirty="0" smtClean="0"/>
              <a:t> (</a:t>
            </a:r>
            <a:r>
              <a:rPr lang="en-US" sz="2400" i="1" dirty="0" smtClean="0"/>
              <a:t>key industry</a:t>
            </a:r>
            <a:r>
              <a:rPr lang="en-US" sz="2400" dirty="0" smtClean="0"/>
              <a:t>) yang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peranan</a:t>
            </a:r>
            <a:r>
              <a:rPr lang="en-US" sz="2400" dirty="0" smtClean="0"/>
              <a:t> </a:t>
            </a:r>
            <a:r>
              <a:rPr lang="en-US" sz="2400" dirty="0" err="1" smtClean="0"/>
              <a:t>dinamis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pendorong</a:t>
            </a:r>
            <a:r>
              <a:rPr lang="en-US" sz="2400" dirty="0" smtClean="0"/>
              <a:t> </a:t>
            </a:r>
            <a:r>
              <a:rPr lang="en-US" sz="2400" dirty="0" err="1" smtClean="0"/>
              <a:t>pertumbuhan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</a:t>
            </a:r>
            <a:r>
              <a:rPr lang="en-US" sz="2400" dirty="0" err="1" smtClean="0"/>
              <a:t>negara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banyaknya</a:t>
            </a:r>
            <a:r>
              <a:rPr lang="en-US" sz="2400" dirty="0" smtClean="0"/>
              <a:t> </a:t>
            </a:r>
            <a:r>
              <a:rPr lang="en-US" sz="2400" dirty="0" err="1" smtClean="0"/>
              <a:t>inovasi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. </a:t>
            </a:r>
            <a:r>
              <a:rPr lang="en-US" sz="2400" dirty="0" err="1" smtClean="0"/>
              <a:t>Kutub</a:t>
            </a:r>
            <a:r>
              <a:rPr lang="en-US" sz="2400" dirty="0" smtClean="0"/>
              <a:t> </a:t>
            </a:r>
            <a:r>
              <a:rPr lang="en-US" sz="2400" dirty="0" err="1" smtClean="0"/>
              <a:t>pertumbuhan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pula </a:t>
            </a:r>
            <a:r>
              <a:rPr lang="en-US" sz="2400" dirty="0" err="1" smtClean="0"/>
              <a:t>berupa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kompleks</a:t>
            </a:r>
            <a:r>
              <a:rPr lang="en-US" sz="2400" dirty="0" smtClean="0"/>
              <a:t> </a:t>
            </a:r>
            <a:r>
              <a:rPr lang="en-US" sz="2400" dirty="0" err="1" smtClean="0"/>
              <a:t>industri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berkelompok</a:t>
            </a:r>
            <a:r>
              <a:rPr lang="en-US" sz="2400" dirty="0" smtClean="0"/>
              <a:t> </a:t>
            </a:r>
            <a:r>
              <a:rPr lang="en-US" sz="2400" dirty="0" err="1" smtClean="0"/>
              <a:t>tak</a:t>
            </a:r>
            <a:r>
              <a:rPr lang="en-US" sz="2400" dirty="0" smtClean="0"/>
              <a:t> </a:t>
            </a:r>
            <a:r>
              <a:rPr lang="en-US" sz="2400" dirty="0" err="1" smtClean="0"/>
              <a:t>jauh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industri</a:t>
            </a:r>
            <a:r>
              <a:rPr lang="en-US" sz="2400" dirty="0" smtClean="0"/>
              <a:t> </a:t>
            </a:r>
            <a:r>
              <a:rPr lang="en-US" sz="2400" dirty="0" err="1" smtClean="0"/>
              <a:t>kunci</a:t>
            </a:r>
            <a:r>
              <a:rPr lang="en-US" sz="2400" dirty="0" smtClean="0"/>
              <a:t>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4290"/>
            <a:ext cx="8229600" cy="901723"/>
          </a:xfrm>
        </p:spPr>
        <p:txBody>
          <a:bodyPr/>
          <a:lstStyle/>
          <a:p>
            <a:r>
              <a:rPr lang="en-US" sz="4000" b="1" dirty="0" err="1" smtClean="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Teori</a:t>
            </a:r>
            <a:r>
              <a:rPr lang="en-US" sz="4000" b="1" dirty="0" smtClean="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Penyebab</a:t>
            </a:r>
            <a:r>
              <a:rPr lang="en-US" sz="4000" b="1" dirty="0" smtClean="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Ketimpangan</a:t>
            </a:r>
            <a:endParaRPr lang="id-ID" sz="4000" b="1" dirty="0"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42984"/>
            <a:ext cx="8229600" cy="4311649"/>
          </a:xfrm>
        </p:spPr>
        <p:txBody>
          <a:bodyPr/>
          <a:lstStyle/>
          <a:p>
            <a:pPr algn="just">
              <a:buNone/>
            </a:pPr>
            <a:r>
              <a:rPr lang="en-US" sz="1500" dirty="0" err="1" smtClean="0"/>
              <a:t>Teori</a:t>
            </a:r>
            <a:r>
              <a:rPr lang="en-US" sz="1500" dirty="0" smtClean="0"/>
              <a:t> yang </a:t>
            </a:r>
            <a:r>
              <a:rPr lang="en-US" sz="1500" dirty="0" err="1" smtClean="0"/>
              <a:t>dikemukakan</a:t>
            </a:r>
            <a:r>
              <a:rPr lang="en-US" sz="1500" dirty="0" smtClean="0"/>
              <a:t> </a:t>
            </a:r>
            <a:r>
              <a:rPr lang="en-US" sz="1500" dirty="0" err="1" smtClean="0"/>
              <a:t>oleh</a:t>
            </a:r>
            <a:r>
              <a:rPr lang="en-US" sz="1500" dirty="0" smtClean="0"/>
              <a:t> Williamson </a:t>
            </a:r>
            <a:r>
              <a:rPr lang="en-US" sz="1500" dirty="0" err="1" smtClean="0"/>
              <a:t>ini</a:t>
            </a:r>
            <a:r>
              <a:rPr lang="en-US" sz="1500" dirty="0" smtClean="0"/>
              <a:t> </a:t>
            </a:r>
            <a:r>
              <a:rPr lang="en-US" sz="1500" dirty="0" err="1" smtClean="0"/>
              <a:t>memiliki</a:t>
            </a:r>
            <a:r>
              <a:rPr lang="en-US" sz="1500" dirty="0" smtClean="0"/>
              <a:t> </a:t>
            </a:r>
            <a:r>
              <a:rPr lang="en-US" sz="1500" dirty="0" err="1" smtClean="0"/>
              <a:t>asumsi</a:t>
            </a:r>
            <a:r>
              <a:rPr lang="en-US" sz="1500" dirty="0" smtClean="0"/>
              <a:t> </a:t>
            </a:r>
            <a:r>
              <a:rPr lang="en-US" sz="1500" dirty="0" err="1" smtClean="0"/>
              <a:t>pokok</a:t>
            </a:r>
            <a:r>
              <a:rPr lang="en-US" sz="1500" dirty="0" smtClean="0"/>
              <a:t> </a:t>
            </a:r>
            <a:r>
              <a:rPr lang="en-US" sz="1500" dirty="0" err="1" smtClean="0"/>
              <a:t>bahwa</a:t>
            </a:r>
            <a:r>
              <a:rPr lang="en-US" sz="1500" dirty="0" smtClean="0"/>
              <a:t> </a:t>
            </a:r>
            <a:r>
              <a:rPr lang="en-US" sz="1500" dirty="0" err="1" smtClean="0"/>
              <a:t>ketimpangan</a:t>
            </a:r>
            <a:r>
              <a:rPr lang="en-US" sz="1500" dirty="0" smtClean="0"/>
              <a:t> </a:t>
            </a:r>
            <a:r>
              <a:rPr lang="en-US" sz="1500" dirty="0" err="1" smtClean="0"/>
              <a:t>dan</a:t>
            </a:r>
            <a:r>
              <a:rPr lang="en-US" sz="1500" dirty="0" smtClean="0"/>
              <a:t> </a:t>
            </a:r>
            <a:r>
              <a:rPr lang="en-US" sz="1500" dirty="0" err="1" smtClean="0"/>
              <a:t>kian</a:t>
            </a:r>
            <a:r>
              <a:rPr lang="en-US" sz="1500" dirty="0" smtClean="0"/>
              <a:t> </a:t>
            </a:r>
            <a:r>
              <a:rPr lang="en-US" sz="1500" dirty="0" err="1" smtClean="0"/>
              <a:t>melebarnya</a:t>
            </a:r>
            <a:r>
              <a:rPr lang="en-US" sz="1500" dirty="0" smtClean="0"/>
              <a:t> </a:t>
            </a:r>
            <a:r>
              <a:rPr lang="en-US" sz="1500" dirty="0" err="1" smtClean="0"/>
              <a:t>ketimpangan</a:t>
            </a:r>
            <a:r>
              <a:rPr lang="en-US" sz="1500" dirty="0" smtClean="0"/>
              <a:t> </a:t>
            </a:r>
            <a:r>
              <a:rPr lang="en-US" sz="1500" dirty="0" err="1" smtClean="0"/>
              <a:t>disebabkan</a:t>
            </a:r>
            <a:r>
              <a:rPr lang="en-US" sz="1500" dirty="0" smtClean="0"/>
              <a:t> </a:t>
            </a:r>
            <a:r>
              <a:rPr lang="en-US" sz="1500" dirty="0" err="1" smtClean="0"/>
              <a:t>oleh</a:t>
            </a:r>
            <a:r>
              <a:rPr lang="en-US" sz="1500" dirty="0" smtClean="0"/>
              <a:t>:</a:t>
            </a:r>
          </a:p>
          <a:p>
            <a:pPr lvl="0" algn="just"/>
            <a:r>
              <a:rPr lang="en-US" sz="1500" dirty="0" err="1" smtClean="0"/>
              <a:t>Migrasi</a:t>
            </a:r>
            <a:r>
              <a:rPr lang="en-US" sz="1500" dirty="0" smtClean="0"/>
              <a:t> </a:t>
            </a:r>
            <a:r>
              <a:rPr lang="en-US" sz="1500" dirty="0" err="1" smtClean="0"/>
              <a:t>penduduk</a:t>
            </a:r>
            <a:r>
              <a:rPr lang="en-US" sz="1500" dirty="0" smtClean="0"/>
              <a:t> </a:t>
            </a:r>
            <a:r>
              <a:rPr lang="en-US" sz="1500" dirty="0" err="1" smtClean="0"/>
              <a:t>produktif</a:t>
            </a:r>
            <a:r>
              <a:rPr lang="en-US" sz="1500" dirty="0" smtClean="0"/>
              <a:t> (</a:t>
            </a:r>
            <a:r>
              <a:rPr lang="en-US" sz="1500" dirty="0" err="1" smtClean="0"/>
              <a:t>usia</a:t>
            </a:r>
            <a:r>
              <a:rPr lang="en-US" sz="1500" dirty="0" smtClean="0"/>
              <a:t> </a:t>
            </a:r>
            <a:r>
              <a:rPr lang="en-US" sz="1500" dirty="0" err="1" smtClean="0"/>
              <a:t>kerja</a:t>
            </a:r>
            <a:r>
              <a:rPr lang="en-US" sz="1500" dirty="0" smtClean="0"/>
              <a:t>) </a:t>
            </a:r>
            <a:r>
              <a:rPr lang="en-US" sz="1500" dirty="0" err="1" smtClean="0"/>
              <a:t>dan</a:t>
            </a:r>
            <a:r>
              <a:rPr lang="en-US" sz="1500" dirty="0" smtClean="0"/>
              <a:t> </a:t>
            </a:r>
            <a:r>
              <a:rPr lang="en-US" sz="1500" dirty="0" err="1" smtClean="0"/>
              <a:t>memiliki</a:t>
            </a:r>
            <a:r>
              <a:rPr lang="en-US" sz="1500" dirty="0" smtClean="0"/>
              <a:t> </a:t>
            </a:r>
            <a:r>
              <a:rPr lang="en-US" sz="1500" dirty="0" err="1" smtClean="0"/>
              <a:t>keahlian</a:t>
            </a:r>
            <a:r>
              <a:rPr lang="en-US" sz="1500" dirty="0" smtClean="0"/>
              <a:t> (</a:t>
            </a:r>
            <a:r>
              <a:rPr lang="en-US" sz="1500" dirty="0" err="1" smtClean="0"/>
              <a:t>terdidik</a:t>
            </a:r>
            <a:r>
              <a:rPr lang="en-US" sz="1500" dirty="0" smtClean="0"/>
              <a:t>) </a:t>
            </a:r>
            <a:r>
              <a:rPr lang="en-US" sz="1500" dirty="0" err="1" smtClean="0"/>
              <a:t>dari</a:t>
            </a:r>
            <a:r>
              <a:rPr lang="en-US" sz="1500" dirty="0" smtClean="0"/>
              <a:t> </a:t>
            </a:r>
            <a:r>
              <a:rPr lang="en-US" sz="1500" dirty="0" err="1" smtClean="0"/>
              <a:t>daerah-daerah</a:t>
            </a:r>
            <a:r>
              <a:rPr lang="en-US" sz="1500" dirty="0" smtClean="0"/>
              <a:t> </a:t>
            </a:r>
            <a:r>
              <a:rPr lang="en-US" sz="1500" dirty="0" err="1" smtClean="0"/>
              <a:t>kurang</a:t>
            </a:r>
            <a:r>
              <a:rPr lang="en-US" sz="1500" dirty="0" smtClean="0"/>
              <a:t> </a:t>
            </a:r>
            <a:r>
              <a:rPr lang="en-US" sz="1500" dirty="0" err="1" smtClean="0"/>
              <a:t>berkembang</a:t>
            </a:r>
            <a:r>
              <a:rPr lang="en-US" sz="1500" dirty="0" smtClean="0"/>
              <a:t> </a:t>
            </a:r>
            <a:r>
              <a:rPr lang="en-US" sz="1500" dirty="0" err="1" smtClean="0"/>
              <a:t>ke</a:t>
            </a:r>
            <a:r>
              <a:rPr lang="en-US" sz="1500" dirty="0" smtClean="0"/>
              <a:t> </a:t>
            </a:r>
            <a:r>
              <a:rPr lang="en-US" sz="1500" dirty="0" err="1" smtClean="0"/>
              <a:t>daerah-daerah</a:t>
            </a:r>
            <a:r>
              <a:rPr lang="en-US" sz="1500" dirty="0" smtClean="0"/>
              <a:t> yang </a:t>
            </a:r>
            <a:r>
              <a:rPr lang="en-US" sz="1500" dirty="0" err="1" smtClean="0"/>
              <a:t>telah</a:t>
            </a:r>
            <a:r>
              <a:rPr lang="en-US" sz="1500" dirty="0" smtClean="0"/>
              <a:t> </a:t>
            </a:r>
            <a:r>
              <a:rPr lang="en-US" sz="1500" dirty="0" err="1" smtClean="0"/>
              <a:t>berkembang</a:t>
            </a:r>
            <a:r>
              <a:rPr lang="en-US" sz="1500" dirty="0" smtClean="0"/>
              <a:t>, </a:t>
            </a:r>
            <a:r>
              <a:rPr lang="en-US" sz="1500" dirty="0" err="1" smtClean="0"/>
              <a:t>karena</a:t>
            </a:r>
            <a:r>
              <a:rPr lang="en-US" sz="1500" dirty="0" smtClean="0"/>
              <a:t> </a:t>
            </a:r>
            <a:r>
              <a:rPr lang="en-US" sz="1500" dirty="0" err="1" smtClean="0"/>
              <a:t>di</a:t>
            </a:r>
            <a:r>
              <a:rPr lang="en-US" sz="1500" dirty="0" smtClean="0"/>
              <a:t> </a:t>
            </a:r>
            <a:r>
              <a:rPr lang="en-US" sz="1500" dirty="0" err="1" smtClean="0"/>
              <a:t>sana</a:t>
            </a:r>
            <a:r>
              <a:rPr lang="en-US" sz="1500" dirty="0" smtClean="0"/>
              <a:t> </a:t>
            </a:r>
            <a:r>
              <a:rPr lang="en-US" sz="1500" dirty="0" err="1" smtClean="0"/>
              <a:t>mereka</a:t>
            </a:r>
            <a:r>
              <a:rPr lang="en-US" sz="1500" dirty="0" smtClean="0"/>
              <a:t> </a:t>
            </a:r>
            <a:r>
              <a:rPr lang="en-US" sz="1500" dirty="0" err="1" smtClean="0"/>
              <a:t>dapat</a:t>
            </a:r>
            <a:r>
              <a:rPr lang="en-US" sz="1500" dirty="0" smtClean="0"/>
              <a:t> </a:t>
            </a:r>
            <a:r>
              <a:rPr lang="en-US" sz="1500" dirty="0" err="1" smtClean="0"/>
              <a:t>memperoleh</a:t>
            </a:r>
            <a:r>
              <a:rPr lang="en-US" sz="1500" dirty="0" smtClean="0"/>
              <a:t> </a:t>
            </a:r>
            <a:r>
              <a:rPr lang="en-US" sz="1500" dirty="0" err="1" smtClean="0"/>
              <a:t>upah</a:t>
            </a:r>
            <a:r>
              <a:rPr lang="en-US" sz="1500" dirty="0" smtClean="0"/>
              <a:t>/</a:t>
            </a:r>
            <a:r>
              <a:rPr lang="en-US" sz="1500" dirty="0" err="1" smtClean="0"/>
              <a:t>gaji</a:t>
            </a:r>
            <a:r>
              <a:rPr lang="en-US" sz="1500" dirty="0" smtClean="0"/>
              <a:t> yang </a:t>
            </a:r>
            <a:r>
              <a:rPr lang="en-US" sz="1500" dirty="0" err="1" smtClean="0"/>
              <a:t>lebih</a:t>
            </a:r>
            <a:r>
              <a:rPr lang="en-US" sz="1500" dirty="0" smtClean="0"/>
              <a:t> </a:t>
            </a:r>
            <a:r>
              <a:rPr lang="en-US" sz="1500" dirty="0" err="1" smtClean="0"/>
              <a:t>besar</a:t>
            </a:r>
            <a:r>
              <a:rPr lang="en-US" sz="1500" dirty="0" smtClean="0"/>
              <a:t>.</a:t>
            </a:r>
          </a:p>
          <a:p>
            <a:pPr lvl="0" algn="just"/>
            <a:r>
              <a:rPr lang="en-US" sz="1500" dirty="0" err="1" smtClean="0"/>
              <a:t>Investasi</a:t>
            </a:r>
            <a:r>
              <a:rPr lang="en-US" sz="1500" dirty="0" smtClean="0"/>
              <a:t> </a:t>
            </a:r>
            <a:r>
              <a:rPr lang="en-US" sz="1500" dirty="0" err="1" smtClean="0"/>
              <a:t>cenderung</a:t>
            </a:r>
            <a:r>
              <a:rPr lang="en-US" sz="1500" dirty="0" smtClean="0"/>
              <a:t> </a:t>
            </a:r>
            <a:r>
              <a:rPr lang="en-US" sz="1500" dirty="0" err="1" smtClean="0"/>
              <a:t>dilakukan</a:t>
            </a:r>
            <a:r>
              <a:rPr lang="en-US" sz="1500" dirty="0" smtClean="0"/>
              <a:t> </a:t>
            </a:r>
            <a:r>
              <a:rPr lang="en-US" sz="1500" dirty="0" err="1" smtClean="0"/>
              <a:t>di</a:t>
            </a:r>
            <a:r>
              <a:rPr lang="en-US" sz="1500" dirty="0" smtClean="0"/>
              <a:t> </a:t>
            </a:r>
            <a:r>
              <a:rPr lang="en-US" sz="1500" dirty="0" err="1" smtClean="0"/>
              <a:t>daerah</a:t>
            </a:r>
            <a:r>
              <a:rPr lang="en-US" sz="1500" dirty="0" smtClean="0"/>
              <a:t> yang </a:t>
            </a:r>
            <a:r>
              <a:rPr lang="en-US" sz="1500" dirty="0" err="1" smtClean="0"/>
              <a:t>telah</a:t>
            </a:r>
            <a:r>
              <a:rPr lang="en-US" sz="1500" dirty="0" smtClean="0"/>
              <a:t> </a:t>
            </a:r>
            <a:r>
              <a:rPr lang="en-US" sz="1500" dirty="0" err="1" smtClean="0"/>
              <a:t>berkembang</a:t>
            </a:r>
            <a:r>
              <a:rPr lang="en-US" sz="1500" dirty="0" smtClean="0"/>
              <a:t> </a:t>
            </a:r>
            <a:r>
              <a:rPr lang="en-US" sz="1500" dirty="0" err="1" smtClean="0"/>
              <a:t>karena</a:t>
            </a:r>
            <a:r>
              <a:rPr lang="en-US" sz="1500" dirty="0" smtClean="0"/>
              <a:t> </a:t>
            </a:r>
            <a:r>
              <a:rPr lang="en-US" sz="1500" dirty="0" err="1" smtClean="0"/>
              <a:t>faktor</a:t>
            </a:r>
            <a:r>
              <a:rPr lang="en-US" sz="1500" dirty="0" smtClean="0"/>
              <a:t> </a:t>
            </a:r>
            <a:r>
              <a:rPr lang="en-US" sz="1500" dirty="0" err="1" smtClean="0"/>
              <a:t>pasar</a:t>
            </a:r>
            <a:r>
              <a:rPr lang="en-US" sz="1500" dirty="0" smtClean="0"/>
              <a:t> (</a:t>
            </a:r>
            <a:r>
              <a:rPr lang="en-US" sz="1500" dirty="0" err="1" smtClean="0"/>
              <a:t>skala</a:t>
            </a:r>
            <a:r>
              <a:rPr lang="en-US" sz="1500" dirty="0" smtClean="0"/>
              <a:t> </a:t>
            </a:r>
            <a:r>
              <a:rPr lang="en-US" sz="1500" dirty="0" err="1" smtClean="0"/>
              <a:t>ekonomi</a:t>
            </a:r>
            <a:r>
              <a:rPr lang="en-US" sz="1500" dirty="0" smtClean="0"/>
              <a:t>, </a:t>
            </a:r>
            <a:r>
              <a:rPr lang="en-US" sz="1500" dirty="0" err="1" smtClean="0"/>
              <a:t>ekonomi</a:t>
            </a:r>
            <a:r>
              <a:rPr lang="en-US" sz="1500" dirty="0" smtClean="0"/>
              <a:t> </a:t>
            </a:r>
            <a:r>
              <a:rPr lang="en-US" sz="1500" dirty="0" err="1" smtClean="0"/>
              <a:t>eksternal</a:t>
            </a:r>
            <a:r>
              <a:rPr lang="en-US" sz="1500" dirty="0" smtClean="0"/>
              <a:t>, </a:t>
            </a:r>
            <a:r>
              <a:rPr lang="en-US" sz="1500" dirty="0" err="1" smtClean="0"/>
              <a:t>dan</a:t>
            </a:r>
            <a:r>
              <a:rPr lang="en-US" sz="1500" dirty="0" smtClean="0"/>
              <a:t> lain </a:t>
            </a:r>
            <a:r>
              <a:rPr lang="en-US" sz="1500" dirty="0" err="1" smtClean="0"/>
              <a:t>sebagainya</a:t>
            </a:r>
            <a:r>
              <a:rPr lang="en-US" sz="1500" dirty="0" smtClean="0"/>
              <a:t>) </a:t>
            </a:r>
            <a:r>
              <a:rPr lang="en-US" sz="1500" dirty="0" err="1" smtClean="0"/>
              <a:t>akan</a:t>
            </a:r>
            <a:r>
              <a:rPr lang="en-US" sz="1500" dirty="0" smtClean="0"/>
              <a:t> </a:t>
            </a:r>
            <a:r>
              <a:rPr lang="en-US" sz="1500" dirty="0" err="1" smtClean="0"/>
              <a:t>memberi</a:t>
            </a:r>
            <a:r>
              <a:rPr lang="en-US" sz="1500" dirty="0" smtClean="0"/>
              <a:t> </a:t>
            </a:r>
            <a:r>
              <a:rPr lang="en-US" sz="1500" dirty="0" err="1" smtClean="0"/>
              <a:t>keuntungan</a:t>
            </a:r>
            <a:r>
              <a:rPr lang="en-US" sz="1500" dirty="0" smtClean="0"/>
              <a:t> </a:t>
            </a:r>
            <a:r>
              <a:rPr lang="en-US" sz="1500" dirty="0" err="1" smtClean="0"/>
              <a:t>besar</a:t>
            </a:r>
            <a:r>
              <a:rPr lang="en-US" sz="1500" dirty="0" smtClean="0"/>
              <a:t> </a:t>
            </a:r>
            <a:r>
              <a:rPr lang="en-US" sz="1500" dirty="0" err="1" smtClean="0"/>
              <a:t>dan</a:t>
            </a:r>
            <a:r>
              <a:rPr lang="en-US" sz="1500" dirty="0" smtClean="0"/>
              <a:t> </a:t>
            </a:r>
            <a:r>
              <a:rPr lang="en-US" sz="1500" dirty="0" err="1" smtClean="0"/>
              <a:t>resiko</a:t>
            </a:r>
            <a:r>
              <a:rPr lang="en-US" sz="1500" dirty="0" smtClean="0"/>
              <a:t> </a:t>
            </a:r>
            <a:r>
              <a:rPr lang="en-US" sz="1500" dirty="0" err="1" smtClean="0"/>
              <a:t>kerugian</a:t>
            </a:r>
            <a:r>
              <a:rPr lang="en-US" sz="1500" dirty="0" smtClean="0"/>
              <a:t> </a:t>
            </a:r>
            <a:r>
              <a:rPr lang="en-US" sz="1500" dirty="0" err="1" smtClean="0"/>
              <a:t>relatif</a:t>
            </a:r>
            <a:r>
              <a:rPr lang="en-US" sz="1500" dirty="0" smtClean="0"/>
              <a:t> </a:t>
            </a:r>
            <a:r>
              <a:rPr lang="en-US" sz="1500" dirty="0" err="1" smtClean="0"/>
              <a:t>kecil</a:t>
            </a:r>
            <a:r>
              <a:rPr lang="en-US" sz="1500" dirty="0" smtClean="0"/>
              <a:t>. </a:t>
            </a:r>
            <a:r>
              <a:rPr lang="en-US" sz="1500" dirty="0" err="1" smtClean="0"/>
              <a:t>Selain</a:t>
            </a:r>
            <a:r>
              <a:rPr lang="en-US" sz="1500" dirty="0" smtClean="0"/>
              <a:t> </a:t>
            </a:r>
            <a:r>
              <a:rPr lang="en-US" sz="1500" dirty="0" err="1" smtClean="0"/>
              <a:t>itu</a:t>
            </a:r>
            <a:r>
              <a:rPr lang="en-US" sz="1500" dirty="0" smtClean="0"/>
              <a:t>, </a:t>
            </a:r>
            <a:r>
              <a:rPr lang="en-US" sz="1500" dirty="0" err="1" smtClean="0"/>
              <a:t>terjadi</a:t>
            </a:r>
            <a:r>
              <a:rPr lang="en-US" sz="1500" dirty="0" smtClean="0"/>
              <a:t> pula </a:t>
            </a:r>
            <a:r>
              <a:rPr lang="en-US" sz="1500" dirty="0" err="1" smtClean="0"/>
              <a:t>perpindahan</a:t>
            </a:r>
            <a:r>
              <a:rPr lang="en-US" sz="1500" dirty="0" smtClean="0"/>
              <a:t> modal </a:t>
            </a:r>
            <a:r>
              <a:rPr lang="en-US" sz="1500" dirty="0" err="1" smtClean="0"/>
              <a:t>dari</a:t>
            </a:r>
            <a:r>
              <a:rPr lang="en-US" sz="1500" dirty="0" smtClean="0"/>
              <a:t> </a:t>
            </a:r>
            <a:r>
              <a:rPr lang="en-US" sz="1500" dirty="0" err="1" smtClean="0"/>
              <a:t>daerah</a:t>
            </a:r>
            <a:r>
              <a:rPr lang="en-US" sz="1500" dirty="0" smtClean="0"/>
              <a:t> </a:t>
            </a:r>
            <a:r>
              <a:rPr lang="en-US" sz="1500" dirty="0" err="1" smtClean="0"/>
              <a:t>miskin</a:t>
            </a:r>
            <a:r>
              <a:rPr lang="en-US" sz="1500" dirty="0" smtClean="0"/>
              <a:t> </a:t>
            </a:r>
            <a:r>
              <a:rPr lang="en-US" sz="1500" dirty="0" err="1" smtClean="0"/>
              <a:t>menuju</a:t>
            </a:r>
            <a:r>
              <a:rPr lang="en-US" sz="1500" dirty="0" smtClean="0"/>
              <a:t> </a:t>
            </a:r>
            <a:r>
              <a:rPr lang="en-US" sz="1500" dirty="0" err="1" smtClean="0"/>
              <a:t>daerah</a:t>
            </a:r>
            <a:r>
              <a:rPr lang="en-US" sz="1500" dirty="0" smtClean="0"/>
              <a:t> yang </a:t>
            </a:r>
            <a:r>
              <a:rPr lang="en-US" sz="1500" dirty="0" err="1" smtClean="0"/>
              <a:t>telah</a:t>
            </a:r>
            <a:r>
              <a:rPr lang="en-US" sz="1500" dirty="0" smtClean="0"/>
              <a:t> </a:t>
            </a:r>
            <a:r>
              <a:rPr lang="en-US" sz="1500" dirty="0" err="1" smtClean="0"/>
              <a:t>berkembang</a:t>
            </a:r>
            <a:r>
              <a:rPr lang="en-US" sz="1500" dirty="0" smtClean="0"/>
              <a:t>.</a:t>
            </a:r>
          </a:p>
          <a:p>
            <a:pPr lvl="0" algn="just"/>
            <a:r>
              <a:rPr lang="en-US" sz="1500" dirty="0" err="1" smtClean="0"/>
              <a:t>Kebijakan</a:t>
            </a:r>
            <a:r>
              <a:rPr lang="en-US" sz="1500" dirty="0" smtClean="0"/>
              <a:t> </a:t>
            </a:r>
            <a:r>
              <a:rPr lang="en-US" sz="1500" dirty="0" err="1" smtClean="0"/>
              <a:t>pemerintah</a:t>
            </a:r>
            <a:r>
              <a:rPr lang="en-US" sz="1500" dirty="0" smtClean="0"/>
              <a:t>, </a:t>
            </a:r>
            <a:r>
              <a:rPr lang="en-US" sz="1500" dirty="0" err="1" smtClean="0"/>
              <a:t>disadari</a:t>
            </a:r>
            <a:r>
              <a:rPr lang="en-US" sz="1500" dirty="0" smtClean="0"/>
              <a:t> </a:t>
            </a:r>
            <a:r>
              <a:rPr lang="en-US" sz="1500" dirty="0" err="1" smtClean="0"/>
              <a:t>atau</a:t>
            </a:r>
            <a:r>
              <a:rPr lang="en-US" sz="1500" dirty="0" smtClean="0"/>
              <a:t> </a:t>
            </a:r>
            <a:r>
              <a:rPr lang="en-US" sz="1500" dirty="0" err="1" smtClean="0"/>
              <a:t>tidak</a:t>
            </a:r>
            <a:r>
              <a:rPr lang="en-US" sz="1500" dirty="0" smtClean="0"/>
              <a:t>, </a:t>
            </a:r>
            <a:r>
              <a:rPr lang="en-US" sz="1500" dirty="0" err="1" smtClean="0"/>
              <a:t>cenderung</a:t>
            </a:r>
            <a:r>
              <a:rPr lang="en-US" sz="1500" dirty="0" smtClean="0"/>
              <a:t> </a:t>
            </a:r>
            <a:r>
              <a:rPr lang="en-US" sz="1500" dirty="0" err="1" smtClean="0"/>
              <a:t>mengakibatkan</a:t>
            </a:r>
            <a:r>
              <a:rPr lang="en-US" sz="1500" dirty="0" smtClean="0"/>
              <a:t> </a:t>
            </a:r>
            <a:r>
              <a:rPr lang="en-US" sz="1500" dirty="0" err="1" smtClean="0"/>
              <a:t>terkonsentrasinya</a:t>
            </a:r>
            <a:r>
              <a:rPr lang="en-US" sz="1500" dirty="0" smtClean="0"/>
              <a:t> </a:t>
            </a:r>
            <a:r>
              <a:rPr lang="en-US" sz="1500" dirty="0" err="1" smtClean="0"/>
              <a:t>sarana</a:t>
            </a:r>
            <a:r>
              <a:rPr lang="en-US" sz="1500" dirty="0" smtClean="0"/>
              <a:t> </a:t>
            </a:r>
            <a:r>
              <a:rPr lang="en-US" sz="1500" dirty="0" err="1" smtClean="0"/>
              <a:t>dan</a:t>
            </a:r>
            <a:r>
              <a:rPr lang="en-US" sz="1500" dirty="0" smtClean="0"/>
              <a:t> </a:t>
            </a:r>
            <a:r>
              <a:rPr lang="en-US" sz="1500" dirty="0" err="1" smtClean="0"/>
              <a:t>prasarana</a:t>
            </a:r>
            <a:r>
              <a:rPr lang="en-US" sz="1500" dirty="0" smtClean="0"/>
              <a:t> </a:t>
            </a:r>
            <a:r>
              <a:rPr lang="en-US" sz="1500" dirty="0" err="1" smtClean="0"/>
              <a:t>kegiatan</a:t>
            </a:r>
            <a:r>
              <a:rPr lang="en-US" sz="1500" dirty="0" smtClean="0"/>
              <a:t> </a:t>
            </a:r>
            <a:r>
              <a:rPr lang="en-US" sz="1500" dirty="0" err="1" smtClean="0"/>
              <a:t>sosial</a:t>
            </a:r>
            <a:r>
              <a:rPr lang="en-US" sz="1500" dirty="0" smtClean="0"/>
              <a:t> </a:t>
            </a:r>
            <a:r>
              <a:rPr lang="en-US" sz="1500" dirty="0" err="1" smtClean="0"/>
              <a:t>ekonomi</a:t>
            </a:r>
            <a:r>
              <a:rPr lang="en-US" sz="1500" dirty="0" smtClean="0"/>
              <a:t> </a:t>
            </a:r>
            <a:r>
              <a:rPr lang="en-US" sz="1500" dirty="0" err="1" smtClean="0"/>
              <a:t>di</a:t>
            </a:r>
            <a:r>
              <a:rPr lang="en-US" sz="1500" dirty="0" smtClean="0"/>
              <a:t> </a:t>
            </a:r>
            <a:r>
              <a:rPr lang="en-US" sz="1500" dirty="0" err="1" smtClean="0"/>
              <a:t>daerah</a:t>
            </a:r>
            <a:r>
              <a:rPr lang="en-US" sz="1500" dirty="0" smtClean="0"/>
              <a:t> yang </a:t>
            </a:r>
            <a:r>
              <a:rPr lang="en-US" sz="1500" dirty="0" err="1" smtClean="0"/>
              <a:t>telah</a:t>
            </a:r>
            <a:r>
              <a:rPr lang="en-US" sz="1500" dirty="0" smtClean="0"/>
              <a:t> </a:t>
            </a:r>
            <a:r>
              <a:rPr lang="en-US" sz="1500" dirty="0" err="1" smtClean="0"/>
              <a:t>berkembang</a:t>
            </a:r>
            <a:r>
              <a:rPr lang="en-US" sz="1500" dirty="0" smtClean="0"/>
              <a:t> </a:t>
            </a:r>
            <a:r>
              <a:rPr lang="en-US" sz="1500" dirty="0" err="1" smtClean="0"/>
              <a:t>akibat</a:t>
            </a:r>
            <a:r>
              <a:rPr lang="en-US" sz="1500" dirty="0" smtClean="0"/>
              <a:t> </a:t>
            </a:r>
            <a:r>
              <a:rPr lang="en-US" sz="1500" dirty="0" err="1" smtClean="0"/>
              <a:t>besarnya</a:t>
            </a:r>
            <a:r>
              <a:rPr lang="en-US" sz="1500" dirty="0" smtClean="0"/>
              <a:t> </a:t>
            </a:r>
            <a:r>
              <a:rPr lang="en-US" sz="1500" dirty="0" err="1" smtClean="0"/>
              <a:t>kebutuhan</a:t>
            </a:r>
            <a:r>
              <a:rPr lang="en-US" sz="1500" dirty="0" smtClean="0"/>
              <a:t>. Hal </a:t>
            </a:r>
            <a:r>
              <a:rPr lang="en-US" sz="1500" dirty="0" err="1" smtClean="0"/>
              <a:t>ini</a:t>
            </a:r>
            <a:r>
              <a:rPr lang="en-US" sz="1500" dirty="0" smtClean="0"/>
              <a:t> </a:t>
            </a:r>
            <a:r>
              <a:rPr lang="en-US" sz="1500" dirty="0" err="1" smtClean="0"/>
              <a:t>akan</a:t>
            </a:r>
            <a:r>
              <a:rPr lang="en-US" sz="1500" dirty="0" smtClean="0"/>
              <a:t> </a:t>
            </a:r>
            <a:r>
              <a:rPr lang="en-US" sz="1500" dirty="0" err="1" smtClean="0"/>
              <a:t>mendorong</a:t>
            </a:r>
            <a:r>
              <a:rPr lang="en-US" sz="1500" dirty="0" smtClean="0"/>
              <a:t> </a:t>
            </a:r>
            <a:r>
              <a:rPr lang="en-US" sz="1500" dirty="0" err="1" smtClean="0"/>
              <a:t>perkembangan</a:t>
            </a:r>
            <a:r>
              <a:rPr lang="en-US" sz="1500" dirty="0" smtClean="0"/>
              <a:t> </a:t>
            </a:r>
            <a:r>
              <a:rPr lang="en-US" sz="1500" dirty="0" err="1" smtClean="0"/>
              <a:t>industri</a:t>
            </a:r>
            <a:r>
              <a:rPr lang="en-US" sz="1500" dirty="0" smtClean="0"/>
              <a:t> yang </a:t>
            </a:r>
            <a:r>
              <a:rPr lang="en-US" sz="1500" dirty="0" err="1" smtClean="0"/>
              <a:t>lebih</a:t>
            </a:r>
            <a:r>
              <a:rPr lang="en-US" sz="1500" dirty="0" smtClean="0"/>
              <a:t> </a:t>
            </a:r>
            <a:r>
              <a:rPr lang="en-US" sz="1500" dirty="0" err="1" smtClean="0"/>
              <a:t>pesat</a:t>
            </a:r>
            <a:r>
              <a:rPr lang="en-US" sz="1500" dirty="0" smtClean="0"/>
              <a:t> </a:t>
            </a:r>
            <a:r>
              <a:rPr lang="en-US" sz="1500" dirty="0" err="1" smtClean="0"/>
              <a:t>di</a:t>
            </a:r>
            <a:r>
              <a:rPr lang="en-US" sz="1500" dirty="0" smtClean="0"/>
              <a:t> </a:t>
            </a:r>
            <a:r>
              <a:rPr lang="en-US" sz="1500" dirty="0" err="1" smtClean="0"/>
              <a:t>daerah</a:t>
            </a:r>
            <a:r>
              <a:rPr lang="en-US" sz="1500" dirty="0" smtClean="0"/>
              <a:t> </a:t>
            </a:r>
            <a:r>
              <a:rPr lang="en-US" sz="1500" dirty="0" err="1" smtClean="0"/>
              <a:t>tersebut</a:t>
            </a:r>
            <a:r>
              <a:rPr lang="en-US" sz="1500" dirty="0" smtClean="0"/>
              <a:t>.</a:t>
            </a:r>
          </a:p>
          <a:p>
            <a:pPr lvl="0" algn="just"/>
            <a:r>
              <a:rPr lang="en-US" sz="1500" dirty="0" err="1" smtClean="0"/>
              <a:t>Pola</a:t>
            </a:r>
            <a:r>
              <a:rPr lang="en-US" sz="1500" dirty="0" smtClean="0"/>
              <a:t> </a:t>
            </a:r>
            <a:r>
              <a:rPr lang="en-US" sz="1500" dirty="0" err="1" smtClean="0"/>
              <a:t>perdagangan</a:t>
            </a:r>
            <a:r>
              <a:rPr lang="en-US" sz="1500" dirty="0" smtClean="0"/>
              <a:t> </a:t>
            </a:r>
            <a:r>
              <a:rPr lang="en-US" sz="1500" dirty="0" err="1" smtClean="0"/>
              <a:t>dan</a:t>
            </a:r>
            <a:r>
              <a:rPr lang="en-US" sz="1500" dirty="0" smtClean="0"/>
              <a:t> </a:t>
            </a:r>
            <a:r>
              <a:rPr lang="en-US" sz="1500" dirty="0" err="1" smtClean="0"/>
              <a:t>kegiatan</a:t>
            </a:r>
            <a:r>
              <a:rPr lang="en-US" sz="1500" dirty="0" smtClean="0"/>
              <a:t> </a:t>
            </a:r>
            <a:r>
              <a:rPr lang="en-US" sz="1500" dirty="0" err="1" smtClean="0"/>
              <a:t>perdagangan</a:t>
            </a:r>
            <a:r>
              <a:rPr lang="en-US" sz="1500" dirty="0" smtClean="0"/>
              <a:t> </a:t>
            </a:r>
            <a:r>
              <a:rPr lang="en-US" sz="1500" dirty="0" err="1" smtClean="0"/>
              <a:t>didominasi</a:t>
            </a:r>
            <a:r>
              <a:rPr lang="en-US" sz="1500" dirty="0" smtClean="0"/>
              <a:t> </a:t>
            </a:r>
            <a:r>
              <a:rPr lang="en-US" sz="1500" dirty="0" err="1" smtClean="0"/>
              <a:t>oleh</a:t>
            </a:r>
            <a:r>
              <a:rPr lang="en-US" sz="1500" dirty="0" smtClean="0"/>
              <a:t> </a:t>
            </a:r>
            <a:r>
              <a:rPr lang="en-US" sz="1500" dirty="0" err="1" smtClean="0"/>
              <a:t>industri-industri</a:t>
            </a:r>
            <a:r>
              <a:rPr lang="en-US" sz="1500" dirty="0" smtClean="0"/>
              <a:t> </a:t>
            </a:r>
            <a:r>
              <a:rPr lang="en-US" sz="1500" dirty="0" err="1" smtClean="0"/>
              <a:t>di</a:t>
            </a:r>
            <a:r>
              <a:rPr lang="en-US" sz="1500" dirty="0" smtClean="0"/>
              <a:t> </a:t>
            </a:r>
            <a:r>
              <a:rPr lang="en-US" sz="1500" dirty="0" err="1" smtClean="0"/>
              <a:t>daerah</a:t>
            </a:r>
            <a:r>
              <a:rPr lang="en-US" sz="1500" dirty="0" smtClean="0"/>
              <a:t> yang </a:t>
            </a:r>
            <a:r>
              <a:rPr lang="en-US" sz="1500" dirty="0" err="1" smtClean="0"/>
              <a:t>telah</a:t>
            </a:r>
            <a:r>
              <a:rPr lang="en-US" sz="1500" dirty="0" smtClean="0"/>
              <a:t> </a:t>
            </a:r>
            <a:r>
              <a:rPr lang="en-US" sz="1500" dirty="0" err="1" smtClean="0"/>
              <a:t>berkembang</a:t>
            </a:r>
            <a:r>
              <a:rPr lang="en-US" sz="1500" dirty="0" smtClean="0"/>
              <a:t>. </a:t>
            </a:r>
            <a:r>
              <a:rPr lang="en-US" sz="1500" dirty="0" err="1" smtClean="0"/>
              <a:t>Industri</a:t>
            </a:r>
            <a:r>
              <a:rPr lang="en-US" sz="1500" dirty="0" smtClean="0"/>
              <a:t> </a:t>
            </a:r>
            <a:r>
              <a:rPr lang="en-US" sz="1500" dirty="0" err="1" smtClean="0"/>
              <a:t>di</a:t>
            </a:r>
            <a:r>
              <a:rPr lang="en-US" sz="1500" dirty="0" smtClean="0"/>
              <a:t> </a:t>
            </a:r>
            <a:r>
              <a:rPr lang="en-US" sz="1500" dirty="0" err="1" smtClean="0"/>
              <a:t>daerah</a:t>
            </a:r>
            <a:r>
              <a:rPr lang="en-US" sz="1500" dirty="0" smtClean="0"/>
              <a:t> </a:t>
            </a:r>
            <a:r>
              <a:rPr lang="en-US" sz="1500" dirty="0" err="1" smtClean="0"/>
              <a:t>tersebut</a:t>
            </a:r>
            <a:r>
              <a:rPr lang="en-US" sz="1500" dirty="0" smtClean="0"/>
              <a:t> </a:t>
            </a:r>
            <a:r>
              <a:rPr lang="en-US" sz="1500" dirty="0" err="1" smtClean="0"/>
              <a:t>lantas</a:t>
            </a:r>
            <a:r>
              <a:rPr lang="en-US" sz="1500" dirty="0" smtClean="0"/>
              <a:t> </a:t>
            </a:r>
            <a:r>
              <a:rPr lang="en-US" sz="1500" dirty="0" err="1" smtClean="0"/>
              <a:t>berkembang</a:t>
            </a:r>
            <a:r>
              <a:rPr lang="en-US" sz="1500" dirty="0" smtClean="0"/>
              <a:t> </a:t>
            </a:r>
            <a:r>
              <a:rPr lang="en-US" sz="1500" dirty="0" err="1" smtClean="0"/>
              <a:t>menjadi</a:t>
            </a:r>
            <a:r>
              <a:rPr lang="en-US" sz="1500" dirty="0" smtClean="0"/>
              <a:t> </a:t>
            </a:r>
            <a:r>
              <a:rPr lang="en-US" sz="1500" dirty="0" err="1" smtClean="0"/>
              <a:t>sumber</a:t>
            </a:r>
            <a:r>
              <a:rPr lang="en-US" sz="1500" dirty="0" smtClean="0"/>
              <a:t> </a:t>
            </a:r>
            <a:r>
              <a:rPr lang="en-US" sz="1500" dirty="0" err="1" smtClean="0"/>
              <a:t>utama</a:t>
            </a:r>
            <a:r>
              <a:rPr lang="en-US" sz="1500" dirty="0" smtClean="0"/>
              <a:t> </a:t>
            </a:r>
            <a:r>
              <a:rPr lang="en-US" sz="1500" dirty="0" err="1" smtClean="0"/>
              <a:t>dari</a:t>
            </a:r>
            <a:r>
              <a:rPr lang="en-US" sz="1500" dirty="0" smtClean="0"/>
              <a:t> </a:t>
            </a:r>
            <a:r>
              <a:rPr lang="en-US" sz="1500" dirty="0" err="1" smtClean="0"/>
              <a:t>barang-barang</a:t>
            </a:r>
            <a:r>
              <a:rPr lang="en-US" sz="1500" dirty="0" smtClean="0"/>
              <a:t> yang </a:t>
            </a:r>
            <a:r>
              <a:rPr lang="en-US" sz="1500" dirty="0" err="1" smtClean="0"/>
              <a:t>diperdagangkan</a:t>
            </a:r>
            <a:r>
              <a:rPr lang="en-US" sz="1500" dirty="0" smtClean="0"/>
              <a:t>, </a:t>
            </a:r>
            <a:r>
              <a:rPr lang="en-US" sz="1500" dirty="0" err="1" smtClean="0"/>
              <a:t>sehingga</a:t>
            </a:r>
            <a:r>
              <a:rPr lang="en-US" sz="1500" dirty="0" smtClean="0"/>
              <a:t> </a:t>
            </a:r>
            <a:r>
              <a:rPr lang="en-US" sz="1500" dirty="0" err="1" smtClean="0"/>
              <a:t>industri</a:t>
            </a:r>
            <a:r>
              <a:rPr lang="en-US" sz="1500" dirty="0" smtClean="0"/>
              <a:t> yang </a:t>
            </a:r>
            <a:r>
              <a:rPr lang="en-US" sz="1500" dirty="0" err="1" smtClean="0"/>
              <a:t>dikembangkan</a:t>
            </a:r>
            <a:r>
              <a:rPr lang="en-US" sz="1500" dirty="0" smtClean="0"/>
              <a:t> </a:t>
            </a:r>
            <a:r>
              <a:rPr lang="en-US" sz="1500" dirty="0" err="1" smtClean="0"/>
              <a:t>di</a:t>
            </a:r>
            <a:r>
              <a:rPr lang="en-US" sz="1500" dirty="0" smtClean="0"/>
              <a:t> </a:t>
            </a:r>
            <a:r>
              <a:rPr lang="en-US" sz="1500" dirty="0" err="1" smtClean="0"/>
              <a:t>daerah</a:t>
            </a:r>
            <a:r>
              <a:rPr lang="en-US" sz="1500" dirty="0" smtClean="0"/>
              <a:t> </a:t>
            </a:r>
            <a:r>
              <a:rPr lang="en-US" sz="1500" dirty="0" err="1" smtClean="0"/>
              <a:t>miskin</a:t>
            </a:r>
            <a:r>
              <a:rPr lang="en-US" sz="1500" dirty="0" smtClean="0"/>
              <a:t> </a:t>
            </a:r>
            <a:r>
              <a:rPr lang="en-US" sz="1500" dirty="0" err="1" smtClean="0"/>
              <a:t>akan</a:t>
            </a:r>
            <a:r>
              <a:rPr lang="en-US" sz="1500" dirty="0" smtClean="0"/>
              <a:t> </a:t>
            </a:r>
            <a:r>
              <a:rPr lang="en-US" sz="1500" dirty="0" err="1" smtClean="0"/>
              <a:t>mengalami</a:t>
            </a:r>
            <a:r>
              <a:rPr lang="en-US" sz="1500" dirty="0" smtClean="0"/>
              <a:t> </a:t>
            </a:r>
            <a:r>
              <a:rPr lang="en-US" sz="1500" dirty="0" err="1" smtClean="0"/>
              <a:t>banyak</a:t>
            </a:r>
            <a:r>
              <a:rPr lang="en-US" sz="1500" dirty="0" smtClean="0"/>
              <a:t> </a:t>
            </a:r>
            <a:r>
              <a:rPr lang="en-US" sz="1500" dirty="0" err="1" smtClean="0"/>
              <a:t>kesulitan</a:t>
            </a:r>
            <a:r>
              <a:rPr lang="en-US" sz="1500" dirty="0" smtClean="0"/>
              <a:t> </a:t>
            </a:r>
            <a:r>
              <a:rPr lang="en-US" sz="1500" dirty="0" err="1" smtClean="0"/>
              <a:t>dalam</a:t>
            </a:r>
            <a:r>
              <a:rPr lang="en-US" sz="1500" dirty="0" smtClean="0"/>
              <a:t> </a:t>
            </a:r>
            <a:r>
              <a:rPr lang="en-US" sz="1500" dirty="0" err="1" smtClean="0"/>
              <a:t>memasarkan</a:t>
            </a:r>
            <a:r>
              <a:rPr lang="en-US" sz="1500" dirty="0" smtClean="0"/>
              <a:t> </a:t>
            </a:r>
            <a:r>
              <a:rPr lang="en-US" sz="1500" dirty="0" err="1" smtClean="0"/>
              <a:t>produknya</a:t>
            </a:r>
            <a:r>
              <a:rPr lang="en-US" sz="1500" dirty="0" smtClean="0"/>
              <a:t>. </a:t>
            </a:r>
            <a:r>
              <a:rPr lang="en-US" sz="1500" dirty="0" err="1" smtClean="0"/>
              <a:t>Ketidaksanggupan</a:t>
            </a:r>
            <a:r>
              <a:rPr lang="en-US" sz="1500" dirty="0" smtClean="0"/>
              <a:t> </a:t>
            </a:r>
            <a:r>
              <a:rPr lang="en-US" sz="1500" dirty="0" err="1" smtClean="0"/>
              <a:t>untuk</a:t>
            </a:r>
            <a:r>
              <a:rPr lang="en-US" sz="1500" dirty="0" smtClean="0"/>
              <a:t> </a:t>
            </a:r>
            <a:r>
              <a:rPr lang="en-US" sz="1500" dirty="0" err="1" smtClean="0"/>
              <a:t>bersaing</a:t>
            </a:r>
            <a:r>
              <a:rPr lang="en-US" sz="1500" dirty="0" smtClean="0"/>
              <a:t> </a:t>
            </a:r>
            <a:r>
              <a:rPr lang="en-US" sz="1500" dirty="0" err="1" smtClean="0"/>
              <a:t>dengan</a:t>
            </a:r>
            <a:r>
              <a:rPr lang="en-US" sz="1500" dirty="0" smtClean="0"/>
              <a:t> </a:t>
            </a:r>
            <a:r>
              <a:rPr lang="en-US" sz="1500" dirty="0" err="1" smtClean="0"/>
              <a:t>industri</a:t>
            </a:r>
            <a:r>
              <a:rPr lang="en-US" sz="1500" dirty="0" smtClean="0"/>
              <a:t> </a:t>
            </a:r>
            <a:r>
              <a:rPr lang="en-US" sz="1500" dirty="0" err="1" smtClean="0"/>
              <a:t>dari</a:t>
            </a:r>
            <a:r>
              <a:rPr lang="en-US" sz="1500" dirty="0" smtClean="0"/>
              <a:t> </a:t>
            </a:r>
            <a:r>
              <a:rPr lang="en-US" sz="1500" dirty="0" err="1" smtClean="0"/>
              <a:t>daerah</a:t>
            </a:r>
            <a:r>
              <a:rPr lang="en-US" sz="1500" dirty="0" smtClean="0"/>
              <a:t> yang </a:t>
            </a:r>
            <a:r>
              <a:rPr lang="en-US" sz="1500" dirty="0" err="1" smtClean="0"/>
              <a:t>lebih</a:t>
            </a:r>
            <a:r>
              <a:rPr lang="en-US" sz="1500" dirty="0" smtClean="0"/>
              <a:t> </a:t>
            </a:r>
            <a:r>
              <a:rPr lang="en-US" sz="1500" dirty="0" err="1" smtClean="0"/>
              <a:t>maju</a:t>
            </a:r>
            <a:r>
              <a:rPr lang="en-US" sz="1500" dirty="0" smtClean="0"/>
              <a:t> </a:t>
            </a:r>
            <a:r>
              <a:rPr lang="en-US" sz="1500" dirty="0" err="1" smtClean="0"/>
              <a:t>kian</a:t>
            </a:r>
            <a:r>
              <a:rPr lang="en-US" sz="1500" dirty="0" smtClean="0"/>
              <a:t> </a:t>
            </a:r>
            <a:r>
              <a:rPr lang="en-US" sz="1500" dirty="0" err="1" smtClean="0"/>
              <a:t>diperparah</a:t>
            </a:r>
            <a:r>
              <a:rPr lang="en-US" sz="1500" dirty="0" smtClean="0"/>
              <a:t> </a:t>
            </a:r>
            <a:r>
              <a:rPr lang="en-US" sz="1500" dirty="0" err="1" smtClean="0"/>
              <a:t>oleh</a:t>
            </a:r>
            <a:r>
              <a:rPr lang="en-US" sz="1500" dirty="0" smtClean="0"/>
              <a:t> </a:t>
            </a:r>
            <a:r>
              <a:rPr lang="en-US" sz="1500" dirty="0" err="1" smtClean="0"/>
              <a:t>buruknya</a:t>
            </a:r>
            <a:r>
              <a:rPr lang="en-US" sz="1500" dirty="0" smtClean="0"/>
              <a:t> </a:t>
            </a:r>
            <a:r>
              <a:rPr lang="en-US" sz="1500" dirty="0" err="1" smtClean="0"/>
              <a:t>jaringan</a:t>
            </a:r>
            <a:r>
              <a:rPr lang="en-US" sz="1500" dirty="0" smtClean="0"/>
              <a:t> </a:t>
            </a:r>
            <a:r>
              <a:rPr lang="en-US" sz="1500" dirty="0" err="1" smtClean="0"/>
              <a:t>perhubungan</a:t>
            </a:r>
            <a:r>
              <a:rPr lang="en-US" sz="1500" dirty="0" smtClean="0"/>
              <a:t> </a:t>
            </a:r>
            <a:r>
              <a:rPr lang="en-US" sz="1500" dirty="0" err="1" smtClean="0"/>
              <a:t>dan</a:t>
            </a:r>
            <a:r>
              <a:rPr lang="en-US" sz="1500" dirty="0" smtClean="0"/>
              <a:t> </a:t>
            </a:r>
            <a:r>
              <a:rPr lang="en-US" sz="1500" dirty="0" err="1" smtClean="0"/>
              <a:t>prasarana</a:t>
            </a:r>
            <a:r>
              <a:rPr lang="en-US" sz="1500" dirty="0" smtClean="0"/>
              <a:t> </a:t>
            </a:r>
            <a:r>
              <a:rPr lang="en-US" sz="1500" dirty="0" err="1" smtClean="0"/>
              <a:t>ekonomi</a:t>
            </a:r>
            <a:r>
              <a:rPr lang="en-US" sz="1500" dirty="0" smtClean="0"/>
              <a:t> </a:t>
            </a:r>
            <a:r>
              <a:rPr lang="en-US" sz="1500" dirty="0" err="1" smtClean="0"/>
              <a:t>lainnya</a:t>
            </a:r>
            <a:r>
              <a:rPr lang="en-US" sz="1500" dirty="0" smtClean="0"/>
              <a:t> </a:t>
            </a:r>
            <a:r>
              <a:rPr lang="en-US" sz="1500" dirty="0" err="1" smtClean="0"/>
              <a:t>di</a:t>
            </a:r>
            <a:r>
              <a:rPr lang="en-US" sz="1500" dirty="0" smtClean="0"/>
              <a:t> </a:t>
            </a:r>
            <a:r>
              <a:rPr lang="en-US" sz="1500" dirty="0" err="1" smtClean="0"/>
              <a:t>daerah</a:t>
            </a:r>
            <a:r>
              <a:rPr lang="en-US" sz="1500" dirty="0" smtClean="0"/>
              <a:t> </a:t>
            </a:r>
            <a:r>
              <a:rPr lang="en-US" sz="1500" dirty="0" err="1" smtClean="0"/>
              <a:t>miskin</a:t>
            </a:r>
            <a:r>
              <a:rPr lang="en-US" sz="1500" dirty="0" smtClean="0"/>
              <a:t>.</a:t>
            </a:r>
          </a:p>
          <a:p>
            <a:pPr lvl="0" algn="just"/>
            <a:r>
              <a:rPr lang="en-US" sz="1500" dirty="0" err="1" smtClean="0"/>
              <a:t>Tidak</a:t>
            </a:r>
            <a:r>
              <a:rPr lang="en-US" sz="1500" dirty="0" smtClean="0"/>
              <a:t> </a:t>
            </a:r>
            <a:r>
              <a:rPr lang="en-US" sz="1500" dirty="0" err="1" smtClean="0"/>
              <a:t>adanya</a:t>
            </a:r>
            <a:r>
              <a:rPr lang="en-US" sz="1500" dirty="0" smtClean="0"/>
              <a:t> </a:t>
            </a:r>
            <a:r>
              <a:rPr lang="en-US" sz="1500" dirty="0" err="1" smtClean="0"/>
              <a:t>keterkaitan</a:t>
            </a:r>
            <a:r>
              <a:rPr lang="en-US" sz="1500" dirty="0" smtClean="0"/>
              <a:t> </a:t>
            </a:r>
            <a:r>
              <a:rPr lang="en-US" sz="1500" dirty="0" err="1" smtClean="0"/>
              <a:t>antar</a:t>
            </a:r>
            <a:r>
              <a:rPr lang="en-US" sz="1500" dirty="0" smtClean="0"/>
              <a:t> </a:t>
            </a:r>
            <a:r>
              <a:rPr lang="en-US" sz="1500" dirty="0" err="1" smtClean="0"/>
              <a:t>pasar</a:t>
            </a:r>
            <a:r>
              <a:rPr lang="en-US" sz="1500" dirty="0" smtClean="0"/>
              <a:t> </a:t>
            </a:r>
            <a:r>
              <a:rPr lang="en-US" sz="1500" dirty="0" err="1" smtClean="0"/>
              <a:t>daerah</a:t>
            </a:r>
            <a:r>
              <a:rPr lang="en-US" sz="1500" dirty="0" smtClean="0"/>
              <a:t> (</a:t>
            </a:r>
            <a:r>
              <a:rPr lang="en-US" sz="1500" i="1" dirty="0" smtClean="0"/>
              <a:t>regional market</a:t>
            </a:r>
            <a:r>
              <a:rPr lang="en-US" sz="1500" dirty="0" smtClean="0"/>
              <a:t>) </a:t>
            </a:r>
            <a:r>
              <a:rPr lang="en-US" sz="1500" dirty="0" err="1" smtClean="0"/>
              <a:t>telah</a:t>
            </a:r>
            <a:r>
              <a:rPr lang="en-US" sz="1500" dirty="0" smtClean="0"/>
              <a:t> </a:t>
            </a:r>
            <a:r>
              <a:rPr lang="en-US" sz="1500" dirty="0" err="1" smtClean="0"/>
              <a:t>menyebabkan</a:t>
            </a:r>
            <a:r>
              <a:rPr lang="en-US" sz="1500" dirty="0" smtClean="0"/>
              <a:t> </a:t>
            </a:r>
            <a:r>
              <a:rPr lang="en-US" sz="1500" dirty="0" err="1" smtClean="0"/>
              <a:t>terhambatnya</a:t>
            </a:r>
            <a:r>
              <a:rPr lang="en-US" sz="1500" dirty="0" smtClean="0"/>
              <a:t> </a:t>
            </a:r>
            <a:r>
              <a:rPr lang="en-US" sz="1500" dirty="0" err="1" smtClean="0"/>
              <a:t>perluasan</a:t>
            </a:r>
            <a:r>
              <a:rPr lang="en-US" sz="1500" dirty="0" smtClean="0"/>
              <a:t> </a:t>
            </a:r>
            <a:r>
              <a:rPr lang="en-US" sz="1500" dirty="0" err="1" smtClean="0"/>
              <a:t>daerah</a:t>
            </a:r>
            <a:r>
              <a:rPr lang="en-US" sz="1500" dirty="0" smtClean="0"/>
              <a:t> </a:t>
            </a:r>
            <a:r>
              <a:rPr lang="en-US" sz="1500" dirty="0" err="1" smtClean="0"/>
              <a:t>pemasaran</a:t>
            </a:r>
            <a:r>
              <a:rPr lang="en-US" sz="1500" dirty="0" smtClean="0"/>
              <a:t> </a:t>
            </a:r>
            <a:r>
              <a:rPr lang="en-US" sz="1500" dirty="0" err="1" smtClean="0"/>
              <a:t>dan</a:t>
            </a:r>
            <a:r>
              <a:rPr lang="en-US" sz="1500" dirty="0" smtClean="0"/>
              <a:t> </a:t>
            </a:r>
            <a:r>
              <a:rPr lang="en-US" sz="1500" dirty="0" err="1" smtClean="0"/>
              <a:t>pelipatgandaan</a:t>
            </a:r>
            <a:r>
              <a:rPr lang="en-US" sz="1500" dirty="0" smtClean="0"/>
              <a:t> </a:t>
            </a:r>
            <a:r>
              <a:rPr lang="en-US" sz="1500" dirty="0" err="1" smtClean="0"/>
              <a:t>pendapatan</a:t>
            </a:r>
            <a:r>
              <a:rPr lang="en-US" sz="1500" dirty="0" smtClean="0"/>
              <a:t>.</a:t>
            </a:r>
            <a:endParaRPr lang="en-US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4290"/>
            <a:ext cx="8229600" cy="901723"/>
          </a:xfrm>
        </p:spPr>
        <p:txBody>
          <a:bodyPr/>
          <a:lstStyle/>
          <a:p>
            <a:r>
              <a:rPr lang="en-US" sz="4000" b="1" dirty="0" err="1" smtClean="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Teori</a:t>
            </a:r>
            <a:r>
              <a:rPr lang="en-US" sz="4000" b="1" dirty="0" smtClean="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 Wilayah </a:t>
            </a:r>
            <a:r>
              <a:rPr lang="en-US" sz="4000" b="1" dirty="0" err="1" smtClean="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Inti</a:t>
            </a:r>
            <a:endParaRPr lang="id-ID" sz="4000" b="1" dirty="0"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85860"/>
            <a:ext cx="8229600" cy="4311649"/>
          </a:xfrm>
        </p:spPr>
        <p:txBody>
          <a:bodyPr/>
          <a:lstStyle/>
          <a:p>
            <a:pPr algn="just">
              <a:buNone/>
            </a:pPr>
            <a:r>
              <a:rPr lang="en-US" sz="2200" dirty="0" err="1" smtClean="0"/>
              <a:t>Menurut</a:t>
            </a:r>
            <a:r>
              <a:rPr lang="en-US" sz="2200" dirty="0" smtClean="0"/>
              <a:t> John </a:t>
            </a:r>
            <a:r>
              <a:rPr lang="en-US" sz="2200" dirty="0" err="1" smtClean="0"/>
              <a:t>Friedmann</a:t>
            </a:r>
            <a:r>
              <a:rPr lang="en-US" sz="2200" dirty="0" smtClean="0"/>
              <a:t>, </a:t>
            </a:r>
            <a:r>
              <a:rPr lang="en-US" sz="2200" dirty="0" err="1" smtClean="0"/>
              <a:t>kemajuan</a:t>
            </a:r>
            <a:r>
              <a:rPr lang="en-US" sz="2200" dirty="0" smtClean="0"/>
              <a:t> </a:t>
            </a:r>
            <a:r>
              <a:rPr lang="en-US" sz="2200" dirty="0" err="1" smtClean="0"/>
              <a:t>pembangunan</a:t>
            </a:r>
            <a:r>
              <a:rPr lang="en-US" sz="2200" dirty="0" smtClean="0"/>
              <a:t> </a:t>
            </a:r>
            <a:r>
              <a:rPr lang="en-US" sz="2200" dirty="0" err="1" smtClean="0"/>
              <a:t>lazimnya</a:t>
            </a:r>
            <a:r>
              <a:rPr lang="en-US" sz="2200" dirty="0" smtClean="0"/>
              <a:t> </a:t>
            </a:r>
            <a:r>
              <a:rPr lang="en-US" sz="2200" dirty="0" err="1" smtClean="0"/>
              <a:t>berlangsung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lebih</a:t>
            </a:r>
            <a:r>
              <a:rPr lang="en-US" sz="2200" dirty="0" smtClean="0"/>
              <a:t> </a:t>
            </a:r>
            <a:r>
              <a:rPr lang="en-US" sz="2200" dirty="0" err="1" smtClean="0"/>
              <a:t>pesat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beberapa</a:t>
            </a:r>
            <a:r>
              <a:rPr lang="en-US" sz="2200" dirty="0" smtClean="0"/>
              <a:t> </a:t>
            </a:r>
            <a:r>
              <a:rPr lang="en-US" sz="2200" dirty="0" err="1" smtClean="0"/>
              <a:t>kota</a:t>
            </a:r>
            <a:r>
              <a:rPr lang="en-US" sz="2200" dirty="0" smtClean="0"/>
              <a:t> </a:t>
            </a:r>
            <a:r>
              <a:rPr lang="en-US" sz="2200" dirty="0" err="1" smtClean="0"/>
              <a:t>besar</a:t>
            </a:r>
            <a:r>
              <a:rPr lang="en-US" sz="2200" dirty="0" smtClean="0"/>
              <a:t> yang </a:t>
            </a:r>
            <a:r>
              <a:rPr lang="en-US" sz="2200" dirty="0" err="1" smtClean="0"/>
              <a:t>menjadi</a:t>
            </a:r>
            <a:r>
              <a:rPr lang="en-US" sz="2200" dirty="0" smtClean="0"/>
              <a:t> </a:t>
            </a:r>
            <a:r>
              <a:rPr lang="en-US" sz="2200" dirty="0" err="1" smtClean="0"/>
              <a:t>wilayah</a:t>
            </a:r>
            <a:r>
              <a:rPr lang="en-US" sz="2200" dirty="0" smtClean="0"/>
              <a:t> </a:t>
            </a:r>
            <a:r>
              <a:rPr lang="en-US" sz="2200" dirty="0" err="1" smtClean="0"/>
              <a:t>inti</a:t>
            </a:r>
            <a:r>
              <a:rPr lang="en-US" sz="2200" dirty="0" smtClean="0"/>
              <a:t>.  </a:t>
            </a:r>
            <a:r>
              <a:rPr lang="en-US" sz="2200" dirty="0" err="1" smtClean="0"/>
              <a:t>Adapun</a:t>
            </a:r>
            <a:r>
              <a:rPr lang="en-US" sz="2200" dirty="0" smtClean="0"/>
              <a:t> </a:t>
            </a:r>
            <a:r>
              <a:rPr lang="en-US" sz="2200" dirty="0" err="1" smtClean="0"/>
              <a:t>wilayah-wilayah</a:t>
            </a:r>
            <a:r>
              <a:rPr lang="en-US" sz="2200" dirty="0" smtClean="0"/>
              <a:t> </a:t>
            </a:r>
            <a:r>
              <a:rPr lang="en-US" sz="2200" dirty="0" err="1" smtClean="0"/>
              <a:t>lainnya</a:t>
            </a:r>
            <a:r>
              <a:rPr lang="en-US" sz="2200" dirty="0" smtClean="0"/>
              <a:t> </a:t>
            </a:r>
            <a:r>
              <a:rPr lang="en-US" sz="2200" dirty="0" err="1" smtClean="0"/>
              <a:t>lantas</a:t>
            </a:r>
            <a:r>
              <a:rPr lang="en-US" sz="2200" dirty="0" smtClean="0"/>
              <a:t> </a:t>
            </a:r>
            <a:r>
              <a:rPr lang="en-US" sz="2200" dirty="0" err="1" smtClean="0"/>
              <a:t>akan</a:t>
            </a:r>
            <a:r>
              <a:rPr lang="en-US" sz="2200" dirty="0" smtClean="0"/>
              <a:t> </a:t>
            </a:r>
            <a:r>
              <a:rPr lang="en-US" sz="2200" dirty="0" err="1" smtClean="0"/>
              <a:t>menjadi</a:t>
            </a:r>
            <a:r>
              <a:rPr lang="en-US" sz="2200" dirty="0" smtClean="0"/>
              <a:t> </a:t>
            </a:r>
            <a:r>
              <a:rPr lang="en-US" sz="2200" dirty="0" err="1" smtClean="0"/>
              <a:t>daerah</a:t>
            </a:r>
            <a:r>
              <a:rPr lang="en-US" sz="2200" dirty="0" smtClean="0"/>
              <a:t> </a:t>
            </a:r>
            <a:r>
              <a:rPr lang="en-US" sz="2200" dirty="0" err="1" smtClean="0"/>
              <a:t>pinggiran</a:t>
            </a:r>
            <a:r>
              <a:rPr lang="en-US" sz="2200" dirty="0" smtClean="0"/>
              <a:t> (</a:t>
            </a:r>
            <a:r>
              <a:rPr lang="en-US" sz="2200" i="1" dirty="0" smtClean="0"/>
              <a:t>periphery regions</a:t>
            </a:r>
            <a:r>
              <a:rPr lang="en-US" sz="2200" dirty="0" smtClean="0"/>
              <a:t>). </a:t>
            </a:r>
            <a:r>
              <a:rPr lang="en-US" sz="2200" dirty="0" err="1" smtClean="0"/>
              <a:t>Hubungan</a:t>
            </a:r>
            <a:r>
              <a:rPr lang="en-US" sz="2200" dirty="0" smtClean="0"/>
              <a:t> </a:t>
            </a:r>
            <a:r>
              <a:rPr lang="en-US" sz="2200" dirty="0" err="1" smtClean="0"/>
              <a:t>antara</a:t>
            </a:r>
            <a:r>
              <a:rPr lang="en-US" sz="2200" dirty="0" smtClean="0"/>
              <a:t> </a:t>
            </a:r>
            <a:r>
              <a:rPr lang="en-US" sz="2200" dirty="0" err="1" smtClean="0"/>
              <a:t>wilayah</a:t>
            </a:r>
            <a:r>
              <a:rPr lang="en-US" sz="2200" dirty="0" smtClean="0"/>
              <a:t> </a:t>
            </a:r>
            <a:r>
              <a:rPr lang="en-US" sz="2200" dirty="0" err="1" smtClean="0"/>
              <a:t>inti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daerah</a:t>
            </a:r>
            <a:r>
              <a:rPr lang="en-US" sz="2200" dirty="0" smtClean="0"/>
              <a:t> </a:t>
            </a:r>
            <a:r>
              <a:rPr lang="en-US" sz="2200" dirty="0" err="1" smtClean="0"/>
              <a:t>pinggiran</a:t>
            </a:r>
            <a:r>
              <a:rPr lang="en-US" sz="2200" dirty="0" smtClean="0"/>
              <a:t> </a:t>
            </a:r>
            <a:r>
              <a:rPr lang="en-US" sz="2200" dirty="0" err="1" smtClean="0"/>
              <a:t>dapat</a:t>
            </a:r>
            <a:r>
              <a:rPr lang="en-US" sz="2200" dirty="0" smtClean="0"/>
              <a:t> </a:t>
            </a:r>
            <a:r>
              <a:rPr lang="en-US" sz="2200" dirty="0" err="1" smtClean="0"/>
              <a:t>diuraikan</a:t>
            </a:r>
            <a:r>
              <a:rPr lang="en-US" sz="2200" dirty="0" smtClean="0"/>
              <a:t> </a:t>
            </a:r>
            <a:r>
              <a:rPr lang="en-US" sz="2200" dirty="0" err="1" smtClean="0"/>
              <a:t>sebagai</a:t>
            </a:r>
            <a:r>
              <a:rPr lang="en-US" sz="2200" dirty="0" smtClean="0"/>
              <a:t> </a:t>
            </a:r>
            <a:r>
              <a:rPr lang="en-US" sz="2200" dirty="0" err="1" smtClean="0"/>
              <a:t>berikut</a:t>
            </a:r>
            <a:r>
              <a:rPr lang="en-US" sz="2200" dirty="0" smtClean="0"/>
              <a:t> :</a:t>
            </a:r>
          </a:p>
          <a:p>
            <a:pPr lvl="0" algn="just"/>
            <a:r>
              <a:rPr lang="en-US" sz="2200" dirty="0" err="1" smtClean="0"/>
              <a:t>Melemahnya</a:t>
            </a:r>
            <a:r>
              <a:rPr lang="en-US" sz="2200" dirty="0" smtClean="0"/>
              <a:t> </a:t>
            </a:r>
            <a:r>
              <a:rPr lang="en-US" sz="2200" dirty="0" err="1" smtClean="0"/>
              <a:t>perekonomian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daerah-daerah</a:t>
            </a:r>
            <a:r>
              <a:rPr lang="en-US" sz="2200" dirty="0" smtClean="0"/>
              <a:t> </a:t>
            </a:r>
            <a:r>
              <a:rPr lang="en-US" sz="2200" dirty="0" err="1" smtClean="0"/>
              <a:t>pinggiran</a:t>
            </a:r>
            <a:r>
              <a:rPr lang="en-US" sz="2200" dirty="0" smtClean="0"/>
              <a:t> </a:t>
            </a:r>
            <a:r>
              <a:rPr lang="en-US" sz="2200" dirty="0" err="1" smtClean="0"/>
              <a:t>sebagai</a:t>
            </a:r>
            <a:r>
              <a:rPr lang="en-US" sz="2200" dirty="0" smtClean="0"/>
              <a:t> </a:t>
            </a:r>
            <a:r>
              <a:rPr lang="en-US" sz="2200" dirty="0" err="1" smtClean="0"/>
              <a:t>akibat</a:t>
            </a:r>
            <a:r>
              <a:rPr lang="en-US" sz="2200" dirty="0" smtClean="0"/>
              <a:t> </a:t>
            </a:r>
            <a:r>
              <a:rPr lang="en-US" sz="2200" dirty="0" err="1" smtClean="0"/>
              <a:t>dari</a:t>
            </a:r>
            <a:r>
              <a:rPr lang="en-US" sz="2200" dirty="0" smtClean="0"/>
              <a:t> </a:t>
            </a:r>
            <a:r>
              <a:rPr lang="en-US" sz="2200" dirty="0" err="1" smtClean="0"/>
              <a:t>mengalirnya</a:t>
            </a:r>
            <a:r>
              <a:rPr lang="en-US" sz="2200" dirty="0" smtClean="0"/>
              <a:t> </a:t>
            </a:r>
            <a:r>
              <a:rPr lang="en-US" sz="2200" dirty="0" err="1" smtClean="0"/>
              <a:t>sumber</a:t>
            </a:r>
            <a:r>
              <a:rPr lang="en-US" sz="2200" dirty="0" smtClean="0"/>
              <a:t> </a:t>
            </a:r>
            <a:r>
              <a:rPr lang="en-US" sz="2200" dirty="0" err="1" smtClean="0"/>
              <a:t>daya</a:t>
            </a:r>
            <a:r>
              <a:rPr lang="en-US" sz="2200" dirty="0" smtClean="0"/>
              <a:t> </a:t>
            </a:r>
            <a:r>
              <a:rPr lang="en-US" sz="2200" dirty="0" err="1" smtClean="0"/>
              <a:t>alam</a:t>
            </a:r>
            <a:r>
              <a:rPr lang="en-US" sz="2200" dirty="0" smtClean="0"/>
              <a:t>, </a:t>
            </a:r>
            <a:r>
              <a:rPr lang="en-US" sz="2200" dirty="0" err="1" smtClean="0"/>
              <a:t>sumber</a:t>
            </a:r>
            <a:r>
              <a:rPr lang="en-US" sz="2200" dirty="0" smtClean="0"/>
              <a:t> </a:t>
            </a:r>
            <a:r>
              <a:rPr lang="en-US" sz="2200" dirty="0" err="1" smtClean="0"/>
              <a:t>daya</a:t>
            </a:r>
            <a:r>
              <a:rPr lang="en-US" sz="2200" dirty="0" smtClean="0"/>
              <a:t> </a:t>
            </a:r>
            <a:r>
              <a:rPr lang="en-US" sz="2200" dirty="0" err="1" smtClean="0"/>
              <a:t>manusia</a:t>
            </a:r>
            <a:r>
              <a:rPr lang="en-US" sz="2200" dirty="0" smtClean="0"/>
              <a:t>, </a:t>
            </a:r>
            <a:r>
              <a:rPr lang="en-US" sz="2200" dirty="0" err="1" smtClean="0"/>
              <a:t>dan</a:t>
            </a:r>
            <a:r>
              <a:rPr lang="en-US" sz="2200" dirty="0" smtClean="0"/>
              <a:t> modal </a:t>
            </a:r>
            <a:r>
              <a:rPr lang="en-US" sz="2200" dirty="0" err="1" smtClean="0"/>
              <a:t>ke</a:t>
            </a:r>
            <a:r>
              <a:rPr lang="en-US" sz="2200" dirty="0" smtClean="0"/>
              <a:t> </a:t>
            </a:r>
            <a:r>
              <a:rPr lang="en-US" sz="2200" dirty="0" err="1" smtClean="0"/>
              <a:t>wilayah</a:t>
            </a:r>
            <a:r>
              <a:rPr lang="en-US" sz="2200" dirty="0" smtClean="0"/>
              <a:t> </a:t>
            </a:r>
            <a:r>
              <a:rPr lang="en-US" sz="2200" dirty="0" err="1" smtClean="0"/>
              <a:t>inti</a:t>
            </a:r>
            <a:r>
              <a:rPr lang="en-US" sz="2200" dirty="0" smtClean="0"/>
              <a:t>.</a:t>
            </a:r>
          </a:p>
          <a:p>
            <a:pPr algn="just"/>
            <a:r>
              <a:rPr lang="en-US" sz="2200" dirty="0" err="1" smtClean="0"/>
              <a:t>Pada</a:t>
            </a:r>
            <a:r>
              <a:rPr lang="en-US" sz="2200" dirty="0" smtClean="0"/>
              <a:t> </a:t>
            </a:r>
            <a:r>
              <a:rPr lang="en-US" sz="2200" dirty="0" err="1" smtClean="0"/>
              <a:t>umumnya</a:t>
            </a:r>
            <a:r>
              <a:rPr lang="en-US" sz="2200" dirty="0" smtClean="0"/>
              <a:t>, </a:t>
            </a:r>
            <a:r>
              <a:rPr lang="en-US" sz="2200" dirty="0" err="1" smtClean="0"/>
              <a:t>wilayah</a:t>
            </a:r>
            <a:r>
              <a:rPr lang="en-US" sz="2200" dirty="0" smtClean="0"/>
              <a:t> </a:t>
            </a:r>
            <a:r>
              <a:rPr lang="en-US" sz="2200" dirty="0" err="1" smtClean="0"/>
              <a:t>inti</a:t>
            </a:r>
            <a:r>
              <a:rPr lang="en-US" sz="2200" dirty="0" smtClean="0"/>
              <a:t> </a:t>
            </a:r>
            <a:r>
              <a:rPr lang="en-US" sz="2200" dirty="0" err="1" smtClean="0"/>
              <a:t>melaksanakan</a:t>
            </a:r>
            <a:r>
              <a:rPr lang="en-US" sz="2200" dirty="0" smtClean="0"/>
              <a:t> </a:t>
            </a:r>
            <a:r>
              <a:rPr lang="en-US" sz="2200" dirty="0" err="1" smtClean="0"/>
              <a:t>fungsi</a:t>
            </a:r>
            <a:r>
              <a:rPr lang="en-US" sz="2200" dirty="0" smtClean="0"/>
              <a:t> </a:t>
            </a:r>
            <a:r>
              <a:rPr lang="en-US" sz="2200" dirty="0" err="1" smtClean="0"/>
              <a:t>pelayanan</a:t>
            </a:r>
            <a:r>
              <a:rPr lang="en-US" sz="2200" dirty="0" smtClean="0"/>
              <a:t> </a:t>
            </a:r>
            <a:r>
              <a:rPr lang="en-US" sz="2200" dirty="0" err="1" smtClean="0"/>
              <a:t>terhadap</a:t>
            </a:r>
            <a:r>
              <a:rPr lang="en-US" sz="2200" dirty="0" smtClean="0"/>
              <a:t> </a:t>
            </a:r>
            <a:r>
              <a:rPr lang="en-US" sz="2200" dirty="0" err="1" smtClean="0"/>
              <a:t>daerah</a:t>
            </a:r>
            <a:r>
              <a:rPr lang="en-US" sz="2200" dirty="0" smtClean="0"/>
              <a:t> </a:t>
            </a:r>
            <a:r>
              <a:rPr lang="en-US" sz="2200" dirty="0" err="1" smtClean="0"/>
              <a:t>pinggiran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meneruskan</a:t>
            </a:r>
            <a:r>
              <a:rPr lang="en-US" sz="2200" dirty="0" smtClean="0"/>
              <a:t> </a:t>
            </a:r>
            <a:r>
              <a:rPr lang="en-US" sz="2200" dirty="0" err="1" smtClean="0"/>
              <a:t>dorongan-dorongan</a:t>
            </a:r>
            <a:r>
              <a:rPr lang="en-US" sz="2200" dirty="0" smtClean="0"/>
              <a:t> </a:t>
            </a:r>
            <a:r>
              <a:rPr lang="en-US" sz="2200" dirty="0" err="1" smtClean="0"/>
              <a:t>inovasi</a:t>
            </a:r>
            <a:r>
              <a:rPr lang="en-US" sz="2200" dirty="0" smtClean="0"/>
              <a:t> </a:t>
            </a:r>
            <a:r>
              <a:rPr lang="en-US" sz="2200" dirty="0" err="1" smtClean="0"/>
              <a:t>ke</a:t>
            </a:r>
            <a:r>
              <a:rPr lang="en-US" sz="2200" dirty="0" smtClean="0"/>
              <a:t> </a:t>
            </a:r>
            <a:r>
              <a:rPr lang="en-US" sz="2200" dirty="0" err="1" smtClean="0"/>
              <a:t>daerah</a:t>
            </a:r>
            <a:r>
              <a:rPr lang="en-US" sz="2200" dirty="0" smtClean="0"/>
              <a:t> </a:t>
            </a:r>
            <a:r>
              <a:rPr lang="en-US" sz="2200" dirty="0" err="1" smtClean="0"/>
              <a:t>pinggiran</a:t>
            </a:r>
            <a:r>
              <a:rPr lang="en-US" sz="2200" dirty="0" smtClean="0"/>
              <a:t>. </a:t>
            </a:r>
            <a:r>
              <a:rPr lang="en-US" sz="2200" dirty="0" err="1" smtClean="0"/>
              <a:t>Namun</a:t>
            </a:r>
            <a:r>
              <a:rPr lang="en-US" sz="2200" dirty="0" smtClean="0"/>
              <a:t>, </a:t>
            </a:r>
            <a:r>
              <a:rPr lang="en-US" sz="2200" dirty="0" err="1" smtClean="0"/>
              <a:t>jika</a:t>
            </a:r>
            <a:r>
              <a:rPr lang="en-US" sz="2200" dirty="0" smtClean="0"/>
              <a:t> </a:t>
            </a:r>
            <a:r>
              <a:rPr lang="en-US" sz="2200" dirty="0" err="1" smtClean="0"/>
              <a:t>tidak</a:t>
            </a:r>
            <a:r>
              <a:rPr lang="en-US" sz="2200" dirty="0" smtClean="0"/>
              <a:t> </a:t>
            </a:r>
            <a:r>
              <a:rPr lang="en-US" sz="2200" dirty="0" err="1" smtClean="0"/>
              <a:t>dapat</a:t>
            </a:r>
            <a:r>
              <a:rPr lang="en-US" sz="2200" dirty="0" smtClean="0"/>
              <a:t> </a:t>
            </a:r>
            <a:r>
              <a:rPr lang="en-US" sz="2200" dirty="0" err="1" smtClean="0"/>
              <a:t>diterima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baik</a:t>
            </a:r>
            <a:r>
              <a:rPr lang="en-US" sz="2200" dirty="0" smtClean="0"/>
              <a:t>, yang </a:t>
            </a:r>
            <a:r>
              <a:rPr lang="en-US" sz="2200" dirty="0" err="1" smtClean="0"/>
              <a:t>akan</a:t>
            </a:r>
            <a:r>
              <a:rPr lang="en-US" sz="2200" dirty="0" smtClean="0"/>
              <a:t> </a:t>
            </a:r>
            <a:r>
              <a:rPr lang="en-US" sz="2200" dirty="0" err="1" smtClean="0"/>
              <a:t>terjadi</a:t>
            </a:r>
            <a:r>
              <a:rPr lang="en-US" sz="2200" dirty="0" smtClean="0"/>
              <a:t> </a:t>
            </a:r>
            <a:r>
              <a:rPr lang="en-US" sz="2200" dirty="0" err="1" smtClean="0"/>
              <a:t>adalah</a:t>
            </a:r>
            <a:r>
              <a:rPr lang="en-US" sz="2200" dirty="0" smtClean="0"/>
              <a:t> </a:t>
            </a:r>
            <a:r>
              <a:rPr lang="en-US" sz="2200" dirty="0" err="1" smtClean="0"/>
              <a:t>ketimpangan</a:t>
            </a:r>
            <a:r>
              <a:rPr lang="en-US" sz="2200" dirty="0" smtClean="0"/>
              <a:t> </a:t>
            </a:r>
            <a:r>
              <a:rPr lang="en-US" sz="2200" dirty="0" err="1" smtClean="0"/>
              <a:t>antar</a:t>
            </a:r>
            <a:r>
              <a:rPr lang="en-US" sz="2200" dirty="0" smtClean="0"/>
              <a:t> </a:t>
            </a:r>
            <a:r>
              <a:rPr lang="en-US" sz="2200" dirty="0" err="1" smtClean="0"/>
              <a:t>wilayah</a:t>
            </a:r>
            <a:r>
              <a:rPr lang="en-US" sz="2200" dirty="0" smtClean="0"/>
              <a:t>.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/>
          <a:lstStyle/>
          <a:p>
            <a:pPr algn="just"/>
            <a:r>
              <a:rPr lang="en-US" dirty="0" smtClean="0">
                <a:solidFill>
                  <a:schemeClr val="accent1">
                    <a:lumMod val="25000"/>
                  </a:schemeClr>
                </a:solidFill>
              </a:rPr>
              <a:t>QUIZ</a:t>
            </a:r>
            <a:endParaRPr lang="id-ID" dirty="0"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28802"/>
            <a:ext cx="8229600" cy="4225936"/>
          </a:xfrm>
        </p:spPr>
        <p:txBody>
          <a:bodyPr/>
          <a:lstStyle/>
          <a:p>
            <a:pPr marL="514350" lvl="0" indent="-514350" algn="just">
              <a:buFont typeface="+mj-lt"/>
              <a:buAutoNum type="arabicPeriod"/>
            </a:pPr>
            <a:r>
              <a:rPr lang="id-ID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Jelaskan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dari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Teori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Keterbelakangan</a:t>
            </a:r>
            <a:r>
              <a:rPr lang="id-ID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!</a:t>
            </a:r>
            <a:endParaRPr lang="id-ID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id-ID" dirty="0" smtClean="0"/>
              <a:t>Jelaskan </a:t>
            </a:r>
            <a:r>
              <a:rPr lang="en-US" dirty="0" err="1" smtClean="0"/>
              <a:t>inti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Penyebab</a:t>
            </a:r>
            <a:r>
              <a:rPr lang="en-US" dirty="0" smtClean="0"/>
              <a:t> </a:t>
            </a:r>
            <a:r>
              <a:rPr lang="en-US" dirty="0" err="1" smtClean="0"/>
              <a:t>Ketimpangan</a:t>
            </a:r>
            <a:r>
              <a:rPr lang="id-ID" dirty="0" smtClean="0"/>
              <a:t>!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571744"/>
            <a:ext cx="8229600" cy="3582994"/>
          </a:xfrm>
        </p:spPr>
        <p:txBody>
          <a:bodyPr/>
          <a:lstStyle/>
          <a:p>
            <a:pPr algn="ctr">
              <a:buNone/>
            </a:pPr>
            <a:endParaRPr lang="id-ID" dirty="0" smtClean="0"/>
          </a:p>
          <a:p>
            <a:pPr algn="ctr">
              <a:buNone/>
            </a:pPr>
            <a:r>
              <a:rPr lang="id-ID" sz="4400" b="1" dirty="0" smtClean="0">
                <a:solidFill>
                  <a:schemeClr val="accent1">
                    <a:lumMod val="25000"/>
                  </a:schemeClr>
                </a:solidFill>
              </a:rPr>
              <a:t>Salam Sosiologi !</a:t>
            </a:r>
            <a:endParaRPr lang="id-ID" sz="4400" b="1" dirty="0">
              <a:solidFill>
                <a:schemeClr val="accent1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5525</TotalTime>
  <Words>509</Words>
  <Application>Microsoft Office PowerPoint</Application>
  <PresentationFormat>On-screen Show (4:3)</PresentationFormat>
  <Paragraphs>28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Diseño predeterminado</vt:lpstr>
      <vt:lpstr>TEORI MENGENAI KETIMPANGAN SOSIAL</vt:lpstr>
      <vt:lpstr>Teori Dualisme Sosial</vt:lpstr>
      <vt:lpstr>Teori Kekuatan Pasar</vt:lpstr>
      <vt:lpstr>Teori Keterbelakangan</vt:lpstr>
      <vt:lpstr>Teori Kutub Pertumbuhan</vt:lpstr>
      <vt:lpstr>Teori Penyebab Ketimpangan</vt:lpstr>
      <vt:lpstr>Teori Wilayah Inti</vt:lpstr>
      <vt:lpstr>QUIZ</vt:lpstr>
      <vt:lpstr>Slide 9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PCR</cp:lastModifiedBy>
  <cp:revision>764</cp:revision>
  <dcterms:created xsi:type="dcterms:W3CDTF">2010-05-23T14:28:12Z</dcterms:created>
  <dcterms:modified xsi:type="dcterms:W3CDTF">2015-07-20T14:55:44Z</dcterms:modified>
</cp:coreProperties>
</file>