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9" r:id="rId9"/>
    <p:sldId id="258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61EE1-9743-43C3-879F-2B321FEF8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4962-5205-40AB-9503-8BFCC5C71C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3D-6469-4C2D-94AC-15C951261F3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1143-5B37-4CAB-8121-D2D9B916F9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C3057-1E68-4070-B2AF-31225C916F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23F0F-4B9A-41FF-A87D-B321D477DB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06A5A-3CA7-4300-9121-3323722E95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DA25-3772-46FA-B1F0-DA730D77F1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55D77-9C99-48C1-867B-A82E1647C6A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B95D2-F59D-4858-AFFE-0D022721F4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1817-9981-49AF-A657-34EEFA781A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3DBD1C-807B-4FA7-8E00-77A45074632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65206" y="5281630"/>
            <a:ext cx="7535884" cy="647700"/>
          </a:xfrm>
        </p:spPr>
        <p:txBody>
          <a:bodyPr/>
          <a:lstStyle/>
          <a:p>
            <a:pPr algn="l"/>
            <a:r>
              <a:rPr lang="en-US" sz="3800" b="1" dirty="0" smtClean="0">
                <a:solidFill>
                  <a:schemeClr val="bg1"/>
                </a:solidFill>
              </a:rPr>
              <a:t>PENYEBAB KETIMPANGAN SOSIAL</a:t>
            </a: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29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57232"/>
            <a:ext cx="8229600" cy="4383087"/>
          </a:xfrm>
        </p:spPr>
        <p:txBody>
          <a:bodyPr/>
          <a:lstStyle/>
          <a:p>
            <a:pPr lvl="0" algn="just"/>
            <a:r>
              <a:rPr lang="en-US" sz="2500" i="1" dirty="0" err="1" smtClean="0"/>
              <a:t>Ketidaksiapan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menerima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perubahan</a:t>
            </a:r>
            <a:endParaRPr lang="en-US" sz="2500" dirty="0" smtClean="0"/>
          </a:p>
          <a:p>
            <a:pPr algn="just">
              <a:buNone/>
            </a:pPr>
            <a:r>
              <a:rPr lang="en-US" sz="2500" dirty="0" smtClean="0"/>
              <a:t>	</a:t>
            </a:r>
            <a:r>
              <a:rPr lang="en-US" sz="2500" dirty="0" err="1" smtClean="0"/>
              <a:t>Ketidaksiapan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</a:t>
            </a:r>
            <a:r>
              <a:rPr lang="en-US" sz="2500" dirty="0" err="1" smtClean="0"/>
              <a:t>menerima</a:t>
            </a:r>
            <a:r>
              <a:rPr lang="en-US" sz="2500" dirty="0" smtClean="0"/>
              <a:t> </a:t>
            </a:r>
            <a:r>
              <a:rPr lang="en-US" sz="2500" dirty="0" err="1" smtClean="0"/>
              <a:t>perubahan</a:t>
            </a:r>
            <a:r>
              <a:rPr lang="en-US" sz="2500" dirty="0" smtClean="0"/>
              <a:t> </a:t>
            </a:r>
            <a:r>
              <a:rPr lang="en-US" sz="2500" dirty="0" err="1" smtClean="0"/>
              <a:t>akibat</a:t>
            </a:r>
            <a:r>
              <a:rPr lang="en-US" sz="2500" dirty="0" smtClean="0"/>
              <a:t> </a:t>
            </a:r>
            <a:r>
              <a:rPr lang="en-US" sz="2500" dirty="0" err="1" smtClean="0"/>
              <a:t>rendahnya</a:t>
            </a:r>
            <a:r>
              <a:rPr lang="en-US" sz="2500" dirty="0" smtClean="0"/>
              <a:t> </a:t>
            </a:r>
            <a:r>
              <a:rPr lang="en-US" sz="2500" dirty="0" err="1" smtClean="0"/>
              <a:t>tingkat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, </a:t>
            </a:r>
            <a:r>
              <a:rPr lang="en-US" sz="2500" dirty="0" err="1" smtClean="0"/>
              <a:t>sikap</a:t>
            </a:r>
            <a:r>
              <a:rPr lang="en-US" sz="2500" dirty="0" smtClean="0"/>
              <a:t> </a:t>
            </a:r>
            <a:r>
              <a:rPr lang="en-US" sz="2500" dirty="0" err="1" smtClean="0"/>
              <a:t>konservatif</a:t>
            </a:r>
            <a:r>
              <a:rPr lang="en-US" sz="2500" dirty="0" smtClean="0"/>
              <a:t> (</a:t>
            </a:r>
            <a:r>
              <a:rPr lang="en-US" sz="2500" dirty="0" err="1" smtClean="0"/>
              <a:t>terlalu</a:t>
            </a:r>
            <a:r>
              <a:rPr lang="en-US" sz="2500" dirty="0" smtClean="0"/>
              <a:t> </a:t>
            </a:r>
            <a:r>
              <a:rPr lang="en-US" sz="2500" dirty="0" err="1" smtClean="0"/>
              <a:t>berpegang</a:t>
            </a:r>
            <a:r>
              <a:rPr lang="en-US" sz="2500" dirty="0" smtClean="0"/>
              <a:t> </a:t>
            </a:r>
            <a:r>
              <a:rPr lang="en-US" sz="2500" dirty="0" err="1" smtClean="0"/>
              <a:t>teguh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tradisi</a:t>
            </a:r>
            <a:r>
              <a:rPr lang="en-US" sz="2500" dirty="0" smtClean="0"/>
              <a:t> </a:t>
            </a:r>
            <a:r>
              <a:rPr lang="en-US" sz="2500" dirty="0" err="1" smtClean="0"/>
              <a:t>sehingga</a:t>
            </a:r>
            <a:r>
              <a:rPr lang="en-US" sz="2500" dirty="0" smtClean="0"/>
              <a:t> </a:t>
            </a:r>
            <a:r>
              <a:rPr lang="en-US" sz="2500" dirty="0" err="1" smtClean="0"/>
              <a:t>cenderung</a:t>
            </a:r>
            <a:r>
              <a:rPr lang="en-US" sz="2500" dirty="0" smtClean="0"/>
              <a:t> </a:t>
            </a:r>
            <a:r>
              <a:rPr lang="en-US" sz="2500" dirty="0" err="1" smtClean="0"/>
              <a:t>bersikap</a:t>
            </a:r>
            <a:r>
              <a:rPr lang="en-US" sz="2500" dirty="0" smtClean="0"/>
              <a:t> </a:t>
            </a:r>
            <a:r>
              <a:rPr lang="en-US" sz="2500" dirty="0" err="1" smtClean="0"/>
              <a:t>tertutup</a:t>
            </a:r>
            <a:r>
              <a:rPr lang="en-US" sz="2500" dirty="0" smtClean="0"/>
              <a:t>),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adanya</a:t>
            </a:r>
            <a:r>
              <a:rPr lang="en-US" sz="2500" dirty="0" smtClean="0"/>
              <a:t> </a:t>
            </a:r>
            <a:r>
              <a:rPr lang="en-US" sz="2500" dirty="0" err="1" smtClean="0"/>
              <a:t>prasangka</a:t>
            </a:r>
            <a:r>
              <a:rPr lang="en-US" sz="2500" dirty="0" smtClean="0"/>
              <a:t> </a:t>
            </a:r>
            <a:r>
              <a:rPr lang="en-US" sz="2500" dirty="0" err="1" smtClean="0"/>
              <a:t>negatif</a:t>
            </a:r>
            <a:r>
              <a:rPr lang="en-US" sz="2500" dirty="0" smtClean="0"/>
              <a:t> (</a:t>
            </a:r>
            <a:r>
              <a:rPr lang="en-US" sz="2500" dirty="0" err="1" smtClean="0"/>
              <a:t>sebagian</a:t>
            </a:r>
            <a:r>
              <a:rPr lang="en-US" sz="2500" dirty="0" smtClean="0"/>
              <a:t> </a:t>
            </a:r>
            <a:r>
              <a:rPr lang="en-US" sz="2500" dirty="0" err="1" smtClean="0"/>
              <a:t>kalangan</a:t>
            </a:r>
            <a:r>
              <a:rPr lang="en-US" sz="2500" dirty="0" smtClean="0"/>
              <a:t> </a:t>
            </a:r>
            <a:r>
              <a:rPr lang="en-US" sz="2500" dirty="0" err="1" smtClean="0"/>
              <a:t>menganggap</a:t>
            </a:r>
            <a:r>
              <a:rPr lang="en-US" sz="2500" dirty="0" smtClean="0"/>
              <a:t> </a:t>
            </a:r>
            <a:r>
              <a:rPr lang="en-US" sz="2500" dirty="0" err="1" smtClean="0"/>
              <a:t>globalisasi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</a:t>
            </a:r>
            <a:r>
              <a:rPr lang="en-US" sz="2500" dirty="0" err="1" smtClean="0"/>
              <a:t>bentuk</a:t>
            </a:r>
            <a:r>
              <a:rPr lang="en-US" sz="2500" dirty="0" smtClean="0"/>
              <a:t> </a:t>
            </a:r>
            <a:r>
              <a:rPr lang="en-US" sz="2500" dirty="0" err="1" smtClean="0"/>
              <a:t>baru</a:t>
            </a:r>
            <a:r>
              <a:rPr lang="en-US" sz="2500" dirty="0" smtClean="0"/>
              <a:t> </a:t>
            </a:r>
            <a:r>
              <a:rPr lang="en-US" sz="2500" dirty="0" err="1" smtClean="0"/>
              <a:t>penjajahan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negara</a:t>
            </a:r>
            <a:r>
              <a:rPr lang="en-US" sz="2500" dirty="0" smtClean="0"/>
              <a:t> </a:t>
            </a:r>
            <a:r>
              <a:rPr lang="en-US" sz="2500" dirty="0" err="1" smtClean="0"/>
              <a:t>maju</a:t>
            </a:r>
            <a:r>
              <a:rPr lang="en-US" sz="2500" dirty="0" smtClean="0"/>
              <a:t>) </a:t>
            </a:r>
            <a:r>
              <a:rPr lang="en-US" sz="2500" dirty="0" err="1" smtClean="0"/>
              <a:t>merupakan</a:t>
            </a:r>
            <a:r>
              <a:rPr lang="en-US" sz="2500" dirty="0" smtClean="0"/>
              <a:t> </a:t>
            </a:r>
            <a:r>
              <a:rPr lang="en-US" sz="2500" dirty="0" err="1" smtClean="0"/>
              <a:t>salah</a:t>
            </a:r>
            <a:r>
              <a:rPr lang="en-US" sz="2500" dirty="0" smtClean="0"/>
              <a:t>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penyebab</a:t>
            </a:r>
            <a:r>
              <a:rPr lang="en-US" sz="2500" dirty="0" smtClean="0"/>
              <a:t> </a:t>
            </a:r>
            <a:r>
              <a:rPr lang="en-US" sz="2500" dirty="0" err="1" smtClean="0"/>
              <a:t>ketimpangan</a:t>
            </a:r>
            <a:r>
              <a:rPr lang="en-US" sz="2500" dirty="0" smtClean="0"/>
              <a:t> </a:t>
            </a:r>
            <a:r>
              <a:rPr lang="en-US" sz="2500" dirty="0" err="1" smtClean="0"/>
              <a:t>sosial</a:t>
            </a:r>
            <a:r>
              <a:rPr lang="en-US" sz="2500" dirty="0" smtClean="0"/>
              <a:t>. Di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sisi</a:t>
            </a:r>
            <a:r>
              <a:rPr lang="en-US" sz="2500" dirty="0" smtClean="0"/>
              <a:t>, </a:t>
            </a:r>
            <a:r>
              <a:rPr lang="en-US" sz="2500" dirty="0" err="1" smtClean="0"/>
              <a:t>ada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yang </a:t>
            </a:r>
            <a:r>
              <a:rPr lang="en-US" sz="2500" dirty="0" err="1" smtClean="0"/>
              <a:t>siap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terbuka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perubahan</a:t>
            </a:r>
            <a:r>
              <a:rPr lang="en-US" sz="2500" dirty="0" smtClean="0"/>
              <a:t> </a:t>
            </a:r>
            <a:r>
              <a:rPr lang="en-US" sz="2500" dirty="0" err="1" smtClean="0"/>
              <a:t>sehingga</a:t>
            </a:r>
            <a:r>
              <a:rPr lang="en-US" sz="2500" dirty="0" smtClean="0"/>
              <a:t> </a:t>
            </a:r>
            <a:r>
              <a:rPr lang="en-US" sz="2500" dirty="0" err="1" smtClean="0"/>
              <a:t>mampu</a:t>
            </a:r>
            <a:r>
              <a:rPr lang="en-US" sz="2500" dirty="0" smtClean="0"/>
              <a:t> </a:t>
            </a:r>
            <a:r>
              <a:rPr lang="en-US" sz="2500" dirty="0" err="1" smtClean="0"/>
              <a:t>bersaing</a:t>
            </a:r>
            <a:r>
              <a:rPr lang="en-US" sz="2500" dirty="0" smtClean="0"/>
              <a:t>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meraih</a:t>
            </a:r>
            <a:r>
              <a:rPr lang="en-US" sz="2500" dirty="0" smtClean="0"/>
              <a:t> </a:t>
            </a:r>
            <a:r>
              <a:rPr lang="en-US" sz="2500" dirty="0" err="1" smtClean="0"/>
              <a:t>kemajuan</a:t>
            </a:r>
            <a:r>
              <a:rPr lang="en-US" sz="2500" dirty="0" smtClean="0"/>
              <a:t>. </a:t>
            </a:r>
            <a:r>
              <a:rPr lang="en-US" sz="2500" dirty="0" err="1" smtClean="0"/>
              <a:t>Namun</a:t>
            </a:r>
            <a:r>
              <a:rPr lang="en-US" sz="2500" dirty="0" smtClean="0"/>
              <a:t>,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sisi</a:t>
            </a:r>
            <a:r>
              <a:rPr lang="en-US" sz="2500" dirty="0" smtClean="0"/>
              <a:t> lain, </a:t>
            </a:r>
            <a:r>
              <a:rPr lang="en-US" sz="2500" dirty="0" err="1" smtClean="0"/>
              <a:t>ada</a:t>
            </a:r>
            <a:r>
              <a:rPr lang="en-US" sz="2500" dirty="0" smtClean="0"/>
              <a:t> </a:t>
            </a:r>
            <a:r>
              <a:rPr lang="en-US" sz="2500" dirty="0" err="1" smtClean="0"/>
              <a:t>juga</a:t>
            </a:r>
            <a:r>
              <a:rPr lang="en-US" sz="2500" dirty="0" smtClean="0"/>
              <a:t> </a:t>
            </a:r>
            <a:r>
              <a:rPr lang="en-US" sz="2500" dirty="0" err="1" smtClean="0"/>
              <a:t>pihak</a:t>
            </a:r>
            <a:r>
              <a:rPr lang="en-US" sz="2500" dirty="0" smtClean="0"/>
              <a:t> yang </a:t>
            </a:r>
            <a:r>
              <a:rPr lang="en-US" sz="2500" dirty="0" err="1" smtClean="0"/>
              <a:t>tak</a:t>
            </a:r>
            <a:r>
              <a:rPr lang="en-US" sz="2500" dirty="0" smtClean="0"/>
              <a:t> </a:t>
            </a:r>
            <a:r>
              <a:rPr lang="en-US" sz="2500" dirty="0" err="1" smtClean="0"/>
              <a:t>siap</a:t>
            </a:r>
            <a:r>
              <a:rPr lang="en-US" sz="2500" dirty="0" smtClean="0"/>
              <a:t> </a:t>
            </a:r>
            <a:r>
              <a:rPr lang="en-US" sz="2500" dirty="0" err="1" smtClean="0"/>
              <a:t>menghadapi</a:t>
            </a:r>
            <a:r>
              <a:rPr lang="en-US" sz="2500" dirty="0" smtClean="0"/>
              <a:t> </a:t>
            </a:r>
            <a:r>
              <a:rPr lang="en-US" sz="2500" dirty="0" err="1" smtClean="0"/>
              <a:t>perubahan</a:t>
            </a:r>
            <a:r>
              <a:rPr lang="en-US" sz="2500" dirty="0" smtClean="0"/>
              <a:t> </a:t>
            </a:r>
            <a:r>
              <a:rPr lang="en-US" sz="2500" dirty="0" err="1" smtClean="0"/>
              <a:t>sehingga</a:t>
            </a:r>
            <a:r>
              <a:rPr lang="en-US" sz="2500" dirty="0" smtClean="0"/>
              <a:t> </a:t>
            </a:r>
            <a:r>
              <a:rPr lang="en-US" sz="2500" dirty="0" err="1" smtClean="0"/>
              <a:t>perlahan</a:t>
            </a:r>
            <a:r>
              <a:rPr lang="en-US" sz="2500" dirty="0" smtClean="0"/>
              <a:t> </a:t>
            </a:r>
            <a:r>
              <a:rPr lang="en-US" sz="2500" dirty="0" err="1" smtClean="0"/>
              <a:t>tenggelam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arus</a:t>
            </a:r>
            <a:r>
              <a:rPr lang="en-US" sz="2500" dirty="0" smtClean="0"/>
              <a:t> </a:t>
            </a:r>
            <a:r>
              <a:rPr lang="en-US" sz="2500" dirty="0" err="1" smtClean="0"/>
              <a:t>perubahan</a:t>
            </a:r>
            <a:r>
              <a:rPr lang="en-US" sz="2500" dirty="0" smtClean="0"/>
              <a:t> </a:t>
            </a:r>
            <a:r>
              <a:rPr lang="en-US" sz="2500" dirty="0" smtClean="0"/>
              <a:t>global.</a:t>
            </a:r>
            <a:endParaRPr lang="id-ID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14356"/>
            <a:ext cx="8229600" cy="4383087"/>
          </a:xfrm>
        </p:spPr>
        <p:txBody>
          <a:bodyPr/>
          <a:lstStyle/>
          <a:p>
            <a:pPr lvl="0"/>
            <a:r>
              <a:rPr lang="en-US" sz="2400" i="1" dirty="0" err="1" smtClean="0"/>
              <a:t>Kebijakan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pembangunan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kurang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tepat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Mustopadidjaja</a:t>
            </a:r>
            <a:r>
              <a:rPr lang="en-US" sz="2400" dirty="0" smtClean="0"/>
              <a:t> </a:t>
            </a:r>
            <a:r>
              <a:rPr lang="en-US" sz="2400" dirty="0" smtClean="0"/>
              <a:t>(2012) </a:t>
            </a:r>
            <a:r>
              <a:rPr lang="en-US" sz="2400" dirty="0" err="1" smtClean="0"/>
              <a:t>menyebutkan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hakikat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seutuhnya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adil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makmur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merata</a:t>
            </a:r>
            <a:r>
              <a:rPr lang="en-US" sz="2400" dirty="0" smtClean="0"/>
              <a:t> </a:t>
            </a:r>
            <a:r>
              <a:rPr lang="en-US" sz="2400" dirty="0" err="1" smtClean="0"/>
              <a:t>materiil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spiritual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wadah</a:t>
            </a:r>
            <a:r>
              <a:rPr lang="en-US" sz="2400" dirty="0" smtClean="0"/>
              <a:t> Negara </a:t>
            </a:r>
            <a:r>
              <a:rPr lang="en-US" sz="2400" dirty="0" err="1" smtClean="0"/>
              <a:t>Kesatuan</a:t>
            </a:r>
            <a:r>
              <a:rPr lang="en-US" sz="2400" dirty="0" smtClean="0"/>
              <a:t> </a:t>
            </a:r>
            <a:r>
              <a:rPr lang="en-US" sz="2400" dirty="0" err="1" smtClean="0"/>
              <a:t>Republik</a:t>
            </a:r>
            <a:r>
              <a:rPr lang="en-US" sz="2400" dirty="0" smtClean="0"/>
              <a:t> Indonesia yang </a:t>
            </a:r>
            <a:r>
              <a:rPr lang="en-US" sz="2400" dirty="0" err="1" smtClean="0"/>
              <a:t>merdeka</a:t>
            </a:r>
            <a:r>
              <a:rPr lang="en-US" sz="2400" dirty="0" smtClean="0"/>
              <a:t>, </a:t>
            </a:r>
            <a:r>
              <a:rPr lang="en-US" sz="2400" dirty="0" err="1" smtClean="0"/>
              <a:t>berdaulat</a:t>
            </a:r>
            <a:r>
              <a:rPr lang="en-US" sz="2400" dirty="0" smtClean="0"/>
              <a:t>, </a:t>
            </a:r>
            <a:r>
              <a:rPr lang="en-US" sz="2400" dirty="0" err="1" smtClean="0"/>
              <a:t>bersatu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berkedaulatan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 smtClean="0"/>
              <a:t>perikehidupan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aman</a:t>
            </a:r>
            <a:r>
              <a:rPr lang="en-US" sz="2400" dirty="0" smtClean="0"/>
              <a:t>, </a:t>
            </a:r>
            <a:r>
              <a:rPr lang="en-US" sz="2400" dirty="0" err="1" smtClean="0"/>
              <a:t>tenteram</a:t>
            </a:r>
            <a:r>
              <a:rPr lang="en-US" sz="2400" dirty="0" smtClean="0"/>
              <a:t>, </a:t>
            </a:r>
            <a:r>
              <a:rPr lang="en-US" sz="2400" dirty="0" err="1" smtClean="0"/>
              <a:t>tertib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damai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pergaulan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merdeka</a:t>
            </a:r>
            <a:r>
              <a:rPr lang="en-US" sz="2400" dirty="0" smtClean="0"/>
              <a:t>, </a:t>
            </a:r>
            <a:r>
              <a:rPr lang="en-US" sz="2400" dirty="0" err="1" smtClean="0"/>
              <a:t>bersahabat</a:t>
            </a:r>
            <a:r>
              <a:rPr lang="en-US" sz="2400" dirty="0" smtClean="0"/>
              <a:t>, </a:t>
            </a:r>
            <a:r>
              <a:rPr lang="en-US" sz="2400" dirty="0" err="1" smtClean="0"/>
              <a:t>tertib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damai</a:t>
            </a:r>
            <a:r>
              <a:rPr lang="en-US" sz="2400" dirty="0" smtClean="0"/>
              <a:t>. Dari </a:t>
            </a:r>
            <a:r>
              <a:rPr lang="en-US" sz="2400" dirty="0" err="1" smtClean="0"/>
              <a:t>uraian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disimpulkan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prioritas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pemerataan</a:t>
            </a:r>
            <a:r>
              <a:rPr lang="en-US" sz="2400" dirty="0" smtClean="0"/>
              <a:t> 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mencegah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0042"/>
            <a:ext cx="8229600" cy="4383087"/>
          </a:xfrm>
        </p:spPr>
        <p:txBody>
          <a:bodyPr/>
          <a:lstStyle/>
          <a:p>
            <a:pPr lvl="0"/>
            <a:r>
              <a:rPr lang="en-US" sz="2400" i="1" dirty="0" smtClean="0"/>
              <a:t>Tingkat </a:t>
            </a:r>
            <a:r>
              <a:rPr lang="en-US" sz="2400" i="1" dirty="0" err="1" smtClean="0"/>
              <a:t>pertumbuhan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tidak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merata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Pembangunan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Indonesia.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kurun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,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signifikan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mewariskan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permasalahan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mendesak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ditangani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antaranya</a:t>
            </a:r>
            <a:r>
              <a:rPr lang="en-US" sz="2400" dirty="0" smtClean="0"/>
              <a:t>,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terdapatnya</a:t>
            </a:r>
            <a:r>
              <a:rPr lang="en-US" sz="2400" dirty="0" smtClean="0"/>
              <a:t> </a:t>
            </a:r>
            <a:r>
              <a:rPr lang="en-US" sz="2400" dirty="0" err="1" smtClean="0"/>
              <a:t>disparitas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.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mengesankan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 </a:t>
            </a:r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agregat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stagnan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daerah-daerah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pulau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0042"/>
            <a:ext cx="8229600" cy="4383087"/>
          </a:xfrm>
        </p:spPr>
        <p:txBody>
          <a:bodyPr/>
          <a:lstStyle/>
          <a:p>
            <a:pPr lvl="0"/>
            <a:r>
              <a:rPr lang="en-US" sz="2400" i="1" dirty="0" err="1" smtClean="0"/>
              <a:t>Institusi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politik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ekonomi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cenderung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eksklusif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Daron</a:t>
            </a:r>
            <a:r>
              <a:rPr lang="en-US" sz="2400" dirty="0" smtClean="0"/>
              <a:t> </a:t>
            </a:r>
            <a:r>
              <a:rPr lang="en-US" sz="2400" dirty="0" err="1" smtClean="0"/>
              <a:t>Acemoglu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James Robinson </a:t>
            </a:r>
            <a:r>
              <a:rPr lang="en-US" sz="2400" dirty="0" err="1" smtClean="0"/>
              <a:t>menjabarkan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pentingnya</a:t>
            </a:r>
            <a:r>
              <a:rPr lang="en-US" sz="2400" dirty="0" smtClean="0"/>
              <a:t> </a:t>
            </a:r>
            <a:r>
              <a:rPr lang="en-US" sz="2400" dirty="0" err="1" smtClean="0"/>
              <a:t>peran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kesetaraan</a:t>
            </a:r>
            <a:r>
              <a:rPr lang="en-US" sz="2400" dirty="0" smtClean="0"/>
              <a:t>.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inklusif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terlibat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,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pembedaan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perlakuan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setara</a:t>
            </a:r>
            <a:r>
              <a:rPr lang="en-US" sz="2400" dirty="0" smtClean="0"/>
              <a:t>.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eksklusif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berakibat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. </a:t>
            </a:r>
            <a:r>
              <a:rPr lang="en-US" sz="2400" dirty="0" err="1" smtClean="0"/>
              <a:t>Semasa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keistimewaan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kalangan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berupaya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. </a:t>
            </a:r>
            <a:r>
              <a:rPr lang="en-US" sz="2400" dirty="0" err="1" smtClean="0"/>
              <a:t>Maka</a:t>
            </a:r>
            <a:r>
              <a:rPr lang="en-US" sz="2400" dirty="0" smtClean="0"/>
              <a:t>,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mengherankan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berdampak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0042"/>
            <a:ext cx="8229600" cy="4383087"/>
          </a:xfrm>
        </p:spPr>
        <p:txBody>
          <a:bodyPr/>
          <a:lstStyle/>
          <a:p>
            <a:pPr lvl="0"/>
            <a:r>
              <a:rPr lang="en-US" sz="2400" i="1" dirty="0" err="1" smtClean="0"/>
              <a:t>Adanya</a:t>
            </a:r>
            <a:r>
              <a:rPr lang="en-US" sz="2400" i="1" dirty="0" smtClean="0"/>
              <a:t> bias </a:t>
            </a:r>
            <a:r>
              <a:rPr lang="en-US" sz="2400" i="1" dirty="0" err="1" smtClean="0"/>
              <a:t>dampak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globalisasi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Globalisasi</a:t>
            </a:r>
            <a:r>
              <a:rPr lang="en-US" sz="2400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diiringi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(</a:t>
            </a:r>
            <a:r>
              <a:rPr lang="en-US" sz="2400" i="1" dirty="0" smtClean="0"/>
              <a:t>skill</a:t>
            </a:r>
            <a:r>
              <a:rPr lang="en-US" sz="2400" dirty="0" smtClean="0"/>
              <a:t>)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memilikinya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.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dipastikan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keras</a:t>
            </a:r>
            <a:r>
              <a:rPr lang="en-US" sz="2400" dirty="0" smtClean="0"/>
              <a:t> 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seadanya</a:t>
            </a:r>
            <a:r>
              <a:rPr lang="en-US" sz="2400" dirty="0" smtClean="0"/>
              <a:t>. </a:t>
            </a:r>
            <a:r>
              <a:rPr lang="en-US" sz="2400" dirty="0" err="1" smtClean="0"/>
              <a:t>Inilah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mengakibatkan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0042"/>
            <a:ext cx="8229600" cy="4383087"/>
          </a:xfrm>
        </p:spPr>
        <p:txBody>
          <a:bodyPr/>
          <a:lstStyle/>
          <a:p>
            <a:pPr lvl="0"/>
            <a:r>
              <a:rPr lang="en-US" sz="2400" i="1" dirty="0" err="1" smtClean="0"/>
              <a:t>Perbedaan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ketersediaan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sumber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daya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ketersediaan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. Di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sisi</a:t>
            </a:r>
            <a:r>
              <a:rPr lang="en-US" sz="2400" dirty="0" smtClean="0"/>
              <a:t>,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kelimpahan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kesulitan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dipungkiri</a:t>
            </a:r>
            <a:r>
              <a:rPr lang="en-US" sz="2400" dirty="0" smtClean="0"/>
              <a:t> pula,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dayanya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id-ID" sz="2400" dirty="0" smtClean="0"/>
              <a:t>.</a:t>
            </a:r>
            <a:r>
              <a:rPr lang="en-US" sz="2400" dirty="0" smtClean="0"/>
              <a:t>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mengakibatkan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1">
                    <a:lumMod val="25000"/>
                  </a:schemeClr>
                </a:solidFill>
              </a:rPr>
              <a:t>QUIZ</a:t>
            </a:r>
            <a:endParaRPr lang="id-ID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8802"/>
            <a:ext cx="8229600" cy="4225936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Bagaimana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ketidaksiapan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menerima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menciptakan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ketimpangan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Jelaskan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smtClean="0"/>
              <a:t>daya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? </a:t>
            </a:r>
            <a:r>
              <a:rPr lang="en-US" dirty="0" err="1" smtClean="0"/>
              <a:t>Jelaskan</a:t>
            </a:r>
            <a:r>
              <a:rPr lang="id-ID" dirty="0" smtClean="0"/>
              <a:t>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71744"/>
            <a:ext cx="8229600" cy="3582994"/>
          </a:xfrm>
        </p:spPr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4400" b="1" dirty="0" smtClean="0">
                <a:solidFill>
                  <a:schemeClr val="accent1">
                    <a:lumMod val="25000"/>
                  </a:schemeClr>
                </a:solidFill>
              </a:rPr>
              <a:t>Salam Sosiologi !</a:t>
            </a:r>
            <a:endParaRPr lang="id-ID" sz="4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5521</TotalTime>
  <Words>58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PENYEBAB KETIMPANGAN SOSIAL</vt:lpstr>
      <vt:lpstr>Slide 2</vt:lpstr>
      <vt:lpstr>Slide 3</vt:lpstr>
      <vt:lpstr>Slide 4</vt:lpstr>
      <vt:lpstr>Slide 5</vt:lpstr>
      <vt:lpstr>Slide 6</vt:lpstr>
      <vt:lpstr>Slide 7</vt:lpstr>
      <vt:lpstr>QUIZ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765</cp:revision>
  <dcterms:created xsi:type="dcterms:W3CDTF">2010-05-23T14:28:12Z</dcterms:created>
  <dcterms:modified xsi:type="dcterms:W3CDTF">2015-07-20T14:43:20Z</dcterms:modified>
</cp:coreProperties>
</file>