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78" r:id="rId6"/>
    <p:sldId id="279" r:id="rId7"/>
    <p:sldId id="280" r:id="rId8"/>
    <p:sldId id="259" r:id="rId9"/>
    <p:sldId id="258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61EE1-9743-43C3-879F-2B321FEF8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F4962-5205-40AB-9503-8BFCC5C71C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3D-6469-4C2D-94AC-15C951261F3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1143-5B37-4CAB-8121-D2D9B916F9E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C3057-1E68-4070-B2AF-31225C916FC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23F0F-4B9A-41FF-A87D-B321D477DB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06A5A-3CA7-4300-9121-3323722E95E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DA25-3772-46FA-B1F0-DA730D77F1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55D77-9C99-48C1-867B-A82E1647C6A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B95D2-F59D-4858-AFFE-0D022721F49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71817-9981-49AF-A657-34EEFA781AC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3DBD1C-807B-4FA7-8E00-77A45074632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965206" y="5281630"/>
            <a:ext cx="7535884" cy="647700"/>
          </a:xfrm>
        </p:spPr>
        <p:txBody>
          <a:bodyPr/>
          <a:lstStyle/>
          <a:p>
            <a:pPr algn="l"/>
            <a:r>
              <a:rPr lang="en-US" sz="3800" b="1" dirty="0" smtClean="0">
                <a:solidFill>
                  <a:schemeClr val="bg1"/>
                </a:solidFill>
              </a:rPr>
              <a:t>PENGERTIAN DAN BENTUK KETIMPANGAN SOSIAL</a:t>
            </a: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14290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1">
                    <a:lumMod val="25000"/>
                  </a:schemeClr>
                </a:solidFill>
              </a:rPr>
              <a:t>Andrinof</a:t>
            </a:r>
            <a:r>
              <a:rPr lang="en-US" b="1" dirty="0" smtClean="0">
                <a:solidFill>
                  <a:schemeClr val="accent1">
                    <a:lumMod val="25000"/>
                  </a:schemeClr>
                </a:solidFill>
              </a:rPr>
              <a:t> A. </a:t>
            </a:r>
            <a:r>
              <a:rPr lang="en-US" b="1" dirty="0" err="1" smtClean="0">
                <a:solidFill>
                  <a:schemeClr val="accent1">
                    <a:lumMod val="25000"/>
                  </a:schemeClr>
                </a:solidFill>
              </a:rPr>
              <a:t>Chaniago</a:t>
            </a:r>
            <a:endParaRPr lang="id-ID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28736"/>
            <a:ext cx="8229600" cy="4383087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Ketimpangan</a:t>
            </a:r>
            <a:r>
              <a:rPr lang="en-US" sz="2800" dirty="0" smtClean="0"/>
              <a:t> </a:t>
            </a:r>
            <a:r>
              <a:rPr lang="en-US" sz="2800" dirty="0" err="1" smtClean="0"/>
              <a:t>ialah</a:t>
            </a:r>
            <a:r>
              <a:rPr lang="en-US" sz="2800" dirty="0" smtClean="0"/>
              <a:t> </a:t>
            </a:r>
            <a:r>
              <a:rPr lang="en-US" sz="2800" dirty="0" err="1" smtClean="0"/>
              <a:t>buah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berfokus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melupakan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. </a:t>
            </a:r>
            <a:r>
              <a:rPr lang="en-US" sz="2800" dirty="0" err="1" smtClean="0"/>
              <a:t>Ketimpangan</a:t>
            </a:r>
            <a:r>
              <a:rPr lang="en-US" sz="2800" dirty="0" smtClean="0"/>
              <a:t> </a:t>
            </a:r>
            <a:r>
              <a:rPr lang="en-US" sz="2800" dirty="0" err="1" smtClean="0"/>
              <a:t>muncul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pengambil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cenderung</a:t>
            </a:r>
            <a:r>
              <a:rPr lang="en-US" sz="2800" dirty="0" smtClean="0"/>
              <a:t> </a:t>
            </a:r>
            <a:r>
              <a:rPr lang="en-US" sz="2800" dirty="0" err="1" smtClean="0"/>
              <a:t>menganggap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, </a:t>
            </a:r>
            <a:r>
              <a:rPr lang="en-US" sz="2800" dirty="0" err="1" smtClean="0"/>
              <a:t>meningkatnya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per </a:t>
            </a:r>
            <a:r>
              <a:rPr lang="en-US" sz="2800" dirty="0" err="1" smtClean="0"/>
              <a:t>kapita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 </a:t>
            </a:r>
            <a:r>
              <a:rPr lang="en-US" sz="2800" dirty="0" err="1" smtClean="0"/>
              <a:t>infrastruktur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,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mengabaikan</a:t>
            </a:r>
            <a:r>
              <a:rPr lang="en-US" sz="2800" dirty="0" smtClean="0"/>
              <a:t> </a:t>
            </a: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perilaku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, </a:t>
            </a:r>
            <a:r>
              <a:rPr lang="en-US" sz="2800" dirty="0" err="1" smtClean="0"/>
              <a:t>corak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tradisional</a:t>
            </a:r>
            <a:r>
              <a:rPr lang="en-US" sz="2800" dirty="0" smtClean="0"/>
              <a:t>,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keunikan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tempat</a:t>
            </a:r>
            <a:r>
              <a:rPr lang="en-US" sz="2800" dirty="0" smtClean="0"/>
              <a:t>.</a:t>
            </a:r>
            <a:endParaRPr lang="id-ID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Jonathan Haughton-</a:t>
            </a:r>
            <a:r>
              <a:rPr lang="en-US" sz="32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Shahidur</a:t>
            </a:r>
            <a:r>
              <a:rPr lang="en-US" sz="32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Khandker</a:t>
            </a:r>
            <a:endParaRPr lang="id-ID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0174"/>
            <a:ext cx="8229600" cy="4311649"/>
          </a:xfrm>
        </p:spPr>
        <p:txBody>
          <a:bodyPr/>
          <a:lstStyle/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Ketimpangan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bentuk-bentuk</a:t>
            </a:r>
            <a:r>
              <a:rPr lang="en-US" sz="2800" dirty="0" smtClean="0"/>
              <a:t> </a:t>
            </a:r>
            <a:r>
              <a:rPr lang="en-US" sz="2800" dirty="0" err="1" smtClean="0"/>
              <a:t>ketidakadilan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proses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. </a:t>
            </a:r>
            <a:r>
              <a:rPr lang="en-US" sz="2800" dirty="0" err="1" smtClean="0"/>
              <a:t>Ketidakadilan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terjadi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,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sektor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perekonomian</a:t>
            </a:r>
            <a:r>
              <a:rPr lang="en-US" sz="2800" dirty="0" smtClean="0"/>
              <a:t>, </a:t>
            </a:r>
            <a:r>
              <a:rPr lang="en-US" sz="2800" dirty="0" err="1" smtClean="0"/>
              <a:t>atau</a:t>
            </a:r>
            <a:r>
              <a:rPr lang="en-US" sz="2800" dirty="0" smtClean="0"/>
              <a:t> pun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wilayah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negara</a:t>
            </a:r>
            <a:r>
              <a:rPr lang="en-US" sz="2800" dirty="0" smtClean="0"/>
              <a:t>. </a:t>
            </a:r>
            <a:r>
              <a:rPr lang="en-US" sz="2800" dirty="0" err="1" smtClean="0"/>
              <a:t>Ketidakadilan</a:t>
            </a:r>
            <a:r>
              <a:rPr lang="en-US" sz="2800" dirty="0" smtClean="0"/>
              <a:t>,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akhirnya</a:t>
            </a:r>
            <a:r>
              <a:rPr lang="en-US" sz="2800" dirty="0" smtClean="0"/>
              <a:t>,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memunculkan</a:t>
            </a:r>
            <a:r>
              <a:rPr lang="en-US" sz="2800" dirty="0" smtClean="0"/>
              <a:t> </a:t>
            </a:r>
            <a:r>
              <a:rPr lang="en-US" sz="2800" dirty="0" err="1" smtClean="0"/>
              <a:t>kondisi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saling</a:t>
            </a:r>
            <a:r>
              <a:rPr lang="en-US" sz="2800" dirty="0" smtClean="0"/>
              <a:t> </a:t>
            </a:r>
            <a:r>
              <a:rPr lang="en-US" sz="2800" dirty="0" err="1" smtClean="0"/>
              <a:t>bertolak</a:t>
            </a:r>
            <a:r>
              <a:rPr lang="en-US" sz="2800" dirty="0" smtClean="0"/>
              <a:t> </a:t>
            </a:r>
            <a:r>
              <a:rPr lang="en-US" sz="2800" dirty="0" err="1" smtClean="0"/>
              <a:t>belakang</a:t>
            </a:r>
            <a:r>
              <a:rPr lang="en-US" sz="2800" dirty="0" smtClean="0"/>
              <a:t>.</a:t>
            </a:r>
            <a:endParaRPr lang="id-ID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Bentuk-Bentuk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Ketimpangan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lvl="0" algn="just"/>
            <a:r>
              <a:rPr lang="en-US" sz="2100" i="1" dirty="0" err="1" smtClean="0"/>
              <a:t>Ketimpangan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Penyebaran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Aset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di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Kalangan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Swasta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Walau</a:t>
            </a:r>
            <a:r>
              <a:rPr lang="en-US" sz="2100" dirty="0" smtClean="0"/>
              <a:t> </a:t>
            </a:r>
            <a:r>
              <a:rPr lang="en-US" sz="2100" dirty="0" err="1" smtClean="0"/>
              <a:t>sebagian</a:t>
            </a:r>
            <a:r>
              <a:rPr lang="en-US" sz="2100" dirty="0" smtClean="0"/>
              <a:t> </a:t>
            </a:r>
            <a:r>
              <a:rPr lang="en-US" sz="2100" dirty="0" err="1" smtClean="0"/>
              <a:t>besar</a:t>
            </a:r>
            <a:r>
              <a:rPr lang="en-US" sz="2100" dirty="0" smtClean="0"/>
              <a:t> </a:t>
            </a:r>
            <a:r>
              <a:rPr lang="en-US" sz="2100" dirty="0" err="1" smtClean="0"/>
              <a:t>penduduk</a:t>
            </a:r>
            <a:r>
              <a:rPr lang="en-US" sz="2100" dirty="0" smtClean="0"/>
              <a:t> Indonesia </a:t>
            </a:r>
            <a:r>
              <a:rPr lang="en-US" sz="2100" dirty="0" err="1" smtClean="0"/>
              <a:t>bekerja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unit-unit </a:t>
            </a:r>
            <a:r>
              <a:rPr lang="id-ID" sz="2100" dirty="0" smtClean="0"/>
              <a:t>Usaha Mikro, Kecil, Menengah dan Koperasi (UMKMK)</a:t>
            </a:r>
            <a:r>
              <a:rPr lang="en-US" sz="2100" dirty="0" smtClean="0"/>
              <a:t>, </a:t>
            </a:r>
            <a:r>
              <a:rPr lang="en-US" sz="2100" dirty="0" err="1" smtClean="0"/>
              <a:t>namun</a:t>
            </a:r>
            <a:r>
              <a:rPr lang="en-US" sz="2100" dirty="0" smtClean="0"/>
              <a:t> </a:t>
            </a:r>
            <a:r>
              <a:rPr lang="en-US" sz="2100" dirty="0" err="1" smtClean="0"/>
              <a:t>kepemilikan</a:t>
            </a:r>
            <a:r>
              <a:rPr lang="en-US" sz="2100" dirty="0" smtClean="0"/>
              <a:t> </a:t>
            </a:r>
            <a:r>
              <a:rPr lang="en-US" sz="2100" dirty="0" err="1" smtClean="0"/>
              <a:t>aset</a:t>
            </a:r>
            <a:r>
              <a:rPr lang="en-US" sz="2100" dirty="0" smtClean="0"/>
              <a:t> </a:t>
            </a:r>
            <a:r>
              <a:rPr lang="en-US" sz="2100" dirty="0" err="1" smtClean="0"/>
              <a:t>justru</a:t>
            </a:r>
            <a:r>
              <a:rPr lang="en-US" sz="2100" dirty="0" smtClean="0"/>
              <a:t> </a:t>
            </a:r>
            <a:r>
              <a:rPr lang="en-US" sz="2100" dirty="0" err="1" smtClean="0"/>
              <a:t>sangat</a:t>
            </a:r>
            <a:r>
              <a:rPr lang="en-US" sz="2100" dirty="0" smtClean="0"/>
              <a:t> </a:t>
            </a:r>
            <a:r>
              <a:rPr lang="en-US" sz="2100" dirty="0" err="1" smtClean="0"/>
              <a:t>terkonsentrasi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usaha</a:t>
            </a:r>
            <a:r>
              <a:rPr lang="en-US" sz="2100" dirty="0" smtClean="0"/>
              <a:t> </a:t>
            </a:r>
            <a:r>
              <a:rPr lang="en-US" sz="2100" dirty="0" err="1" smtClean="0"/>
              <a:t>berskala</a:t>
            </a:r>
            <a:r>
              <a:rPr lang="en-US" sz="2100" dirty="0" smtClean="0"/>
              <a:t> </a:t>
            </a:r>
            <a:r>
              <a:rPr lang="en-US" sz="2100" dirty="0" err="1" smtClean="0"/>
              <a:t>besar</a:t>
            </a:r>
            <a:r>
              <a:rPr lang="en-US" sz="2100" dirty="0" smtClean="0"/>
              <a:t>.</a:t>
            </a:r>
          </a:p>
          <a:p>
            <a:pPr lvl="0" algn="just"/>
            <a:r>
              <a:rPr lang="en-US" sz="2100" i="1" dirty="0" err="1" smtClean="0"/>
              <a:t>Ketimpangan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Ekonomi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Antar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Sektor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Sejak</a:t>
            </a:r>
            <a:r>
              <a:rPr lang="en-US" sz="2100" dirty="0" smtClean="0"/>
              <a:t> </a:t>
            </a:r>
            <a:r>
              <a:rPr lang="en-US" sz="2100" dirty="0" err="1" smtClean="0"/>
              <a:t>awal</a:t>
            </a:r>
            <a:r>
              <a:rPr lang="en-US" sz="2100" dirty="0" smtClean="0"/>
              <a:t> </a:t>
            </a:r>
            <a:r>
              <a:rPr lang="en-US" sz="2100" dirty="0" err="1" smtClean="0"/>
              <a:t>Orde</a:t>
            </a:r>
            <a:r>
              <a:rPr lang="en-US" sz="2100" dirty="0" smtClean="0"/>
              <a:t> </a:t>
            </a:r>
            <a:r>
              <a:rPr lang="en-US" sz="2100" dirty="0" err="1" smtClean="0"/>
              <a:t>Baru</a:t>
            </a:r>
            <a:r>
              <a:rPr lang="en-US" sz="2100" dirty="0" smtClean="0"/>
              <a:t>, </a:t>
            </a:r>
            <a:r>
              <a:rPr lang="en-US" sz="2100" dirty="0" err="1" smtClean="0"/>
              <a:t>perekonomian</a:t>
            </a:r>
            <a:r>
              <a:rPr lang="en-US" sz="2100" dirty="0" smtClean="0"/>
              <a:t> Indonesia </a:t>
            </a:r>
            <a:r>
              <a:rPr lang="en-US" sz="2100" dirty="0" err="1" smtClean="0"/>
              <a:t>mulai</a:t>
            </a:r>
            <a:r>
              <a:rPr lang="en-US" sz="2100" dirty="0" smtClean="0"/>
              <a:t> </a:t>
            </a:r>
            <a:r>
              <a:rPr lang="en-US" sz="2100" dirty="0" err="1" smtClean="0"/>
              <a:t>mengabaikan</a:t>
            </a:r>
            <a:r>
              <a:rPr lang="en-US" sz="2100" dirty="0" smtClean="0"/>
              <a:t> </a:t>
            </a:r>
            <a:r>
              <a:rPr lang="en-US" sz="2100" dirty="0" err="1" smtClean="0"/>
              <a:t>keseimbangan</a:t>
            </a:r>
            <a:r>
              <a:rPr lang="en-US" sz="2100" dirty="0" smtClean="0"/>
              <a:t> </a:t>
            </a:r>
            <a:r>
              <a:rPr lang="en-US" sz="2100" dirty="0" err="1" smtClean="0"/>
              <a:t>pembangunan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bersifat</a:t>
            </a:r>
            <a:r>
              <a:rPr lang="en-US" sz="2100" dirty="0" smtClean="0"/>
              <a:t> </a:t>
            </a:r>
            <a:r>
              <a:rPr lang="en-US" sz="2100" dirty="0" err="1" smtClean="0"/>
              <a:t>lintas</a:t>
            </a:r>
            <a:r>
              <a:rPr lang="en-US" sz="2100" dirty="0" smtClean="0"/>
              <a:t> </a:t>
            </a:r>
            <a:r>
              <a:rPr lang="en-US" sz="2100" dirty="0" err="1" smtClean="0"/>
              <a:t>sektoral</a:t>
            </a:r>
            <a:r>
              <a:rPr lang="en-US" sz="2100" dirty="0" smtClean="0"/>
              <a:t> </a:t>
            </a:r>
            <a:r>
              <a:rPr lang="en-US" sz="2100" dirty="0" err="1" smtClean="0"/>
              <a:t>demi</a:t>
            </a:r>
            <a:r>
              <a:rPr lang="en-US" sz="2100" dirty="0" smtClean="0"/>
              <a:t> </a:t>
            </a:r>
            <a:r>
              <a:rPr lang="en-US" sz="2100" dirty="0" err="1" smtClean="0"/>
              <a:t>mengejar</a:t>
            </a:r>
            <a:r>
              <a:rPr lang="en-US" sz="2100" dirty="0" smtClean="0"/>
              <a:t> target </a:t>
            </a:r>
            <a:r>
              <a:rPr lang="en-US" sz="2100" dirty="0" err="1" smtClean="0"/>
              <a:t>pertumbuhan</a:t>
            </a:r>
            <a:r>
              <a:rPr lang="en-US" sz="2100" dirty="0" smtClean="0"/>
              <a:t> </a:t>
            </a:r>
            <a:r>
              <a:rPr lang="en-US" sz="2100" dirty="0" err="1" smtClean="0"/>
              <a:t>ekonomi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peningkatan</a:t>
            </a:r>
            <a:r>
              <a:rPr lang="en-US" sz="2100" dirty="0" smtClean="0"/>
              <a:t> </a:t>
            </a:r>
            <a:r>
              <a:rPr lang="en-US" sz="2100" dirty="0" err="1" smtClean="0"/>
              <a:t>daya</a:t>
            </a:r>
            <a:r>
              <a:rPr lang="en-US" sz="2100" dirty="0" smtClean="0"/>
              <a:t> </a:t>
            </a:r>
            <a:r>
              <a:rPr lang="en-US" sz="2100" dirty="0" err="1" smtClean="0"/>
              <a:t>saing</a:t>
            </a:r>
            <a:r>
              <a:rPr lang="en-US" sz="2100" dirty="0" smtClean="0"/>
              <a:t>. </a:t>
            </a:r>
            <a:r>
              <a:rPr lang="en-US" sz="2100" dirty="0" err="1" smtClean="0"/>
              <a:t>Oleh</a:t>
            </a:r>
            <a:r>
              <a:rPr lang="en-US" sz="2100" dirty="0" smtClean="0"/>
              <a:t> </a:t>
            </a:r>
            <a:r>
              <a:rPr lang="en-US" sz="2100" dirty="0" err="1" smtClean="0"/>
              <a:t>karena</a:t>
            </a:r>
            <a:r>
              <a:rPr lang="en-US" sz="2100" dirty="0" smtClean="0"/>
              <a:t> </a:t>
            </a:r>
            <a:r>
              <a:rPr lang="en-US" sz="2100" dirty="0" err="1" smtClean="0"/>
              <a:t>itu</a:t>
            </a:r>
            <a:r>
              <a:rPr lang="en-US" sz="2100" dirty="0" smtClean="0"/>
              <a:t>,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 </a:t>
            </a:r>
            <a:r>
              <a:rPr lang="en-US" sz="2100" dirty="0" err="1" smtClean="0"/>
              <a:t>padat</a:t>
            </a:r>
            <a:r>
              <a:rPr lang="en-US" sz="2100" dirty="0" smtClean="0"/>
              <a:t> modal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industri-industri</a:t>
            </a:r>
            <a:r>
              <a:rPr lang="en-US" sz="2100" dirty="0" smtClean="0"/>
              <a:t> </a:t>
            </a:r>
            <a:r>
              <a:rPr lang="en-US" sz="2100" dirty="0" err="1" smtClean="0"/>
              <a:t>besar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mempekerjakan</a:t>
            </a:r>
            <a:r>
              <a:rPr lang="en-US" sz="2100" dirty="0" smtClean="0"/>
              <a:t> </a:t>
            </a:r>
            <a:r>
              <a:rPr lang="en-US" sz="2100" dirty="0" err="1" smtClean="0"/>
              <a:t>buruh</a:t>
            </a:r>
            <a:r>
              <a:rPr lang="en-US" sz="2100" dirty="0" smtClean="0"/>
              <a:t> </a:t>
            </a:r>
            <a:r>
              <a:rPr lang="en-US" sz="2100" dirty="0" err="1" smtClean="0"/>
              <a:t>murah</a:t>
            </a:r>
            <a:r>
              <a:rPr lang="en-US" sz="2100" dirty="0" smtClean="0"/>
              <a:t> </a:t>
            </a:r>
            <a:r>
              <a:rPr lang="en-US" sz="2100" dirty="0" err="1" smtClean="0"/>
              <a:t>menjadi</a:t>
            </a:r>
            <a:r>
              <a:rPr lang="en-US" sz="2100" dirty="0" smtClean="0"/>
              <a:t> </a:t>
            </a:r>
            <a:r>
              <a:rPr lang="en-US" sz="2100" dirty="0" err="1" smtClean="0"/>
              <a:t>fokus</a:t>
            </a:r>
            <a:r>
              <a:rPr lang="en-US" sz="2100" dirty="0" smtClean="0"/>
              <a:t> </a:t>
            </a:r>
            <a:r>
              <a:rPr lang="en-US" sz="2100" dirty="0" err="1" smtClean="0"/>
              <a:t>pengembangan</a:t>
            </a:r>
            <a:r>
              <a:rPr lang="en-US" sz="2100" dirty="0" smtClean="0"/>
              <a:t>. Di </a:t>
            </a:r>
            <a:r>
              <a:rPr lang="en-US" sz="2100" dirty="0" err="1" smtClean="0"/>
              <a:t>sisi</a:t>
            </a:r>
            <a:r>
              <a:rPr lang="en-US" sz="2100" dirty="0" smtClean="0"/>
              <a:t> lain,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</a:t>
            </a:r>
            <a:r>
              <a:rPr lang="en-US" sz="2100" dirty="0" err="1" smtClean="0"/>
              <a:t>pertanian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id-ID" sz="2100" dirty="0" smtClean="0"/>
              <a:t>Usaha Mikro, Kecil, Menengah dan Koperasi (UMKMK)</a:t>
            </a:r>
            <a:r>
              <a:rPr lang="en-US" sz="2100" dirty="0" smtClean="0"/>
              <a:t>, yang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 smtClean="0"/>
              <a:t>merupakan</a:t>
            </a:r>
            <a:r>
              <a:rPr lang="en-US" sz="2100" dirty="0" smtClean="0"/>
              <a:t> </a:t>
            </a:r>
            <a:r>
              <a:rPr lang="en-US" sz="2100" dirty="0" err="1" smtClean="0"/>
              <a:t>potensi</a:t>
            </a:r>
            <a:r>
              <a:rPr lang="en-US" sz="2100" dirty="0" smtClean="0"/>
              <a:t> </a:t>
            </a:r>
            <a:r>
              <a:rPr lang="en-US" sz="2100" dirty="0" err="1" smtClean="0"/>
              <a:t>ekonomi</a:t>
            </a:r>
            <a:r>
              <a:rPr lang="en-US" sz="2100" dirty="0" smtClean="0"/>
              <a:t> </a:t>
            </a:r>
            <a:r>
              <a:rPr lang="en-US" sz="2100" dirty="0" err="1" smtClean="0"/>
              <a:t>serta</a:t>
            </a:r>
            <a:r>
              <a:rPr lang="en-US" sz="2100" dirty="0" smtClean="0"/>
              <a:t> </a:t>
            </a:r>
            <a:r>
              <a:rPr lang="en-US" sz="2100" dirty="0" err="1" smtClean="0"/>
              <a:t>mampu</a:t>
            </a:r>
            <a:r>
              <a:rPr lang="en-US" sz="2100" dirty="0" smtClean="0"/>
              <a:t> </a:t>
            </a:r>
            <a:r>
              <a:rPr lang="en-US" sz="2100" dirty="0" err="1" smtClean="0"/>
              <a:t>mendorong</a:t>
            </a:r>
            <a:r>
              <a:rPr lang="en-US" sz="2100" dirty="0" smtClean="0"/>
              <a:t> </a:t>
            </a:r>
            <a:r>
              <a:rPr lang="en-US" sz="2100" dirty="0" err="1" smtClean="0"/>
              <a:t>pemerataan</a:t>
            </a:r>
            <a:r>
              <a:rPr lang="en-US" sz="2100" dirty="0" smtClean="0"/>
              <a:t> </a:t>
            </a:r>
            <a:r>
              <a:rPr lang="en-US" sz="2100" dirty="0" err="1" smtClean="0"/>
              <a:t>pembangunan</a:t>
            </a:r>
            <a:r>
              <a:rPr lang="en-US" sz="2100" dirty="0" smtClean="0"/>
              <a:t>, </a:t>
            </a:r>
            <a:r>
              <a:rPr lang="en-US" sz="2100" dirty="0" err="1" smtClean="0"/>
              <a:t>cenderung</a:t>
            </a:r>
            <a:r>
              <a:rPr lang="en-US" sz="2100" dirty="0" smtClean="0"/>
              <a:t> </a:t>
            </a:r>
            <a:r>
              <a:rPr lang="en-US" sz="2100" dirty="0" err="1" smtClean="0"/>
              <a:t>terabaikan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Bentuk-Bentuk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Ketimpangan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lvl="0" algn="just"/>
            <a:r>
              <a:rPr lang="en-US" sz="2100" i="1" dirty="0" err="1" smtClean="0"/>
              <a:t>Ketimpangan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Antar</a:t>
            </a:r>
            <a:r>
              <a:rPr lang="en-US" sz="2100" i="1" dirty="0" smtClean="0"/>
              <a:t> Wilayah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Karena</a:t>
            </a:r>
            <a:r>
              <a:rPr lang="en-US" sz="2100" dirty="0" smtClean="0"/>
              <a:t>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 </a:t>
            </a:r>
            <a:r>
              <a:rPr lang="en-US" sz="2100" dirty="0" err="1" smtClean="0"/>
              <a:t>padat</a:t>
            </a:r>
            <a:r>
              <a:rPr lang="en-US" sz="2100" dirty="0" smtClean="0"/>
              <a:t> modal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 </a:t>
            </a:r>
            <a:r>
              <a:rPr lang="en-US" sz="2100" dirty="0" err="1" smtClean="0"/>
              <a:t>andalan</a:t>
            </a:r>
            <a:r>
              <a:rPr lang="en-US" sz="2100" dirty="0" smtClean="0"/>
              <a:t> </a:t>
            </a:r>
            <a:r>
              <a:rPr lang="en-US" sz="2100" dirty="0" err="1" smtClean="0"/>
              <a:t>lainnya</a:t>
            </a:r>
            <a:r>
              <a:rPr lang="en-US" sz="2100" dirty="0" smtClean="0"/>
              <a:t> </a:t>
            </a:r>
            <a:r>
              <a:rPr lang="en-US" sz="2100" dirty="0" err="1" smtClean="0"/>
              <a:t>kebanyakan</a:t>
            </a:r>
            <a:r>
              <a:rPr lang="en-US" sz="2100" dirty="0" smtClean="0"/>
              <a:t> </a:t>
            </a:r>
            <a:r>
              <a:rPr lang="en-US" sz="2100" dirty="0" err="1" smtClean="0"/>
              <a:t>terkonsentrasi</a:t>
            </a:r>
            <a:r>
              <a:rPr lang="en-US" sz="2100" dirty="0" smtClean="0"/>
              <a:t> </a:t>
            </a:r>
            <a:r>
              <a:rPr lang="en-US" sz="2100" dirty="0" err="1" smtClean="0"/>
              <a:t>di</a:t>
            </a:r>
            <a:r>
              <a:rPr lang="en-US" sz="2100" dirty="0" smtClean="0"/>
              <a:t> </a:t>
            </a:r>
            <a:r>
              <a:rPr lang="en-US" sz="2100" dirty="0" err="1" smtClean="0"/>
              <a:t>Pulau</a:t>
            </a:r>
            <a:r>
              <a:rPr lang="en-US" sz="2100" dirty="0" smtClean="0"/>
              <a:t> </a:t>
            </a:r>
            <a:r>
              <a:rPr lang="en-US" sz="2100" dirty="0" err="1" smtClean="0"/>
              <a:t>Jawa</a:t>
            </a:r>
            <a:r>
              <a:rPr lang="en-US" sz="2100" dirty="0" smtClean="0"/>
              <a:t>, </a:t>
            </a:r>
            <a:r>
              <a:rPr lang="en-US" sz="2100" dirty="0" err="1" smtClean="0"/>
              <a:t>maka</a:t>
            </a:r>
            <a:r>
              <a:rPr lang="en-US" sz="2100" dirty="0" smtClean="0"/>
              <a:t> </a:t>
            </a:r>
            <a:r>
              <a:rPr lang="en-US" sz="2100" dirty="0" err="1" smtClean="0"/>
              <a:t>wilayah</a:t>
            </a:r>
            <a:r>
              <a:rPr lang="en-US" sz="2100" dirty="0" smtClean="0"/>
              <a:t> </a:t>
            </a:r>
            <a:r>
              <a:rPr lang="en-US" sz="2100" dirty="0" err="1" smtClean="0"/>
              <a:t>tersebut</a:t>
            </a:r>
            <a:r>
              <a:rPr lang="en-US" sz="2100" dirty="0" smtClean="0"/>
              <a:t> </a:t>
            </a:r>
            <a:r>
              <a:rPr lang="en-US" sz="2100" dirty="0" err="1" smtClean="0"/>
              <a:t>telah</a:t>
            </a:r>
            <a:r>
              <a:rPr lang="en-US" sz="2100" dirty="0" smtClean="0"/>
              <a:t> </a:t>
            </a:r>
            <a:r>
              <a:rPr lang="en-US" sz="2100" dirty="0" err="1" smtClean="0"/>
              <a:t>mengalami</a:t>
            </a:r>
            <a:r>
              <a:rPr lang="en-US" sz="2100" dirty="0" smtClean="0"/>
              <a:t> </a:t>
            </a:r>
            <a:r>
              <a:rPr lang="en-US" sz="2100" dirty="0" err="1" smtClean="0"/>
              <a:t>pembangunan</a:t>
            </a:r>
            <a:r>
              <a:rPr lang="en-US" sz="2100" dirty="0" smtClean="0"/>
              <a:t> </a:t>
            </a:r>
            <a:r>
              <a:rPr lang="en-US" sz="2100" dirty="0" err="1" smtClean="0"/>
              <a:t>fisik</a:t>
            </a:r>
            <a:r>
              <a:rPr lang="en-US" sz="2100" dirty="0" smtClean="0"/>
              <a:t> </a:t>
            </a:r>
            <a:r>
              <a:rPr lang="en-US" sz="2100" dirty="0" err="1" smtClean="0"/>
              <a:t>teramat</a:t>
            </a:r>
            <a:r>
              <a:rPr lang="en-US" sz="2100" dirty="0" smtClean="0"/>
              <a:t> </a:t>
            </a:r>
            <a:r>
              <a:rPr lang="en-US" sz="2100" dirty="0" err="1" smtClean="0"/>
              <a:t>pesat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menikmati</a:t>
            </a:r>
            <a:r>
              <a:rPr lang="en-US" sz="2100" dirty="0" smtClean="0"/>
              <a:t> </a:t>
            </a:r>
            <a:r>
              <a:rPr lang="en-US" sz="2100" dirty="0" err="1" smtClean="0"/>
              <a:t>pertumbuhan</a:t>
            </a:r>
            <a:r>
              <a:rPr lang="en-US" sz="2100" dirty="0" smtClean="0"/>
              <a:t> </a:t>
            </a:r>
            <a:r>
              <a:rPr lang="en-US" sz="2100" dirty="0" err="1" smtClean="0"/>
              <a:t>pendapatan</a:t>
            </a:r>
            <a:r>
              <a:rPr lang="en-US" sz="2100" dirty="0" smtClean="0"/>
              <a:t> </a:t>
            </a:r>
            <a:r>
              <a:rPr lang="en-US" sz="2100" dirty="0" err="1" smtClean="0"/>
              <a:t>asli</a:t>
            </a:r>
            <a:r>
              <a:rPr lang="en-US" sz="2100" dirty="0" smtClean="0"/>
              <a:t> </a:t>
            </a:r>
            <a:r>
              <a:rPr lang="en-US" sz="2100" dirty="0" err="1" smtClean="0"/>
              <a:t>daerah</a:t>
            </a:r>
            <a:r>
              <a:rPr lang="en-US" sz="2100" dirty="0" smtClean="0"/>
              <a:t> (PAD) yang </a:t>
            </a:r>
            <a:r>
              <a:rPr lang="en-US" sz="2100" dirty="0" err="1" smtClean="0"/>
              <a:t>bersumber</a:t>
            </a:r>
            <a:r>
              <a:rPr lang="en-US" sz="2100" dirty="0" smtClean="0"/>
              <a:t> </a:t>
            </a:r>
            <a:r>
              <a:rPr lang="en-US" sz="2100" dirty="0" err="1" smtClean="0"/>
              <a:t>dari</a:t>
            </a:r>
            <a:r>
              <a:rPr lang="en-US" sz="2100" dirty="0" smtClean="0"/>
              <a:t> </a:t>
            </a:r>
            <a:r>
              <a:rPr lang="en-US" sz="2100" dirty="0" err="1" smtClean="0"/>
              <a:t>kegiatan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. </a:t>
            </a:r>
            <a:r>
              <a:rPr lang="en-US" sz="2100" dirty="0" err="1" smtClean="0"/>
              <a:t>Sementara</a:t>
            </a:r>
            <a:r>
              <a:rPr lang="en-US" sz="2100" dirty="0" smtClean="0"/>
              <a:t> </a:t>
            </a:r>
            <a:r>
              <a:rPr lang="en-US" sz="2100" dirty="0" err="1" smtClean="0"/>
              <a:t>itu</a:t>
            </a:r>
            <a:r>
              <a:rPr lang="en-US" sz="2100" dirty="0" smtClean="0"/>
              <a:t>, </a:t>
            </a:r>
            <a:r>
              <a:rPr lang="en-US" sz="2100" dirty="0" err="1" smtClean="0"/>
              <a:t>wilayah</a:t>
            </a:r>
            <a:r>
              <a:rPr lang="en-US" sz="2100" dirty="0" smtClean="0"/>
              <a:t> </a:t>
            </a:r>
            <a:r>
              <a:rPr lang="en-US" sz="2100" dirty="0" err="1" smtClean="0"/>
              <a:t>lainnya</a:t>
            </a:r>
            <a:r>
              <a:rPr lang="en-US" sz="2100" dirty="0" smtClean="0"/>
              <a:t>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memperoleh</a:t>
            </a:r>
            <a:r>
              <a:rPr lang="en-US" sz="2100" dirty="0" smtClean="0"/>
              <a:t> </a:t>
            </a:r>
            <a:r>
              <a:rPr lang="en-US" sz="2100" dirty="0" err="1" smtClean="0"/>
              <a:t>keuntungan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sama</a:t>
            </a:r>
            <a:r>
              <a:rPr lang="en-US" sz="2100" dirty="0" smtClean="0"/>
              <a:t>. </a:t>
            </a:r>
          </a:p>
          <a:p>
            <a:pPr lvl="0" algn="just"/>
            <a:r>
              <a:rPr lang="en-US" sz="2100" i="1" dirty="0" err="1" smtClean="0"/>
              <a:t>Ketimpangan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Antar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Golongan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Sosial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Ekonomi</a:t>
            </a:r>
            <a:endParaRPr lang="en-US" sz="2100" dirty="0" smtClean="0"/>
          </a:p>
          <a:p>
            <a:pPr algn="just">
              <a:buNone/>
            </a:pPr>
            <a:r>
              <a:rPr lang="en-US" sz="2100" dirty="0" smtClean="0"/>
              <a:t>	</a:t>
            </a:r>
            <a:r>
              <a:rPr lang="en-US" sz="2100" dirty="0" err="1" smtClean="0"/>
              <a:t>Strategi</a:t>
            </a:r>
            <a:r>
              <a:rPr lang="en-US" sz="2100" dirty="0" smtClean="0"/>
              <a:t> </a:t>
            </a:r>
            <a:r>
              <a:rPr lang="en-US" sz="2100" dirty="0" err="1" smtClean="0"/>
              <a:t>pembangunan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mengutamakan</a:t>
            </a:r>
            <a:r>
              <a:rPr lang="en-US" sz="2100" dirty="0" smtClean="0"/>
              <a:t>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 </a:t>
            </a:r>
            <a:r>
              <a:rPr lang="en-US" sz="2100" dirty="0" err="1" smtClean="0"/>
              <a:t>padat</a:t>
            </a:r>
            <a:r>
              <a:rPr lang="en-US" sz="2100" dirty="0" smtClean="0"/>
              <a:t> modal </a:t>
            </a:r>
            <a:r>
              <a:rPr lang="en-US" sz="2100" dirty="0" err="1" smtClean="0"/>
              <a:t>berakibat</a:t>
            </a:r>
            <a:r>
              <a:rPr lang="en-US" sz="2100" dirty="0" smtClean="0"/>
              <a:t> </a:t>
            </a:r>
            <a:r>
              <a:rPr lang="en-US" sz="2100" dirty="0" err="1" smtClean="0"/>
              <a:t>munculnya</a:t>
            </a:r>
            <a:r>
              <a:rPr lang="en-US" sz="2100" dirty="0" smtClean="0"/>
              <a:t> </a:t>
            </a:r>
            <a:r>
              <a:rPr lang="en-US" sz="2100" dirty="0" err="1" smtClean="0"/>
              <a:t>segolongan</a:t>
            </a:r>
            <a:r>
              <a:rPr lang="en-US" sz="2100" dirty="0" smtClean="0"/>
              <a:t> </a:t>
            </a:r>
            <a:r>
              <a:rPr lang="en-US" sz="2100" dirty="0" err="1" smtClean="0"/>
              <a:t>warga</a:t>
            </a:r>
            <a:r>
              <a:rPr lang="en-US" sz="2100" dirty="0" smtClean="0"/>
              <a:t> </a:t>
            </a:r>
            <a:r>
              <a:rPr lang="en-US" sz="2100" dirty="0" err="1" smtClean="0"/>
              <a:t>miskin</a:t>
            </a:r>
            <a:r>
              <a:rPr lang="en-US" sz="2100" dirty="0" smtClean="0"/>
              <a:t> yang </a:t>
            </a:r>
            <a:r>
              <a:rPr lang="en-US" sz="2100" dirty="0" err="1" smtClean="0"/>
              <a:t>hidup</a:t>
            </a:r>
            <a:r>
              <a:rPr lang="en-US" sz="2100" dirty="0" smtClean="0"/>
              <a:t> </a:t>
            </a:r>
            <a:r>
              <a:rPr lang="en-US" sz="2100" dirty="0" err="1" smtClean="0"/>
              <a:t>dalam</a:t>
            </a:r>
            <a:r>
              <a:rPr lang="en-US" sz="2100" dirty="0" smtClean="0"/>
              <a:t> </a:t>
            </a:r>
            <a:r>
              <a:rPr lang="en-US" sz="2100" dirty="0" err="1" smtClean="0"/>
              <a:t>kerentanan</a:t>
            </a:r>
            <a:r>
              <a:rPr lang="en-US" sz="2100" dirty="0" smtClean="0"/>
              <a:t>. </a:t>
            </a:r>
            <a:r>
              <a:rPr lang="en-US" sz="2100" dirty="0" err="1" smtClean="0"/>
              <a:t>Mereka</a:t>
            </a:r>
            <a:r>
              <a:rPr lang="en-US" sz="2100" dirty="0" smtClean="0"/>
              <a:t> </a:t>
            </a:r>
            <a:r>
              <a:rPr lang="en-US" sz="2100" dirty="0" err="1" smtClean="0"/>
              <a:t>ini</a:t>
            </a:r>
            <a:r>
              <a:rPr lang="en-US" sz="2100" dirty="0" smtClean="0"/>
              <a:t> </a:t>
            </a:r>
            <a:r>
              <a:rPr lang="en-US" sz="2100" dirty="0" err="1" smtClean="0"/>
              <a:t>umumnya</a:t>
            </a:r>
            <a:r>
              <a:rPr lang="en-US" sz="2100" dirty="0" smtClean="0"/>
              <a:t>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memiliki</a:t>
            </a:r>
            <a:r>
              <a:rPr lang="en-US" sz="2100" dirty="0" smtClean="0"/>
              <a:t> </a:t>
            </a:r>
            <a:r>
              <a:rPr lang="en-US" sz="2100" dirty="0" err="1" smtClean="0"/>
              <a:t>keterampilan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dibutuhkan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bekerja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, </a:t>
            </a:r>
            <a:r>
              <a:rPr lang="en-US" sz="2100" dirty="0" err="1" smtClean="0"/>
              <a:t>sehingga</a:t>
            </a:r>
            <a:r>
              <a:rPr lang="en-US" sz="2100" dirty="0" smtClean="0"/>
              <a:t> </a:t>
            </a:r>
            <a:r>
              <a:rPr lang="en-US" sz="2100" dirty="0" err="1" smtClean="0"/>
              <a:t>terpaksa</a:t>
            </a:r>
            <a:r>
              <a:rPr lang="en-US" sz="2100" dirty="0" smtClean="0"/>
              <a:t> </a:t>
            </a:r>
            <a:r>
              <a:rPr lang="en-US" sz="2100" dirty="0" err="1" smtClean="0"/>
              <a:t>berkutat</a:t>
            </a:r>
            <a:r>
              <a:rPr lang="en-US" sz="2100" dirty="0" smtClean="0"/>
              <a:t> </a:t>
            </a:r>
            <a:r>
              <a:rPr lang="en-US" sz="2100" dirty="0" err="1" smtClean="0"/>
              <a:t>di</a:t>
            </a:r>
            <a:r>
              <a:rPr lang="en-US" sz="2100" dirty="0" smtClean="0"/>
              <a:t>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informal. Di </a:t>
            </a:r>
            <a:r>
              <a:rPr lang="en-US" sz="2100" dirty="0" err="1" smtClean="0"/>
              <a:t>sisi</a:t>
            </a:r>
            <a:r>
              <a:rPr lang="en-US" sz="2100" dirty="0" smtClean="0"/>
              <a:t> lain, </a:t>
            </a:r>
            <a:r>
              <a:rPr lang="en-US" sz="2100" dirty="0" err="1" smtClean="0"/>
              <a:t>warga</a:t>
            </a:r>
            <a:r>
              <a:rPr lang="en-US" sz="2100" dirty="0" smtClean="0"/>
              <a:t> yang </a:t>
            </a:r>
            <a:r>
              <a:rPr lang="en-US" sz="2100" dirty="0" err="1" smtClean="0"/>
              <a:t>terampil</a:t>
            </a:r>
            <a:r>
              <a:rPr lang="en-US" sz="2100" dirty="0" smtClean="0"/>
              <a:t> </a:t>
            </a:r>
            <a:r>
              <a:rPr lang="en-US" sz="2100" dirty="0" err="1" smtClean="0"/>
              <a:t>dapat</a:t>
            </a:r>
            <a:r>
              <a:rPr lang="en-US" sz="2100" dirty="0" smtClean="0"/>
              <a:t> </a:t>
            </a:r>
            <a:r>
              <a:rPr lang="en-US" sz="2100" dirty="0" err="1" smtClean="0"/>
              <a:t>terserap</a:t>
            </a:r>
            <a:r>
              <a:rPr lang="en-US" sz="2100" dirty="0" smtClean="0"/>
              <a:t> </a:t>
            </a:r>
            <a:r>
              <a:rPr lang="en-US" sz="2100" dirty="0" err="1" smtClean="0"/>
              <a:t>oleh</a:t>
            </a:r>
            <a:r>
              <a:rPr lang="en-US" sz="2100" dirty="0" smtClean="0"/>
              <a:t> </a:t>
            </a:r>
            <a:r>
              <a:rPr lang="en-US" sz="2100" dirty="0" err="1" smtClean="0"/>
              <a:t>sektor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mengenyam</a:t>
            </a:r>
            <a:r>
              <a:rPr lang="en-US" sz="2100" dirty="0" smtClean="0"/>
              <a:t> </a:t>
            </a:r>
            <a:r>
              <a:rPr lang="en-US" sz="2100" dirty="0" err="1" smtClean="0"/>
              <a:t>kesejahteraan</a:t>
            </a:r>
            <a:r>
              <a:rPr lang="en-US" sz="2100" dirty="0" smtClean="0"/>
              <a:t> </a:t>
            </a:r>
            <a:r>
              <a:rPr lang="en-US" sz="2100" dirty="0" err="1" smtClean="0"/>
              <a:t>memadai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Bentuk-Bentuk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Ketimpangan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lvl="0"/>
            <a:r>
              <a:rPr lang="en-US" sz="2400" i="1" dirty="0" err="1" smtClean="0"/>
              <a:t>Ketimpangan</a:t>
            </a:r>
            <a:r>
              <a:rPr lang="en-US" sz="2400" i="1" dirty="0" smtClean="0"/>
              <a:t> Pembangunan </a:t>
            </a:r>
            <a:r>
              <a:rPr lang="en-US" sz="2400" i="1" dirty="0" err="1" smtClean="0"/>
              <a:t>Manusia</a:t>
            </a:r>
            <a:r>
              <a:rPr lang="en-US" sz="2400" i="1" dirty="0" smtClean="0"/>
              <a:t> Indonesia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Pembenahan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, </a:t>
            </a:r>
            <a:r>
              <a:rPr lang="en-US" sz="2400" dirty="0" err="1" smtClean="0"/>
              <a:t>penyediaan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, </a:t>
            </a:r>
            <a:r>
              <a:rPr lang="en-US" sz="2400" dirty="0" err="1" smtClean="0"/>
              <a:t>penurunan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kematian</a:t>
            </a:r>
            <a:r>
              <a:rPr lang="en-US" sz="2400" dirty="0" smtClean="0"/>
              <a:t>, </a:t>
            </a: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menurunnya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penduduk</a:t>
            </a:r>
            <a:r>
              <a:rPr lang="en-US" sz="2400" dirty="0" smtClean="0"/>
              <a:t> </a:t>
            </a:r>
            <a:r>
              <a:rPr lang="en-US" sz="2400" dirty="0" err="1" smtClean="0"/>
              <a:t>miskin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dianggap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torehan</a:t>
            </a:r>
            <a:r>
              <a:rPr lang="en-US" sz="2400" dirty="0" smtClean="0"/>
              <a:t> </a:t>
            </a:r>
            <a:r>
              <a:rPr lang="en-US" sz="2400" dirty="0" err="1" smtClean="0"/>
              <a:t>prestasi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.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ternyata</a:t>
            </a:r>
            <a:r>
              <a:rPr lang="en-US" sz="2400" dirty="0" smtClean="0"/>
              <a:t> </a:t>
            </a:r>
            <a:r>
              <a:rPr lang="en-US" sz="2400" dirty="0" err="1" smtClean="0"/>
              <a:t>semuanya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program-program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bukannya</a:t>
            </a:r>
            <a:r>
              <a:rPr lang="en-US" sz="2400" dirty="0" smtClean="0"/>
              <a:t> </a:t>
            </a:r>
            <a:r>
              <a:rPr lang="en-US" sz="2400" dirty="0" err="1" smtClean="0"/>
              <a:t>bersumber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inisiatif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kemandirian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perkataan</a:t>
            </a:r>
            <a:r>
              <a:rPr lang="en-US" sz="2400" dirty="0" smtClean="0"/>
              <a:t> lain,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fakta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diklaim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bukti</a:t>
            </a:r>
            <a:r>
              <a:rPr lang="en-US" sz="2400" dirty="0" smtClean="0"/>
              <a:t> </a:t>
            </a:r>
            <a:r>
              <a:rPr lang="en-US" sz="2400" dirty="0" err="1" smtClean="0"/>
              <a:t>keberhasilan</a:t>
            </a:r>
            <a:r>
              <a:rPr lang="en-US" sz="2400" dirty="0" smtClean="0"/>
              <a:t> </a:t>
            </a:r>
            <a:r>
              <a:rPr lang="en-US" sz="2400" dirty="0" err="1" smtClean="0"/>
              <a:t>pembangunan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internal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justru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.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901723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Bentuk-Bentuk</a:t>
            </a:r>
            <a:r>
              <a:rPr lang="en-US" sz="40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Ketimpangan</a:t>
            </a:r>
            <a:endParaRPr lang="id-ID" sz="4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60"/>
            <a:ext cx="8229600" cy="4311649"/>
          </a:xfrm>
        </p:spPr>
        <p:txBody>
          <a:bodyPr/>
          <a:lstStyle/>
          <a:p>
            <a:pPr lvl="0" algn="just"/>
            <a:r>
              <a:rPr lang="en-US" sz="2200" i="1" dirty="0" err="1" smtClean="0"/>
              <a:t>Ketimpangan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Desa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dan</a:t>
            </a:r>
            <a:r>
              <a:rPr lang="en-US" sz="2200" i="1" dirty="0" smtClean="0"/>
              <a:t> Kota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Ketimpangan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perkotaan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pedesaan</a:t>
            </a:r>
            <a:r>
              <a:rPr lang="en-US" sz="2200" dirty="0" smtClean="0"/>
              <a:t> </a:t>
            </a:r>
            <a:r>
              <a:rPr lang="en-US" sz="2200" dirty="0" err="1" smtClean="0"/>
              <a:t>terjadi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pembangunan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terfokus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wilayah</a:t>
            </a:r>
            <a:r>
              <a:rPr lang="en-US" sz="2200" dirty="0" smtClean="0"/>
              <a:t> </a:t>
            </a:r>
            <a:r>
              <a:rPr lang="en-US" sz="2200" dirty="0" err="1" smtClean="0"/>
              <a:t>perkotaan</a:t>
            </a:r>
            <a:r>
              <a:rPr lang="en-US" sz="2200" dirty="0" smtClean="0"/>
              <a:t> </a:t>
            </a:r>
            <a:r>
              <a:rPr lang="en-US" sz="2200" dirty="0" err="1" smtClean="0"/>
              <a:t>dibandingkan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pedesaan</a:t>
            </a:r>
            <a:r>
              <a:rPr lang="en-US" sz="2200" dirty="0" smtClean="0"/>
              <a:t>. </a:t>
            </a:r>
            <a:r>
              <a:rPr lang="en-US" sz="2200" dirty="0" err="1" smtClean="0"/>
              <a:t>Ketimpangan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pembangunan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 </a:t>
            </a:r>
            <a:r>
              <a:rPr lang="en-US" sz="2200" dirty="0" err="1" smtClean="0"/>
              <a:t>mengakibatkan</a:t>
            </a:r>
            <a:r>
              <a:rPr lang="en-US" sz="2200" dirty="0" smtClean="0"/>
              <a:t> </a:t>
            </a:r>
            <a:r>
              <a:rPr lang="en-US" sz="2200" dirty="0" err="1" smtClean="0"/>
              <a:t>terhambatnya</a:t>
            </a:r>
            <a:r>
              <a:rPr lang="en-US" sz="2200" dirty="0" smtClean="0"/>
              <a:t> </a:t>
            </a:r>
            <a:r>
              <a:rPr lang="en-US" sz="2200" dirty="0" err="1" smtClean="0"/>
              <a:t>perkembangan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pedesaan</a:t>
            </a:r>
            <a:r>
              <a:rPr lang="en-US" sz="2200" dirty="0" smtClean="0"/>
              <a:t>. </a:t>
            </a:r>
            <a:r>
              <a:rPr lang="en-US" sz="2200" dirty="0" err="1" smtClean="0"/>
              <a:t>Selain</a:t>
            </a:r>
            <a:r>
              <a:rPr lang="en-US" sz="2200" dirty="0" smtClean="0"/>
              <a:t> </a:t>
            </a:r>
            <a:r>
              <a:rPr lang="en-US" sz="2200" dirty="0" err="1" smtClean="0"/>
              <a:t>ketimpangan</a:t>
            </a:r>
            <a:r>
              <a:rPr lang="en-US" sz="2200" dirty="0" smtClean="0"/>
              <a:t> </a:t>
            </a:r>
            <a:r>
              <a:rPr lang="en-US" sz="2200" dirty="0" err="1" smtClean="0"/>
              <a:t>pembangunan</a:t>
            </a:r>
            <a:r>
              <a:rPr lang="en-US" sz="2200" dirty="0" smtClean="0"/>
              <a:t>, </a:t>
            </a:r>
            <a:r>
              <a:rPr lang="en-US" sz="2200" dirty="0" err="1" smtClean="0"/>
              <a:t>faktor</a:t>
            </a:r>
            <a:r>
              <a:rPr lang="en-US" sz="2200" dirty="0" smtClean="0"/>
              <a:t> internal </a:t>
            </a:r>
            <a:r>
              <a:rPr lang="en-US" sz="2200" dirty="0" err="1" smtClean="0"/>
              <a:t>pedesaan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ketidakmerataan</a:t>
            </a:r>
            <a:r>
              <a:rPr lang="en-US" sz="2200" dirty="0" smtClean="0"/>
              <a:t> </a:t>
            </a:r>
            <a:r>
              <a:rPr lang="en-US" sz="2200" dirty="0" err="1" smtClean="0"/>
              <a:t>sebaran</a:t>
            </a:r>
            <a:r>
              <a:rPr lang="en-US" sz="2200" dirty="0" smtClean="0"/>
              <a:t> </a:t>
            </a:r>
            <a:r>
              <a:rPr lang="en-US" sz="2200" dirty="0" err="1" smtClean="0"/>
              <a:t>penduduk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minimnya</a:t>
            </a:r>
            <a:r>
              <a:rPr lang="en-US" sz="2200" dirty="0" smtClean="0"/>
              <a:t> </a:t>
            </a:r>
            <a:r>
              <a:rPr lang="en-US" sz="2200" dirty="0" err="1" smtClean="0"/>
              <a:t>kesempatan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,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hambatan</a:t>
            </a:r>
            <a:r>
              <a:rPr lang="en-US" sz="2200" dirty="0" smtClean="0"/>
              <a:t> </a:t>
            </a:r>
            <a:r>
              <a:rPr lang="en-US" sz="2200" dirty="0" err="1" smtClean="0"/>
              <a:t>tersendiri</a:t>
            </a:r>
            <a:r>
              <a:rPr lang="en-US" sz="2200" dirty="0" smtClean="0"/>
              <a:t>. </a:t>
            </a:r>
            <a:r>
              <a:rPr lang="en-US" sz="2200" dirty="0" err="1" smtClean="0"/>
              <a:t>Sebaran</a:t>
            </a:r>
            <a:r>
              <a:rPr lang="en-US" sz="2200" dirty="0" smtClean="0"/>
              <a:t> </a:t>
            </a:r>
            <a:r>
              <a:rPr lang="en-US" sz="2200" dirty="0" err="1" smtClean="0"/>
              <a:t>penduduk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terpencar-pencar</a:t>
            </a:r>
            <a:r>
              <a:rPr lang="en-US" sz="2200" dirty="0" smtClean="0"/>
              <a:t> </a:t>
            </a:r>
            <a:r>
              <a:rPr lang="en-US" sz="2200" dirty="0" err="1" smtClean="0"/>
              <a:t>menyebabkan</a:t>
            </a:r>
            <a:r>
              <a:rPr lang="en-US" sz="2200" dirty="0" smtClean="0"/>
              <a:t> </a:t>
            </a:r>
            <a:r>
              <a:rPr lang="en-US" sz="2200" dirty="0" err="1" smtClean="0"/>
              <a:t>mahalnya</a:t>
            </a:r>
            <a:r>
              <a:rPr lang="en-US" sz="2200" dirty="0" smtClean="0"/>
              <a:t> </a:t>
            </a:r>
            <a:r>
              <a:rPr lang="en-US" sz="2200" dirty="0" err="1" smtClean="0"/>
              <a:t>biaya</a:t>
            </a:r>
            <a:r>
              <a:rPr lang="en-US" sz="2200" dirty="0" smtClean="0"/>
              <a:t> </a:t>
            </a:r>
            <a:r>
              <a:rPr lang="en-US" sz="2200" dirty="0" err="1" smtClean="0"/>
              <a:t>penyediaan</a:t>
            </a:r>
            <a:r>
              <a:rPr lang="en-US" sz="2200" dirty="0" smtClean="0"/>
              <a:t> </a:t>
            </a:r>
            <a:r>
              <a:rPr lang="en-US" sz="2200" dirty="0" err="1" smtClean="0"/>
              <a:t>barang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jasa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efektif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seluruh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. </a:t>
            </a:r>
            <a:r>
              <a:rPr lang="en-US" sz="2200" dirty="0" err="1" smtClean="0"/>
              <a:t>Adapun</a:t>
            </a:r>
            <a:r>
              <a:rPr lang="en-US" sz="2200" dirty="0" smtClean="0"/>
              <a:t> </a:t>
            </a:r>
            <a:r>
              <a:rPr lang="en-US" sz="2200" dirty="0" err="1" smtClean="0"/>
              <a:t>relatif</a:t>
            </a:r>
            <a:r>
              <a:rPr lang="en-US" sz="2200" dirty="0" smtClean="0"/>
              <a:t> </a:t>
            </a:r>
            <a:r>
              <a:rPr lang="en-US" sz="2200" dirty="0" err="1" smtClean="0"/>
              <a:t>melimpahnya</a:t>
            </a:r>
            <a:r>
              <a:rPr lang="en-US" sz="2200" dirty="0" smtClean="0"/>
              <a:t> </a:t>
            </a:r>
            <a:r>
              <a:rPr lang="en-US" sz="2200" dirty="0" err="1" smtClean="0"/>
              <a:t>jumlah</a:t>
            </a:r>
            <a:r>
              <a:rPr lang="en-US" sz="2200" dirty="0" smtClean="0"/>
              <a:t> </a:t>
            </a:r>
            <a:r>
              <a:rPr lang="en-US" sz="2200" dirty="0" err="1" smtClean="0"/>
              <a:t>tenaga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 yang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disertai</a:t>
            </a:r>
            <a:r>
              <a:rPr lang="en-US" sz="2200" dirty="0" smtClean="0"/>
              <a:t> </a:t>
            </a:r>
            <a:r>
              <a:rPr lang="en-US" sz="2200" dirty="0" err="1" smtClean="0"/>
              <a:t>ketersediaan</a:t>
            </a:r>
            <a:r>
              <a:rPr lang="en-US" sz="2200" dirty="0" smtClean="0"/>
              <a:t> </a:t>
            </a:r>
            <a:r>
              <a:rPr lang="en-US" sz="2200" dirty="0" err="1" smtClean="0"/>
              <a:t>kesempatan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 </a:t>
            </a:r>
            <a:r>
              <a:rPr lang="en-US" sz="2200" dirty="0" err="1" smtClean="0"/>
              <a:t>tak</a:t>
            </a:r>
            <a:r>
              <a:rPr lang="en-US" sz="2200" dirty="0" smtClean="0"/>
              <a:t> </a:t>
            </a:r>
            <a:r>
              <a:rPr lang="en-US" sz="2200" dirty="0" err="1" smtClean="0"/>
              <a:t>urung</a:t>
            </a:r>
            <a:r>
              <a:rPr lang="en-US" sz="2200" dirty="0" smtClean="0"/>
              <a:t> </a:t>
            </a:r>
            <a:r>
              <a:rPr lang="en-US" sz="2200" dirty="0" err="1" smtClean="0"/>
              <a:t>menjadikan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pedesaan</a:t>
            </a:r>
            <a:r>
              <a:rPr lang="en-US" sz="2200" dirty="0" smtClean="0"/>
              <a:t> </a:t>
            </a:r>
            <a:r>
              <a:rPr lang="en-US" sz="2200" dirty="0" err="1" smtClean="0"/>
              <a:t>semakin</a:t>
            </a:r>
            <a:r>
              <a:rPr lang="en-US" sz="2200" dirty="0" smtClean="0"/>
              <a:t>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produktif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accent1">
                    <a:lumMod val="25000"/>
                  </a:schemeClr>
                </a:solidFill>
              </a:rPr>
              <a:t>QUIZ</a:t>
            </a:r>
            <a:endParaRPr lang="id-ID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8802"/>
            <a:ext cx="8229600" cy="4225936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Jelaskan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pengertian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ketimpangan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menurut </a:t>
            </a:r>
            <a:r>
              <a:rPr lang="nb-NO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Andrinof A. Chaniago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id-ID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Apakah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dimaksud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‘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ketimpangan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’?</a:t>
            </a:r>
            <a:endParaRPr lang="id-ID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‘</a:t>
            </a:r>
            <a:r>
              <a:rPr lang="en-US" dirty="0" err="1" smtClean="0"/>
              <a:t>ketimpangan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Indonesia’</a:t>
            </a:r>
            <a:r>
              <a:rPr lang="id-ID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71744"/>
            <a:ext cx="8229600" cy="3582994"/>
          </a:xfrm>
        </p:spPr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sz="4400" b="1" dirty="0" smtClean="0">
                <a:solidFill>
                  <a:schemeClr val="accent1">
                    <a:lumMod val="25000"/>
                  </a:schemeClr>
                </a:solidFill>
              </a:rPr>
              <a:t>Salam Sosiologi !</a:t>
            </a:r>
            <a:endParaRPr lang="id-ID" sz="4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5514</TotalTime>
  <Words>70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Diseño predeterminado</vt:lpstr>
      <vt:lpstr>PENGERTIAN DAN BENTUK KETIMPANGAN SOSIAL</vt:lpstr>
      <vt:lpstr>Andrinof A. Chaniago</vt:lpstr>
      <vt:lpstr>Jonathan Haughton-Shahidur Khandker</vt:lpstr>
      <vt:lpstr>Bentuk-Bentuk Ketimpangan</vt:lpstr>
      <vt:lpstr>Bentuk-Bentuk Ketimpangan</vt:lpstr>
      <vt:lpstr>Bentuk-Bentuk Ketimpangan</vt:lpstr>
      <vt:lpstr>Bentuk-Bentuk Ketimpangan</vt:lpstr>
      <vt:lpstr>QUIZ</vt:lpstr>
      <vt:lpstr>Slide 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762</cp:revision>
  <dcterms:created xsi:type="dcterms:W3CDTF">2010-05-23T14:28:12Z</dcterms:created>
  <dcterms:modified xsi:type="dcterms:W3CDTF">2015-07-20T14:36:19Z</dcterms:modified>
</cp:coreProperties>
</file>