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77" r:id="rId4"/>
    <p:sldId id="278" r:id="rId5"/>
    <p:sldId id="279" r:id="rId6"/>
    <p:sldId id="280" r:id="rId7"/>
    <p:sldId id="276" r:id="rId8"/>
    <p:sldId id="26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D1DFF"/>
    <a:srgbClr val="157FFF"/>
    <a:srgbClr val="F7E289"/>
    <a:srgbClr val="FF9E1D"/>
    <a:srgbClr val="D68B1C"/>
    <a:srgbClr val="D09622"/>
    <a:srgbClr val="CC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230"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07080" y="4956050"/>
            <a:ext cx="8093365" cy="458115"/>
          </a:xfrm>
          <a:effectLst>
            <a:outerShdw blurRad="50800" dist="25400" dir="2700000" algn="tl" rotWithShape="0">
              <a:prstClr val="black">
                <a:alpha val="61000"/>
              </a:prstClr>
            </a:outerShdw>
          </a:effectLst>
        </p:spPr>
        <p:txBody>
          <a:bodyPr>
            <a:normAutofit/>
          </a:bodyPr>
          <a:lstStyle>
            <a:lvl1pPr algn="l">
              <a:defRPr sz="3600">
                <a:solidFill>
                  <a:srgbClr val="FFFF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907080" y="5566870"/>
            <a:ext cx="6400800" cy="458115"/>
          </a:xfrm>
        </p:spPr>
        <p:txBody>
          <a:bodyPr>
            <a:normAutofit/>
          </a:bodyPr>
          <a:lstStyle>
            <a:lvl1pPr marL="0" indent="0" algn="l">
              <a:buNone/>
              <a:defRPr sz="26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7/20/2015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7/20/2015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7/20/2015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7/20/2015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96260" y="1443835"/>
            <a:ext cx="8551480" cy="610820"/>
          </a:xfrm>
        </p:spPr>
        <p:txBody>
          <a:bodyPr>
            <a:normAutofit/>
          </a:bodyPr>
          <a:lstStyle>
            <a:lvl1pPr algn="l">
              <a:defRPr sz="3600">
                <a:solidFill>
                  <a:srgbClr val="FFFF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296260" y="2054654"/>
            <a:ext cx="8551480" cy="4428445"/>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7/20/2015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10" y="527605"/>
            <a:ext cx="7016195" cy="684885"/>
          </a:xfrm>
        </p:spPr>
        <p:txBody>
          <a:bodyPr>
            <a:normAutofit/>
          </a:bodyPr>
          <a:lstStyle>
            <a:lvl1pPr algn="l">
              <a:defRPr sz="3600">
                <a:solidFill>
                  <a:srgbClr val="FFFF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23310" y="1443835"/>
            <a:ext cx="7016195" cy="4275740"/>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7/20/2015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7/20/2015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7/20/2015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1522475"/>
            <a:ext cx="8382305" cy="532180"/>
          </a:xfrm>
        </p:spPr>
        <p:txBody>
          <a:bodyPr>
            <a:normAutofit/>
          </a:bodyPr>
          <a:lstStyle>
            <a:lvl1pPr algn="l">
              <a:defRPr sz="3600">
                <a:solidFill>
                  <a:srgbClr val="FFFF00"/>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2073696"/>
            <a:ext cx="4275740" cy="620719"/>
          </a:xfrm>
        </p:spPr>
        <p:txBody>
          <a:bodyPr anchor="b"/>
          <a:lstStyle>
            <a:lvl1pPr marL="0" indent="0">
              <a:buNone/>
              <a:defRPr sz="2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684517"/>
            <a:ext cx="4275740" cy="3187763"/>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704" y="2073696"/>
            <a:ext cx="4123035" cy="620719"/>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724704" y="2684517"/>
            <a:ext cx="4123035" cy="3187763"/>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7/20/2015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7/20/2015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7/20/2015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7/20/2015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7/20/2015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357422" y="5114025"/>
            <a:ext cx="6786578" cy="458115"/>
          </a:xfrm>
        </p:spPr>
        <p:txBody>
          <a:bodyPr>
            <a:noAutofit/>
          </a:bodyPr>
          <a:lstStyle/>
          <a:p>
            <a:r>
              <a:rPr lang="en-US" sz="5400" dirty="0" smtClean="0"/>
              <a:t>PERMASALAHAN YANG TIMBUL AKIBAT GLOBALISASI</a:t>
            </a:r>
            <a:endParaRPr lang="en-US" sz="5400" dirty="0"/>
          </a:p>
        </p:txBody>
      </p:sp>
      <p:pic>
        <p:nvPicPr>
          <p:cNvPr id="5" name="Picture 1"/>
          <p:cNvPicPr>
            <a:picLocks noChangeAspect="1" noChangeArrowheads="1"/>
          </p:cNvPicPr>
          <p:nvPr/>
        </p:nvPicPr>
        <p:blipFill>
          <a:blip r:embed="rId3"/>
          <a:srcRect/>
          <a:stretch>
            <a:fillRect/>
          </a:stretch>
        </p:blipFill>
        <p:spPr bwMode="auto">
          <a:xfrm>
            <a:off x="71406" y="4143380"/>
            <a:ext cx="1854270" cy="1895475"/>
          </a:xfrm>
          <a:prstGeom prst="rect">
            <a:avLst/>
          </a:prstGeom>
          <a:noFill/>
          <a:ln w="9525">
            <a:noFill/>
            <a:miter lim="800000"/>
            <a:headEnd/>
            <a:tailEnd/>
          </a:ln>
        </p:spPr>
      </p:pic>
    </p:spTree>
    <p:extLst>
      <p:ext uri="{BB962C8B-B14F-4D97-AF65-F5344CB8AC3E}">
        <p14:creationId xmlns:p14="http://schemas.microsoft.com/office/powerpoint/2010/main" xmlns="" val="363920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1428728" y="785794"/>
            <a:ext cx="7572428" cy="4056868"/>
          </a:xfrm>
        </p:spPr>
        <p:txBody>
          <a:bodyPr>
            <a:noAutofit/>
          </a:bodyPr>
          <a:lstStyle/>
          <a:p>
            <a:pPr lvl="0"/>
            <a:r>
              <a:rPr lang="en-US" i="1" dirty="0" err="1" smtClean="0"/>
              <a:t>Kerawanan</a:t>
            </a:r>
            <a:r>
              <a:rPr lang="en-US" i="1" dirty="0" smtClean="0"/>
              <a:t> </a:t>
            </a:r>
            <a:r>
              <a:rPr lang="en-US" i="1" dirty="0" err="1" smtClean="0"/>
              <a:t>pangan</a:t>
            </a:r>
            <a:endParaRPr lang="en-US" dirty="0" smtClean="0"/>
          </a:p>
          <a:p>
            <a:pPr algn="just">
              <a:buNone/>
            </a:pPr>
            <a:r>
              <a:rPr lang="en-US" dirty="0" smtClean="0"/>
              <a:t>	</a:t>
            </a:r>
            <a:r>
              <a:rPr lang="en-US" dirty="0" err="1" smtClean="0"/>
              <a:t>Laju</a:t>
            </a:r>
            <a:r>
              <a:rPr lang="en-US" dirty="0" smtClean="0"/>
              <a:t> </a:t>
            </a:r>
            <a:r>
              <a:rPr lang="en-US" dirty="0" err="1" smtClean="0"/>
              <a:t>konversi</a:t>
            </a:r>
            <a:r>
              <a:rPr lang="en-US" dirty="0" smtClean="0"/>
              <a:t> </a:t>
            </a:r>
            <a:r>
              <a:rPr lang="en-US" dirty="0" err="1" smtClean="0"/>
              <a:t>lahan</a:t>
            </a:r>
            <a:r>
              <a:rPr lang="en-US" dirty="0" smtClean="0"/>
              <a:t> </a:t>
            </a:r>
            <a:r>
              <a:rPr lang="en-US" dirty="0" err="1" smtClean="0"/>
              <a:t>pertanian</a:t>
            </a:r>
            <a:r>
              <a:rPr lang="en-US" dirty="0" smtClean="0"/>
              <a:t> yang </a:t>
            </a:r>
            <a:r>
              <a:rPr lang="en-US" dirty="0" err="1" smtClean="0"/>
              <a:t>nyaris</a:t>
            </a:r>
            <a:r>
              <a:rPr lang="en-US" dirty="0" smtClean="0"/>
              <a:t> </a:t>
            </a:r>
            <a:r>
              <a:rPr lang="en-US" dirty="0" err="1" smtClean="0"/>
              <a:t>tak</a:t>
            </a:r>
            <a:r>
              <a:rPr lang="en-US" dirty="0" smtClean="0"/>
              <a:t> </a:t>
            </a:r>
            <a:r>
              <a:rPr lang="en-US" dirty="0" err="1" smtClean="0"/>
              <a:t>terkendali</a:t>
            </a:r>
            <a:r>
              <a:rPr lang="en-US" dirty="0" smtClean="0"/>
              <a:t> </a:t>
            </a:r>
            <a:r>
              <a:rPr lang="en-US" dirty="0" err="1" smtClean="0"/>
              <a:t>dan</a:t>
            </a:r>
            <a:r>
              <a:rPr lang="en-US" dirty="0" smtClean="0"/>
              <a:t> </a:t>
            </a:r>
            <a:r>
              <a:rPr lang="en-US" dirty="0" err="1" smtClean="0"/>
              <a:t>menurunnya</a:t>
            </a:r>
            <a:r>
              <a:rPr lang="en-US" dirty="0" smtClean="0"/>
              <a:t> </a:t>
            </a:r>
            <a:r>
              <a:rPr lang="en-US" dirty="0" err="1" smtClean="0"/>
              <a:t>jumlah</a:t>
            </a:r>
            <a:r>
              <a:rPr lang="en-US" dirty="0" smtClean="0"/>
              <a:t> </a:t>
            </a:r>
            <a:r>
              <a:rPr lang="en-US" dirty="0" err="1" smtClean="0"/>
              <a:t>rumah</a:t>
            </a:r>
            <a:r>
              <a:rPr lang="en-US" dirty="0" smtClean="0"/>
              <a:t> </a:t>
            </a:r>
            <a:r>
              <a:rPr lang="en-US" dirty="0" err="1" smtClean="0"/>
              <a:t>tangga</a:t>
            </a:r>
            <a:r>
              <a:rPr lang="en-US" dirty="0" smtClean="0"/>
              <a:t> </a:t>
            </a:r>
            <a:r>
              <a:rPr lang="en-US" dirty="0" err="1" smtClean="0"/>
              <a:t>usaha</a:t>
            </a:r>
            <a:r>
              <a:rPr lang="en-US" dirty="0" smtClean="0"/>
              <a:t> </a:t>
            </a:r>
            <a:r>
              <a:rPr lang="en-US" dirty="0" err="1" smtClean="0"/>
              <a:t>pertanian</a:t>
            </a:r>
            <a:r>
              <a:rPr lang="en-US" dirty="0" smtClean="0"/>
              <a:t> </a:t>
            </a:r>
            <a:r>
              <a:rPr lang="en-US" dirty="0" err="1" smtClean="0"/>
              <a:t>sesungguhnya</a:t>
            </a:r>
            <a:r>
              <a:rPr lang="en-US" dirty="0" smtClean="0"/>
              <a:t> </a:t>
            </a:r>
            <a:r>
              <a:rPr lang="en-US" dirty="0" err="1" smtClean="0"/>
              <a:t>hanyalah</a:t>
            </a:r>
            <a:r>
              <a:rPr lang="en-US" dirty="0" smtClean="0"/>
              <a:t> </a:t>
            </a:r>
            <a:r>
              <a:rPr lang="en-US" dirty="0" err="1" smtClean="0"/>
              <a:t>sekelumit</a:t>
            </a:r>
            <a:r>
              <a:rPr lang="en-US" dirty="0" smtClean="0"/>
              <a:t> </a:t>
            </a:r>
            <a:r>
              <a:rPr lang="en-US" dirty="0" err="1" smtClean="0"/>
              <a:t>dari</a:t>
            </a:r>
            <a:r>
              <a:rPr lang="en-US" dirty="0" smtClean="0"/>
              <a:t> </a:t>
            </a:r>
            <a:r>
              <a:rPr lang="en-US" dirty="0" err="1" smtClean="0"/>
              <a:t>sekian</a:t>
            </a:r>
            <a:r>
              <a:rPr lang="en-US" dirty="0" smtClean="0"/>
              <a:t> </a:t>
            </a:r>
            <a:r>
              <a:rPr lang="en-US" dirty="0" err="1" smtClean="0"/>
              <a:t>banyak</a:t>
            </a:r>
            <a:r>
              <a:rPr lang="en-US" dirty="0" smtClean="0"/>
              <a:t> </a:t>
            </a:r>
            <a:r>
              <a:rPr lang="en-US" dirty="0" err="1" smtClean="0"/>
              <a:t>masalah</a:t>
            </a:r>
            <a:r>
              <a:rPr lang="en-US" dirty="0" smtClean="0"/>
              <a:t> yang </a:t>
            </a:r>
            <a:r>
              <a:rPr lang="en-US" dirty="0" err="1" smtClean="0"/>
              <a:t>melingkupi</a:t>
            </a:r>
            <a:r>
              <a:rPr lang="en-US" dirty="0" smtClean="0"/>
              <a:t> </a:t>
            </a:r>
            <a:r>
              <a:rPr lang="en-US" dirty="0" err="1" smtClean="0"/>
              <a:t>sektor</a:t>
            </a:r>
            <a:r>
              <a:rPr lang="en-US" dirty="0" smtClean="0"/>
              <a:t> </a:t>
            </a:r>
            <a:r>
              <a:rPr lang="en-US" dirty="0" err="1" smtClean="0"/>
              <a:t>pertanian</a:t>
            </a:r>
            <a:r>
              <a:rPr lang="en-US" dirty="0" smtClean="0"/>
              <a:t>. </a:t>
            </a:r>
            <a:r>
              <a:rPr lang="en-US" dirty="0" err="1" smtClean="0"/>
              <a:t>Keengganan</a:t>
            </a:r>
            <a:r>
              <a:rPr lang="en-US" dirty="0" smtClean="0"/>
              <a:t> </a:t>
            </a:r>
            <a:r>
              <a:rPr lang="en-US" dirty="0" err="1" smtClean="0"/>
              <a:t>menjadi</a:t>
            </a:r>
            <a:r>
              <a:rPr lang="en-US" dirty="0" smtClean="0"/>
              <a:t> </a:t>
            </a:r>
            <a:r>
              <a:rPr lang="en-US" dirty="0" err="1" smtClean="0"/>
              <a:t>petani</a:t>
            </a:r>
            <a:r>
              <a:rPr lang="en-US" dirty="0" smtClean="0"/>
              <a:t> </a:t>
            </a:r>
            <a:r>
              <a:rPr lang="en-US" dirty="0" err="1" smtClean="0"/>
              <a:t>adalah</a:t>
            </a:r>
            <a:r>
              <a:rPr lang="en-US" dirty="0" smtClean="0"/>
              <a:t> </a:t>
            </a:r>
            <a:r>
              <a:rPr lang="en-US" dirty="0" err="1" smtClean="0"/>
              <a:t>masalah</a:t>
            </a:r>
            <a:r>
              <a:rPr lang="en-US" dirty="0" smtClean="0"/>
              <a:t> </a:t>
            </a:r>
            <a:r>
              <a:rPr lang="en-US" dirty="0" err="1" smtClean="0"/>
              <a:t>terbesar</a:t>
            </a:r>
            <a:r>
              <a:rPr lang="en-US" dirty="0" smtClean="0"/>
              <a:t> yang </a:t>
            </a:r>
            <a:r>
              <a:rPr lang="en-US" dirty="0" err="1" smtClean="0"/>
              <a:t>masih</a:t>
            </a:r>
            <a:r>
              <a:rPr lang="en-US" dirty="0" smtClean="0"/>
              <a:t> </a:t>
            </a:r>
            <a:r>
              <a:rPr lang="en-US" dirty="0" err="1" smtClean="0"/>
              <a:t>harus</a:t>
            </a:r>
            <a:r>
              <a:rPr lang="en-US" dirty="0" smtClean="0"/>
              <a:t> </a:t>
            </a:r>
            <a:r>
              <a:rPr lang="en-US" dirty="0" err="1" smtClean="0"/>
              <a:t>dituntaskan</a:t>
            </a:r>
            <a:r>
              <a:rPr lang="en-US" dirty="0" smtClean="0"/>
              <a:t>.</a:t>
            </a:r>
            <a:endParaRPr lang="en-US"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1428728" y="785794"/>
            <a:ext cx="7572428" cy="4056868"/>
          </a:xfrm>
        </p:spPr>
        <p:txBody>
          <a:bodyPr>
            <a:noAutofit/>
          </a:bodyPr>
          <a:lstStyle/>
          <a:p>
            <a:pPr lvl="0"/>
            <a:r>
              <a:rPr lang="en-US" sz="2400" i="1" dirty="0" err="1" smtClean="0"/>
              <a:t>Bermunculannya</a:t>
            </a:r>
            <a:r>
              <a:rPr lang="en-US" sz="2400" i="1" dirty="0" smtClean="0"/>
              <a:t> </a:t>
            </a:r>
            <a:r>
              <a:rPr lang="en-US" sz="2400" i="1" dirty="0" err="1" smtClean="0"/>
              <a:t>masalah</a:t>
            </a:r>
            <a:r>
              <a:rPr lang="en-US" sz="2400" i="1" dirty="0" smtClean="0"/>
              <a:t> </a:t>
            </a:r>
            <a:r>
              <a:rPr lang="en-US" sz="2400" i="1" dirty="0" err="1" smtClean="0"/>
              <a:t>di</a:t>
            </a:r>
            <a:r>
              <a:rPr lang="en-US" sz="2400" i="1" dirty="0" smtClean="0"/>
              <a:t> </a:t>
            </a:r>
            <a:r>
              <a:rPr lang="en-US" sz="2400" i="1" dirty="0" err="1" smtClean="0"/>
              <a:t>perkotaan</a:t>
            </a:r>
            <a:r>
              <a:rPr lang="en-US" sz="2400" i="1" dirty="0" smtClean="0"/>
              <a:t> </a:t>
            </a:r>
            <a:r>
              <a:rPr lang="en-US" sz="2400" i="1" dirty="0" err="1" smtClean="0"/>
              <a:t>dan</a:t>
            </a:r>
            <a:r>
              <a:rPr lang="en-US" sz="2400" i="1" dirty="0" smtClean="0"/>
              <a:t> </a:t>
            </a:r>
            <a:r>
              <a:rPr lang="en-US" sz="2400" i="1" dirty="0" err="1" smtClean="0"/>
              <a:t>pedesaan</a:t>
            </a:r>
            <a:endParaRPr lang="en-US" sz="2400" dirty="0" smtClean="0"/>
          </a:p>
          <a:p>
            <a:pPr algn="just">
              <a:buNone/>
            </a:pPr>
            <a:r>
              <a:rPr lang="en-US" sz="2400" dirty="0" smtClean="0"/>
              <a:t>	</a:t>
            </a:r>
            <a:r>
              <a:rPr lang="en-US" sz="2400" dirty="0" err="1" smtClean="0"/>
              <a:t>Berkembangnya</a:t>
            </a:r>
            <a:r>
              <a:rPr lang="en-US" sz="2400" dirty="0" smtClean="0"/>
              <a:t> </a:t>
            </a:r>
            <a:r>
              <a:rPr lang="en-US" sz="2400" dirty="0" err="1" smtClean="0"/>
              <a:t>kawasan</a:t>
            </a:r>
            <a:r>
              <a:rPr lang="en-US" sz="2400" dirty="0" smtClean="0"/>
              <a:t> </a:t>
            </a:r>
            <a:r>
              <a:rPr lang="en-US" sz="2400" dirty="0" err="1" smtClean="0"/>
              <a:t>perkotaan</a:t>
            </a:r>
            <a:r>
              <a:rPr lang="en-US" sz="2400" dirty="0" smtClean="0"/>
              <a:t> </a:t>
            </a:r>
            <a:r>
              <a:rPr lang="en-US" sz="2400" dirty="0" err="1" smtClean="0"/>
              <a:t>sebagai</a:t>
            </a:r>
            <a:r>
              <a:rPr lang="en-US" sz="2400" dirty="0" smtClean="0"/>
              <a:t> </a:t>
            </a:r>
            <a:r>
              <a:rPr lang="en-US" sz="2400" dirty="0" err="1" smtClean="0"/>
              <a:t>pusat</a:t>
            </a:r>
            <a:r>
              <a:rPr lang="en-US" sz="2400" dirty="0" smtClean="0"/>
              <a:t> </a:t>
            </a:r>
            <a:r>
              <a:rPr lang="en-US" sz="2400" dirty="0" err="1" smtClean="0"/>
              <a:t>perkembangan</a:t>
            </a:r>
            <a:r>
              <a:rPr lang="en-US" sz="2400" dirty="0" smtClean="0"/>
              <a:t> </a:t>
            </a:r>
            <a:r>
              <a:rPr lang="en-US" sz="2400" dirty="0" err="1" smtClean="0"/>
              <a:t>industri</a:t>
            </a:r>
            <a:r>
              <a:rPr lang="en-US" sz="2400" dirty="0" smtClean="0"/>
              <a:t> </a:t>
            </a:r>
            <a:r>
              <a:rPr lang="en-US" sz="2400" dirty="0" err="1" smtClean="0"/>
              <a:t>di</a:t>
            </a:r>
            <a:r>
              <a:rPr lang="en-US" sz="2400" dirty="0" smtClean="0"/>
              <a:t> era </a:t>
            </a:r>
            <a:r>
              <a:rPr lang="en-US" sz="2400" dirty="0" err="1" smtClean="0"/>
              <a:t>globalisasi</a:t>
            </a:r>
            <a:r>
              <a:rPr lang="en-US" sz="2400" dirty="0" smtClean="0"/>
              <a:t> </a:t>
            </a:r>
            <a:r>
              <a:rPr lang="en-US" sz="2400" dirty="0" err="1" smtClean="0"/>
              <a:t>telah</a:t>
            </a:r>
            <a:r>
              <a:rPr lang="en-US" sz="2400" dirty="0" smtClean="0"/>
              <a:t> </a:t>
            </a:r>
            <a:r>
              <a:rPr lang="en-US" sz="2400" dirty="0" err="1" smtClean="0"/>
              <a:t>mengakibatkan</a:t>
            </a:r>
            <a:r>
              <a:rPr lang="en-US" sz="2400" dirty="0" smtClean="0"/>
              <a:t> </a:t>
            </a:r>
            <a:r>
              <a:rPr lang="en-US" sz="2400" dirty="0" err="1" smtClean="0"/>
              <a:t>maraknya</a:t>
            </a:r>
            <a:r>
              <a:rPr lang="en-US" sz="2400" dirty="0" smtClean="0"/>
              <a:t> </a:t>
            </a:r>
            <a:r>
              <a:rPr lang="en-US" sz="2400" dirty="0" err="1" smtClean="0"/>
              <a:t>urbanisasi</a:t>
            </a:r>
            <a:r>
              <a:rPr lang="en-US" sz="2400" dirty="0" smtClean="0"/>
              <a:t>, </a:t>
            </a:r>
            <a:r>
              <a:rPr lang="en-US" sz="2400" dirty="0" err="1" smtClean="0"/>
              <a:t>yakni</a:t>
            </a:r>
            <a:r>
              <a:rPr lang="en-US" sz="2400" dirty="0" smtClean="0"/>
              <a:t> </a:t>
            </a:r>
            <a:r>
              <a:rPr lang="en-US" sz="2400" dirty="0" err="1" smtClean="0"/>
              <a:t>perpindahan</a:t>
            </a:r>
            <a:r>
              <a:rPr lang="en-US" sz="2400" dirty="0" smtClean="0"/>
              <a:t> </a:t>
            </a:r>
            <a:r>
              <a:rPr lang="en-US" sz="2400" dirty="0" err="1" smtClean="0"/>
              <a:t>penduduk</a:t>
            </a:r>
            <a:r>
              <a:rPr lang="en-US" sz="2400" dirty="0" smtClean="0"/>
              <a:t> </a:t>
            </a:r>
            <a:r>
              <a:rPr lang="en-US" sz="2400" dirty="0" err="1" smtClean="0"/>
              <a:t>dari</a:t>
            </a:r>
            <a:r>
              <a:rPr lang="en-US" sz="2400" dirty="0" smtClean="0"/>
              <a:t> </a:t>
            </a:r>
            <a:r>
              <a:rPr lang="en-US" sz="2400" dirty="0" err="1" smtClean="0"/>
              <a:t>desa</a:t>
            </a:r>
            <a:r>
              <a:rPr lang="en-US" sz="2400" dirty="0" smtClean="0"/>
              <a:t> </a:t>
            </a:r>
            <a:r>
              <a:rPr lang="en-US" sz="2400" dirty="0" err="1" smtClean="0"/>
              <a:t>ke</a:t>
            </a:r>
            <a:r>
              <a:rPr lang="en-US" sz="2400" dirty="0" smtClean="0"/>
              <a:t> </a:t>
            </a:r>
            <a:r>
              <a:rPr lang="en-US" sz="2400" dirty="0" err="1" smtClean="0"/>
              <a:t>kota</a:t>
            </a:r>
            <a:r>
              <a:rPr lang="en-US" sz="2400" dirty="0" smtClean="0"/>
              <a:t>. </a:t>
            </a:r>
            <a:r>
              <a:rPr lang="en-US" sz="2400" dirty="0" err="1" smtClean="0"/>
              <a:t>Pada</a:t>
            </a:r>
            <a:r>
              <a:rPr lang="en-US" sz="2400" dirty="0" smtClean="0"/>
              <a:t> </a:t>
            </a:r>
            <a:r>
              <a:rPr lang="en-US" sz="2400" dirty="0" err="1" smtClean="0"/>
              <a:t>tahun</a:t>
            </a:r>
            <a:r>
              <a:rPr lang="en-US" sz="2400" dirty="0" smtClean="0"/>
              <a:t> 1800-an, Hauser </a:t>
            </a:r>
            <a:r>
              <a:rPr lang="en-US" sz="2400" dirty="0" err="1" smtClean="0"/>
              <a:t>dan</a:t>
            </a:r>
            <a:r>
              <a:rPr lang="en-US" sz="2400" dirty="0" smtClean="0"/>
              <a:t> </a:t>
            </a:r>
            <a:r>
              <a:rPr lang="en-US" sz="2400" dirty="0" err="1" smtClean="0"/>
              <a:t>Schnore</a:t>
            </a:r>
            <a:r>
              <a:rPr lang="en-US" sz="2400" dirty="0" smtClean="0"/>
              <a:t> </a:t>
            </a:r>
            <a:r>
              <a:rPr lang="en-US" sz="2400" dirty="0" err="1" smtClean="0"/>
              <a:t>mencatat</a:t>
            </a:r>
            <a:r>
              <a:rPr lang="en-US" sz="2400" dirty="0" smtClean="0"/>
              <a:t> </a:t>
            </a:r>
            <a:r>
              <a:rPr lang="en-US" sz="2400" dirty="0" err="1" smtClean="0"/>
              <a:t>hanya</a:t>
            </a:r>
            <a:r>
              <a:rPr lang="en-US" sz="2400" dirty="0" smtClean="0"/>
              <a:t> 3 </a:t>
            </a:r>
            <a:r>
              <a:rPr lang="en-US" sz="2400" dirty="0" err="1" smtClean="0"/>
              <a:t>persen</a:t>
            </a:r>
            <a:r>
              <a:rPr lang="en-US" sz="2400" dirty="0" smtClean="0"/>
              <a:t> </a:t>
            </a:r>
            <a:r>
              <a:rPr lang="en-US" sz="2400" dirty="0" err="1" smtClean="0"/>
              <a:t>populasi</a:t>
            </a:r>
            <a:r>
              <a:rPr lang="en-US" sz="2400" dirty="0" smtClean="0"/>
              <a:t> </a:t>
            </a:r>
            <a:r>
              <a:rPr lang="en-US" sz="2400" dirty="0" err="1" smtClean="0"/>
              <a:t>dunia</a:t>
            </a:r>
            <a:r>
              <a:rPr lang="en-US" sz="2400" dirty="0" smtClean="0"/>
              <a:t> </a:t>
            </a:r>
            <a:r>
              <a:rPr lang="en-US" sz="2400" dirty="0" err="1" smtClean="0"/>
              <a:t>hidup</a:t>
            </a:r>
            <a:r>
              <a:rPr lang="en-US" sz="2400" dirty="0" smtClean="0"/>
              <a:t> </a:t>
            </a:r>
            <a:r>
              <a:rPr lang="en-US" sz="2400" dirty="0" err="1" smtClean="0"/>
              <a:t>di</a:t>
            </a:r>
            <a:r>
              <a:rPr lang="en-US" sz="2400" dirty="0" smtClean="0"/>
              <a:t> </a:t>
            </a:r>
            <a:r>
              <a:rPr lang="en-US" sz="2400" dirty="0" err="1" smtClean="0"/>
              <a:t>kota</a:t>
            </a:r>
            <a:r>
              <a:rPr lang="en-US" sz="2400" dirty="0" smtClean="0"/>
              <a:t>. </a:t>
            </a:r>
            <a:r>
              <a:rPr lang="en-US" sz="2400" dirty="0" err="1" smtClean="0"/>
              <a:t>Namun</a:t>
            </a:r>
            <a:r>
              <a:rPr lang="en-US" sz="2400" dirty="0" smtClean="0"/>
              <a:t>, </a:t>
            </a:r>
            <a:r>
              <a:rPr lang="en-US" sz="2400" dirty="0" err="1" smtClean="0"/>
              <a:t>sekitar</a:t>
            </a:r>
            <a:r>
              <a:rPr lang="en-US" sz="2400" dirty="0" smtClean="0"/>
              <a:t> </a:t>
            </a:r>
            <a:r>
              <a:rPr lang="en-US" sz="2400" dirty="0" err="1" smtClean="0"/>
              <a:t>tahun</a:t>
            </a:r>
            <a:r>
              <a:rPr lang="en-US" sz="2400" dirty="0" smtClean="0"/>
              <a:t> 2000-an, Massey  </a:t>
            </a:r>
            <a:r>
              <a:rPr lang="en-US" sz="2400" dirty="0" err="1" smtClean="0"/>
              <a:t>menyatakan</a:t>
            </a:r>
            <a:r>
              <a:rPr lang="en-US" sz="2400" dirty="0" smtClean="0"/>
              <a:t> </a:t>
            </a:r>
            <a:r>
              <a:rPr lang="en-US" sz="2400" dirty="0" err="1" smtClean="0"/>
              <a:t>bahwa</a:t>
            </a:r>
            <a:r>
              <a:rPr lang="en-US" sz="2400" dirty="0" smtClean="0"/>
              <a:t> </a:t>
            </a:r>
            <a:r>
              <a:rPr lang="en-US" sz="2400" dirty="0" err="1" smtClean="0"/>
              <a:t>tak</a:t>
            </a:r>
            <a:r>
              <a:rPr lang="en-US" sz="2400" dirty="0" smtClean="0"/>
              <a:t> </a:t>
            </a:r>
            <a:r>
              <a:rPr lang="en-US" sz="2400" dirty="0" err="1" smtClean="0"/>
              <a:t>kurang</a:t>
            </a:r>
            <a:r>
              <a:rPr lang="en-US" sz="2400" dirty="0" smtClean="0"/>
              <a:t> </a:t>
            </a:r>
            <a:r>
              <a:rPr lang="en-US" sz="2400" dirty="0" err="1" smtClean="0"/>
              <a:t>dari</a:t>
            </a:r>
            <a:r>
              <a:rPr lang="en-US" sz="2400" dirty="0" smtClean="0"/>
              <a:t> </a:t>
            </a:r>
            <a:r>
              <a:rPr lang="en-US" sz="2400" dirty="0" err="1" smtClean="0"/>
              <a:t>setengah</a:t>
            </a:r>
            <a:r>
              <a:rPr lang="en-US" sz="2400" dirty="0" smtClean="0"/>
              <a:t> </a:t>
            </a:r>
            <a:r>
              <a:rPr lang="en-US" sz="2400" dirty="0" err="1" smtClean="0"/>
              <a:t>populasi</a:t>
            </a:r>
            <a:r>
              <a:rPr lang="en-US" sz="2400" dirty="0" smtClean="0"/>
              <a:t> </a:t>
            </a:r>
            <a:r>
              <a:rPr lang="en-US" sz="2400" dirty="0" err="1" smtClean="0"/>
              <a:t>dunia</a:t>
            </a:r>
            <a:r>
              <a:rPr lang="en-US" sz="2400" dirty="0" smtClean="0"/>
              <a:t> </a:t>
            </a:r>
            <a:r>
              <a:rPr lang="en-US" sz="2400" dirty="0" err="1" smtClean="0"/>
              <a:t>telah</a:t>
            </a:r>
            <a:r>
              <a:rPr lang="en-US" sz="2400" dirty="0" smtClean="0"/>
              <a:t> </a:t>
            </a:r>
            <a:r>
              <a:rPr lang="en-US" sz="2400" dirty="0" err="1" smtClean="0"/>
              <a:t>bermukim</a:t>
            </a:r>
            <a:r>
              <a:rPr lang="en-US" sz="2400" dirty="0" smtClean="0"/>
              <a:t> </a:t>
            </a:r>
            <a:r>
              <a:rPr lang="en-US" sz="2400" dirty="0" err="1" smtClean="0"/>
              <a:t>di</a:t>
            </a:r>
            <a:r>
              <a:rPr lang="en-US" sz="2400" dirty="0" smtClean="0"/>
              <a:t> </a:t>
            </a:r>
            <a:r>
              <a:rPr lang="en-US" sz="2400" dirty="0" err="1" smtClean="0"/>
              <a:t>perkotaan</a:t>
            </a:r>
            <a:r>
              <a:rPr lang="en-US" sz="2400" dirty="0" smtClean="0"/>
              <a:t> </a:t>
            </a:r>
            <a:r>
              <a:rPr lang="en-US" sz="2400" dirty="0" err="1" smtClean="0"/>
              <a:t>dan</a:t>
            </a:r>
            <a:r>
              <a:rPr lang="en-US" sz="2400" dirty="0" smtClean="0"/>
              <a:t> </a:t>
            </a:r>
            <a:r>
              <a:rPr lang="en-US" sz="2400" dirty="0" err="1" smtClean="0"/>
              <a:t>jumlah</a:t>
            </a:r>
            <a:r>
              <a:rPr lang="en-US" sz="2400" dirty="0" smtClean="0"/>
              <a:t> </a:t>
            </a:r>
            <a:r>
              <a:rPr lang="en-US" sz="2400" dirty="0" err="1" smtClean="0"/>
              <a:t>ini</a:t>
            </a:r>
            <a:r>
              <a:rPr lang="en-US" sz="2400" dirty="0" smtClean="0"/>
              <a:t> </a:t>
            </a:r>
            <a:r>
              <a:rPr lang="en-US" sz="2400" dirty="0" err="1" smtClean="0"/>
              <a:t>kian</a:t>
            </a:r>
            <a:r>
              <a:rPr lang="en-US" sz="2400" dirty="0" smtClean="0"/>
              <a:t> </a:t>
            </a:r>
            <a:r>
              <a:rPr lang="en-US" sz="2400" dirty="0" err="1" smtClean="0"/>
              <a:t>meningkat</a:t>
            </a:r>
            <a:r>
              <a:rPr lang="en-US" sz="2400" dirty="0" smtClean="0"/>
              <a:t>. </a:t>
            </a:r>
            <a:r>
              <a:rPr lang="en-US" sz="2400" dirty="0" err="1" smtClean="0"/>
              <a:t>Pertumbuhan</a:t>
            </a:r>
            <a:r>
              <a:rPr lang="en-US" sz="2400" dirty="0" smtClean="0"/>
              <a:t> </a:t>
            </a:r>
            <a:r>
              <a:rPr lang="en-US" sz="2400" dirty="0" err="1" smtClean="0"/>
              <a:t>populasi</a:t>
            </a:r>
            <a:r>
              <a:rPr lang="en-US" sz="2400" dirty="0" smtClean="0"/>
              <a:t> </a:t>
            </a:r>
            <a:r>
              <a:rPr lang="en-US" sz="2400" dirty="0" err="1" smtClean="0"/>
              <a:t>perkotaan</a:t>
            </a:r>
            <a:r>
              <a:rPr lang="en-US" sz="2400" dirty="0" smtClean="0"/>
              <a:t> yang </a:t>
            </a:r>
            <a:r>
              <a:rPr lang="en-US" sz="2400" dirty="0" err="1" smtClean="0"/>
              <a:t>tak</a:t>
            </a:r>
            <a:r>
              <a:rPr lang="en-US" sz="2400" dirty="0" smtClean="0"/>
              <a:t> </a:t>
            </a:r>
            <a:r>
              <a:rPr lang="en-US" sz="2400" dirty="0" err="1" smtClean="0"/>
              <a:t>terkendali</a:t>
            </a:r>
            <a:r>
              <a:rPr lang="en-US" sz="2400" dirty="0" smtClean="0"/>
              <a:t> </a:t>
            </a:r>
            <a:r>
              <a:rPr lang="en-US" sz="2400" dirty="0" err="1" smtClean="0"/>
              <a:t>jelas</a:t>
            </a:r>
            <a:r>
              <a:rPr lang="en-US" sz="2400" dirty="0" smtClean="0"/>
              <a:t> </a:t>
            </a:r>
            <a:r>
              <a:rPr lang="en-US" sz="2400" dirty="0" err="1" smtClean="0"/>
              <a:t>akan</a:t>
            </a:r>
            <a:r>
              <a:rPr lang="en-US" sz="2400" dirty="0" smtClean="0"/>
              <a:t> </a:t>
            </a:r>
            <a:r>
              <a:rPr lang="en-US" sz="2400" dirty="0" err="1" smtClean="0"/>
              <a:t>menimbulkan</a:t>
            </a:r>
            <a:r>
              <a:rPr lang="en-US" sz="2400" dirty="0" smtClean="0"/>
              <a:t> </a:t>
            </a:r>
            <a:r>
              <a:rPr lang="en-US" sz="2400" dirty="0" err="1" smtClean="0"/>
              <a:t>masalah</a:t>
            </a:r>
            <a:r>
              <a:rPr lang="en-US" sz="2400" dirty="0" smtClean="0"/>
              <a:t> </a:t>
            </a:r>
            <a:r>
              <a:rPr lang="en-US" sz="2400" dirty="0" err="1" smtClean="0"/>
              <a:t>karena</a:t>
            </a:r>
            <a:r>
              <a:rPr lang="en-US" sz="2400" dirty="0" smtClean="0"/>
              <a:t> </a:t>
            </a:r>
            <a:r>
              <a:rPr lang="en-US" sz="2400" dirty="0" err="1" smtClean="0"/>
              <a:t>pengembangan</a:t>
            </a:r>
            <a:r>
              <a:rPr lang="en-US" sz="2400" dirty="0" smtClean="0"/>
              <a:t> </a:t>
            </a:r>
            <a:r>
              <a:rPr lang="en-US" sz="2400" dirty="0" err="1" smtClean="0"/>
              <a:t>infrastruktur</a:t>
            </a:r>
            <a:r>
              <a:rPr lang="en-US" sz="2400" dirty="0" smtClean="0"/>
              <a:t> </a:t>
            </a:r>
            <a:r>
              <a:rPr lang="en-US" sz="2400" dirty="0" err="1" smtClean="0"/>
              <a:t>sulit</a:t>
            </a:r>
            <a:r>
              <a:rPr lang="en-US" sz="2400" dirty="0" smtClean="0"/>
              <a:t> </a:t>
            </a:r>
            <a:r>
              <a:rPr lang="en-US" sz="2400" dirty="0" err="1" smtClean="0"/>
              <a:t>menyamai</a:t>
            </a:r>
            <a:r>
              <a:rPr lang="en-US" sz="2400" dirty="0" smtClean="0"/>
              <a:t> </a:t>
            </a:r>
            <a:r>
              <a:rPr lang="en-US" sz="2400" dirty="0" err="1" smtClean="0"/>
              <a:t>laju</a:t>
            </a:r>
            <a:r>
              <a:rPr lang="en-US" sz="2400" dirty="0" smtClean="0"/>
              <a:t> </a:t>
            </a:r>
            <a:r>
              <a:rPr lang="en-US" sz="2400" dirty="0" err="1" smtClean="0"/>
              <a:t>kebutuhan</a:t>
            </a:r>
            <a:r>
              <a:rPr lang="en-US" sz="2400" dirty="0" smtClean="0"/>
              <a:t> </a:t>
            </a:r>
            <a:r>
              <a:rPr lang="en-US" sz="2400" dirty="0" err="1" smtClean="0"/>
              <a:t>dari</a:t>
            </a:r>
            <a:r>
              <a:rPr lang="en-US" sz="2400" dirty="0" smtClean="0"/>
              <a:t> </a:t>
            </a:r>
            <a:r>
              <a:rPr lang="en-US" sz="2400" dirty="0" err="1" smtClean="0"/>
              <a:t>penduduk</a:t>
            </a:r>
            <a:r>
              <a:rPr lang="en-US" sz="2400" dirty="0" smtClean="0"/>
              <a:t> yang </a:t>
            </a:r>
            <a:r>
              <a:rPr lang="en-US" sz="2400" dirty="0" err="1" smtClean="0"/>
              <a:t>terus</a:t>
            </a:r>
            <a:r>
              <a:rPr lang="en-US" sz="2400" dirty="0" smtClean="0"/>
              <a:t> </a:t>
            </a:r>
            <a:r>
              <a:rPr lang="en-US" sz="2400" dirty="0" err="1" smtClean="0"/>
              <a:t>bertambah</a:t>
            </a:r>
            <a:r>
              <a:rPr lang="en-US" sz="2400" dirty="0" smtClean="0"/>
              <a:t> </a:t>
            </a:r>
            <a:r>
              <a:rPr lang="en-US" sz="2400" dirty="0" err="1" smtClean="0"/>
              <a:t>jumlahnya</a:t>
            </a:r>
            <a:r>
              <a:rPr lang="en-US" sz="2400" dirty="0" smtClean="0"/>
              <a:t>. </a:t>
            </a:r>
            <a:endParaRPr lang="en-US" sz="2400"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1428728" y="571480"/>
            <a:ext cx="7572428" cy="4271182"/>
          </a:xfrm>
        </p:spPr>
        <p:txBody>
          <a:bodyPr>
            <a:noAutofit/>
          </a:bodyPr>
          <a:lstStyle/>
          <a:p>
            <a:pPr lvl="0" algn="just"/>
            <a:r>
              <a:rPr lang="en-US" sz="2000" i="1" dirty="0" err="1" smtClean="0"/>
              <a:t>Pudarnya</a:t>
            </a:r>
            <a:r>
              <a:rPr lang="en-US" sz="2000" i="1" dirty="0" smtClean="0"/>
              <a:t> </a:t>
            </a:r>
            <a:r>
              <a:rPr lang="en-US" sz="2000" i="1" dirty="0" err="1" smtClean="0"/>
              <a:t>jati</a:t>
            </a:r>
            <a:r>
              <a:rPr lang="en-US" sz="2000" i="1" dirty="0" smtClean="0"/>
              <a:t> </a:t>
            </a:r>
            <a:r>
              <a:rPr lang="en-US" sz="2000" i="1" dirty="0" err="1" smtClean="0"/>
              <a:t>diri</a:t>
            </a:r>
            <a:r>
              <a:rPr lang="en-US" sz="2000" i="1" dirty="0" smtClean="0"/>
              <a:t> </a:t>
            </a:r>
            <a:r>
              <a:rPr lang="en-US" sz="2000" i="1" dirty="0" err="1" smtClean="0"/>
              <a:t>bangsa</a:t>
            </a:r>
            <a:endParaRPr lang="en-US" sz="2000" dirty="0" smtClean="0"/>
          </a:p>
          <a:p>
            <a:pPr algn="just">
              <a:buNone/>
            </a:pPr>
            <a:r>
              <a:rPr lang="en-US" sz="2000" dirty="0" smtClean="0"/>
              <a:t>	Di </a:t>
            </a:r>
            <a:r>
              <a:rPr lang="en-US" sz="2000" dirty="0" smtClean="0"/>
              <a:t>era </a:t>
            </a:r>
            <a:r>
              <a:rPr lang="en-US" sz="2000" dirty="0" err="1" smtClean="0"/>
              <a:t>globalisasi</a:t>
            </a:r>
            <a:r>
              <a:rPr lang="en-US" sz="2000" dirty="0" smtClean="0"/>
              <a:t>, </a:t>
            </a:r>
            <a:r>
              <a:rPr lang="en-US" sz="2000" dirty="0" err="1" smtClean="0"/>
              <a:t>interaksi</a:t>
            </a:r>
            <a:r>
              <a:rPr lang="en-US" sz="2000" dirty="0" smtClean="0"/>
              <a:t> </a:t>
            </a:r>
            <a:r>
              <a:rPr lang="en-US" sz="2000" dirty="0" err="1" smtClean="0"/>
              <a:t>kultural</a:t>
            </a:r>
            <a:r>
              <a:rPr lang="en-US" sz="2000" dirty="0" smtClean="0"/>
              <a:t> </a:t>
            </a:r>
            <a:r>
              <a:rPr lang="en-US" sz="2000" dirty="0" err="1" smtClean="0"/>
              <a:t>terjadi</a:t>
            </a:r>
            <a:r>
              <a:rPr lang="en-US" sz="2000" dirty="0" smtClean="0"/>
              <a:t> </a:t>
            </a:r>
            <a:r>
              <a:rPr lang="en-US" sz="2000" dirty="0" err="1" smtClean="0"/>
              <a:t>melalui</a:t>
            </a:r>
            <a:r>
              <a:rPr lang="en-US" sz="2000" dirty="0" smtClean="0"/>
              <a:t> </a:t>
            </a:r>
            <a:r>
              <a:rPr lang="en-US" sz="2000" dirty="0" err="1" smtClean="0"/>
              <a:t>perkembangan</a:t>
            </a:r>
            <a:r>
              <a:rPr lang="en-US" sz="2000" dirty="0" smtClean="0"/>
              <a:t> media </a:t>
            </a:r>
            <a:r>
              <a:rPr lang="en-US" sz="2000" dirty="0" err="1" smtClean="0"/>
              <a:t>massa</a:t>
            </a:r>
            <a:r>
              <a:rPr lang="en-US" sz="2000" dirty="0" smtClean="0"/>
              <a:t>, </a:t>
            </a:r>
            <a:r>
              <a:rPr lang="en-US" sz="2000" dirty="0" err="1" smtClean="0"/>
              <a:t>terutama</a:t>
            </a:r>
            <a:r>
              <a:rPr lang="en-US" sz="2000" dirty="0" smtClean="0"/>
              <a:t> </a:t>
            </a:r>
            <a:r>
              <a:rPr lang="en-US" sz="2000" dirty="0" err="1" smtClean="0"/>
              <a:t>televisi</a:t>
            </a:r>
            <a:r>
              <a:rPr lang="en-US" sz="2000" dirty="0" smtClean="0"/>
              <a:t>, film, </a:t>
            </a:r>
            <a:r>
              <a:rPr lang="en-US" sz="2000" dirty="0" err="1" smtClean="0"/>
              <a:t>musik</a:t>
            </a:r>
            <a:r>
              <a:rPr lang="en-US" sz="2000" dirty="0" smtClean="0"/>
              <a:t>, </a:t>
            </a:r>
            <a:r>
              <a:rPr lang="en-US" sz="2000" dirty="0" err="1" smtClean="0"/>
              <a:t>bahan</a:t>
            </a:r>
            <a:r>
              <a:rPr lang="en-US" sz="2000" dirty="0" smtClean="0"/>
              <a:t> </a:t>
            </a:r>
            <a:r>
              <a:rPr lang="en-US" sz="2000" dirty="0" err="1" smtClean="0"/>
              <a:t>bacaan</a:t>
            </a:r>
            <a:r>
              <a:rPr lang="en-US" sz="2000" dirty="0" smtClean="0"/>
              <a:t>, </a:t>
            </a:r>
            <a:r>
              <a:rPr lang="en-US" sz="2000" dirty="0" err="1" smtClean="0"/>
              <a:t>dan</a:t>
            </a:r>
            <a:r>
              <a:rPr lang="en-US" sz="2000" dirty="0" smtClean="0"/>
              <a:t> media </a:t>
            </a:r>
            <a:r>
              <a:rPr lang="en-US" sz="2000" dirty="0" err="1" smtClean="0"/>
              <a:t>lainnya</a:t>
            </a:r>
            <a:r>
              <a:rPr lang="en-US" sz="2000" dirty="0" smtClean="0"/>
              <a:t>. </a:t>
            </a:r>
            <a:r>
              <a:rPr lang="en-US" sz="2000" dirty="0" err="1" smtClean="0"/>
              <a:t>Bersamaan</a:t>
            </a:r>
            <a:r>
              <a:rPr lang="en-US" sz="2000" dirty="0" smtClean="0"/>
              <a:t> </a:t>
            </a:r>
            <a:r>
              <a:rPr lang="en-US" sz="2000" dirty="0" err="1" smtClean="0"/>
              <a:t>dengan</a:t>
            </a:r>
            <a:r>
              <a:rPr lang="en-US" sz="2000" dirty="0" smtClean="0"/>
              <a:t> </a:t>
            </a:r>
            <a:r>
              <a:rPr lang="en-US" sz="2000" dirty="0" err="1" smtClean="0"/>
              <a:t>itu</a:t>
            </a:r>
            <a:r>
              <a:rPr lang="en-US" sz="2000" dirty="0" smtClean="0"/>
              <a:t>, </a:t>
            </a:r>
            <a:r>
              <a:rPr lang="en-US" sz="2000" dirty="0" err="1" smtClean="0"/>
              <a:t>masuk</a:t>
            </a:r>
            <a:r>
              <a:rPr lang="en-US" sz="2000" dirty="0" smtClean="0"/>
              <a:t> pula </a:t>
            </a:r>
            <a:r>
              <a:rPr lang="en-US" sz="2000" dirty="0" err="1" smtClean="0"/>
              <a:t>sejumlah</a:t>
            </a:r>
            <a:r>
              <a:rPr lang="en-US" sz="2000" dirty="0" smtClean="0"/>
              <a:t> </a:t>
            </a:r>
            <a:r>
              <a:rPr lang="en-US" sz="2000" dirty="0" err="1" smtClean="0"/>
              <a:t>paham</a:t>
            </a:r>
            <a:r>
              <a:rPr lang="en-US" sz="2000" dirty="0" smtClean="0"/>
              <a:t> </a:t>
            </a:r>
            <a:r>
              <a:rPr lang="en-US" sz="2000" dirty="0" err="1" smtClean="0"/>
              <a:t>dari</a:t>
            </a:r>
            <a:r>
              <a:rPr lang="en-US" sz="2000" dirty="0" smtClean="0"/>
              <a:t> </a:t>
            </a:r>
            <a:r>
              <a:rPr lang="en-US" sz="2000" dirty="0" err="1" smtClean="0"/>
              <a:t>negara</a:t>
            </a:r>
            <a:r>
              <a:rPr lang="en-US" sz="2000" dirty="0" smtClean="0"/>
              <a:t> Barat yang </a:t>
            </a:r>
            <a:r>
              <a:rPr lang="en-US" sz="2000" dirty="0" err="1" smtClean="0"/>
              <a:t>kurang</a:t>
            </a:r>
            <a:r>
              <a:rPr lang="en-US" sz="2000" dirty="0" smtClean="0"/>
              <a:t> </a:t>
            </a:r>
            <a:r>
              <a:rPr lang="en-US" sz="2000" dirty="0" err="1" smtClean="0"/>
              <a:t>bersesuaian</a:t>
            </a:r>
            <a:r>
              <a:rPr lang="en-US" sz="2000" dirty="0" smtClean="0"/>
              <a:t> </a:t>
            </a:r>
            <a:r>
              <a:rPr lang="en-US" sz="2000" dirty="0" err="1" smtClean="0"/>
              <a:t>dengan</a:t>
            </a:r>
            <a:r>
              <a:rPr lang="en-US" sz="2000" dirty="0" smtClean="0"/>
              <a:t> </a:t>
            </a:r>
            <a:r>
              <a:rPr lang="en-US" sz="2000" dirty="0" err="1" smtClean="0"/>
              <a:t>kebudayaan</a:t>
            </a:r>
            <a:r>
              <a:rPr lang="en-US" sz="2000" dirty="0" smtClean="0"/>
              <a:t> Indonesia, </a:t>
            </a:r>
            <a:r>
              <a:rPr lang="en-US" sz="2000" dirty="0" err="1" smtClean="0"/>
              <a:t>di</a:t>
            </a:r>
            <a:r>
              <a:rPr lang="en-US" sz="2000" dirty="0" smtClean="0"/>
              <a:t> </a:t>
            </a:r>
            <a:r>
              <a:rPr lang="en-US" sz="2000" dirty="0" err="1" smtClean="0"/>
              <a:t>antaranya</a:t>
            </a:r>
            <a:r>
              <a:rPr lang="en-US" sz="2000" dirty="0" smtClean="0"/>
              <a:t> </a:t>
            </a:r>
            <a:r>
              <a:rPr lang="en-US" sz="2000" dirty="0" smtClean="0"/>
              <a:t>:</a:t>
            </a:r>
          </a:p>
          <a:p>
            <a:pPr algn="just"/>
            <a:endParaRPr lang="en-US" sz="2000" dirty="0" smtClean="0"/>
          </a:p>
          <a:p>
            <a:pPr algn="just"/>
            <a:endParaRPr lang="en-US" sz="2000" dirty="0" smtClean="0"/>
          </a:p>
          <a:p>
            <a:pPr lvl="0" algn="just"/>
            <a:r>
              <a:rPr lang="en-US" sz="2000" i="1" dirty="0" err="1" smtClean="0"/>
              <a:t>Individualisme</a:t>
            </a:r>
            <a:r>
              <a:rPr lang="en-US" sz="2000" dirty="0" smtClean="0"/>
              <a:t>, </a:t>
            </a:r>
            <a:r>
              <a:rPr lang="en-US" sz="2000" dirty="0" err="1" smtClean="0"/>
              <a:t>yaitu</a:t>
            </a:r>
            <a:r>
              <a:rPr lang="en-US" sz="2000" dirty="0" smtClean="0"/>
              <a:t> </a:t>
            </a:r>
            <a:r>
              <a:rPr lang="en-US" sz="2000" dirty="0" err="1" smtClean="0"/>
              <a:t>suatu</a:t>
            </a:r>
            <a:r>
              <a:rPr lang="en-US" sz="2000" dirty="0" smtClean="0"/>
              <a:t> </a:t>
            </a:r>
            <a:r>
              <a:rPr lang="en-US" sz="2000" dirty="0" err="1" smtClean="0"/>
              <a:t>paham</a:t>
            </a:r>
            <a:r>
              <a:rPr lang="en-US" sz="2000" dirty="0" smtClean="0"/>
              <a:t> yang </a:t>
            </a:r>
            <a:r>
              <a:rPr lang="en-US" sz="2000" dirty="0" err="1" smtClean="0"/>
              <a:t>mementingkan</a:t>
            </a:r>
            <a:r>
              <a:rPr lang="en-US" sz="2000" dirty="0" smtClean="0"/>
              <a:t> </a:t>
            </a:r>
            <a:r>
              <a:rPr lang="en-US" sz="2000" dirty="0" err="1" smtClean="0"/>
              <a:t>kepentingan</a:t>
            </a:r>
            <a:r>
              <a:rPr lang="en-US" sz="2000" dirty="0" smtClean="0"/>
              <a:t> </a:t>
            </a:r>
            <a:r>
              <a:rPr lang="en-US" sz="2000" dirty="0" err="1" smtClean="0"/>
              <a:t>diri</a:t>
            </a:r>
            <a:r>
              <a:rPr lang="en-US" sz="2000" dirty="0" smtClean="0"/>
              <a:t> </a:t>
            </a:r>
            <a:r>
              <a:rPr lang="en-US" sz="2000" dirty="0" err="1" smtClean="0"/>
              <a:t>sendiri</a:t>
            </a:r>
            <a:r>
              <a:rPr lang="en-US" sz="2000" dirty="0" smtClean="0"/>
              <a:t> (</a:t>
            </a:r>
            <a:r>
              <a:rPr lang="en-US" sz="2000" dirty="0" err="1" smtClean="0"/>
              <a:t>individu</a:t>
            </a:r>
            <a:r>
              <a:rPr lang="en-US" sz="2000" dirty="0" smtClean="0"/>
              <a:t>).</a:t>
            </a:r>
          </a:p>
          <a:p>
            <a:pPr lvl="0" algn="just"/>
            <a:r>
              <a:rPr lang="en-US" sz="2000" i="1" dirty="0" err="1" smtClean="0"/>
              <a:t>Materialisme</a:t>
            </a:r>
            <a:r>
              <a:rPr lang="en-US" sz="2000" dirty="0" smtClean="0"/>
              <a:t>, </a:t>
            </a:r>
            <a:r>
              <a:rPr lang="en-US" sz="2000" dirty="0" err="1" smtClean="0"/>
              <a:t>yaitu</a:t>
            </a:r>
            <a:r>
              <a:rPr lang="en-US" sz="2000" dirty="0" smtClean="0"/>
              <a:t> </a:t>
            </a:r>
            <a:r>
              <a:rPr lang="en-US" sz="2000" dirty="0" err="1" smtClean="0"/>
              <a:t>suatu</a:t>
            </a:r>
            <a:r>
              <a:rPr lang="en-US" sz="2000" dirty="0" smtClean="0"/>
              <a:t> </a:t>
            </a:r>
            <a:r>
              <a:rPr lang="en-US" sz="2000" dirty="0" err="1" smtClean="0"/>
              <a:t>paham</a:t>
            </a:r>
            <a:r>
              <a:rPr lang="en-US" sz="2000" dirty="0" smtClean="0"/>
              <a:t> yang </a:t>
            </a:r>
            <a:r>
              <a:rPr lang="en-US" sz="2000" dirty="0" err="1" smtClean="0"/>
              <a:t>selalu</a:t>
            </a:r>
            <a:r>
              <a:rPr lang="en-US" sz="2000" dirty="0" smtClean="0"/>
              <a:t> </a:t>
            </a:r>
            <a:r>
              <a:rPr lang="en-US" sz="2000" dirty="0" err="1" smtClean="0"/>
              <a:t>memandang</a:t>
            </a:r>
            <a:r>
              <a:rPr lang="en-US" sz="2000" dirty="0" smtClean="0"/>
              <a:t> </a:t>
            </a:r>
            <a:r>
              <a:rPr lang="en-US" sz="2000" dirty="0" err="1" smtClean="0"/>
              <a:t>segala</a:t>
            </a:r>
            <a:r>
              <a:rPr lang="en-US" sz="2000" dirty="0" smtClean="0"/>
              <a:t> </a:t>
            </a:r>
            <a:r>
              <a:rPr lang="en-US" sz="2000" dirty="0" err="1" smtClean="0"/>
              <a:t>sesuatu</a:t>
            </a:r>
            <a:r>
              <a:rPr lang="en-US" sz="2000" dirty="0" smtClean="0"/>
              <a:t> </a:t>
            </a:r>
            <a:r>
              <a:rPr lang="en-US" sz="2000" dirty="0" err="1" smtClean="0"/>
              <a:t>berdasarkan</a:t>
            </a:r>
            <a:r>
              <a:rPr lang="en-US" sz="2000" dirty="0" smtClean="0"/>
              <a:t> </a:t>
            </a:r>
            <a:r>
              <a:rPr lang="en-US" sz="2000" dirty="0" err="1" smtClean="0"/>
              <a:t>materi</a:t>
            </a:r>
            <a:r>
              <a:rPr lang="en-US" sz="2000" dirty="0" smtClean="0"/>
              <a:t> </a:t>
            </a:r>
            <a:r>
              <a:rPr lang="en-US" sz="2000" dirty="0" err="1" smtClean="0"/>
              <a:t>atau</a:t>
            </a:r>
            <a:r>
              <a:rPr lang="en-US" sz="2000" dirty="0" smtClean="0"/>
              <a:t> </a:t>
            </a:r>
            <a:r>
              <a:rPr lang="en-US" sz="2000" dirty="0" err="1" smtClean="0"/>
              <a:t>harta</a:t>
            </a:r>
            <a:r>
              <a:rPr lang="en-US" sz="2000" dirty="0" smtClean="0"/>
              <a:t> </a:t>
            </a:r>
            <a:r>
              <a:rPr lang="en-US" sz="2000" dirty="0" err="1" smtClean="0"/>
              <a:t>benda</a:t>
            </a:r>
            <a:r>
              <a:rPr lang="en-US" sz="2000" dirty="0" smtClean="0"/>
              <a:t>.</a:t>
            </a:r>
          </a:p>
          <a:p>
            <a:pPr lvl="0" algn="just"/>
            <a:r>
              <a:rPr lang="en-US" sz="2000" i="1" dirty="0" err="1" smtClean="0"/>
              <a:t>Sekularisme</a:t>
            </a:r>
            <a:r>
              <a:rPr lang="en-US" sz="2000" dirty="0" smtClean="0"/>
              <a:t>, </a:t>
            </a:r>
            <a:r>
              <a:rPr lang="en-US" sz="2000" dirty="0" err="1" smtClean="0"/>
              <a:t>yaitu</a:t>
            </a:r>
            <a:r>
              <a:rPr lang="en-US" sz="2000" dirty="0" smtClean="0"/>
              <a:t> </a:t>
            </a:r>
            <a:r>
              <a:rPr lang="en-US" sz="2000" dirty="0" err="1" smtClean="0"/>
              <a:t>suatu</a:t>
            </a:r>
            <a:r>
              <a:rPr lang="en-US" sz="2000" dirty="0" smtClean="0"/>
              <a:t> </a:t>
            </a:r>
            <a:r>
              <a:rPr lang="en-US" sz="2000" dirty="0" err="1" smtClean="0"/>
              <a:t>paham</a:t>
            </a:r>
            <a:r>
              <a:rPr lang="en-US" sz="2000" dirty="0" smtClean="0"/>
              <a:t> yang </a:t>
            </a:r>
            <a:r>
              <a:rPr lang="en-US" sz="2000" dirty="0" err="1" smtClean="0"/>
              <a:t>menilai</a:t>
            </a:r>
            <a:r>
              <a:rPr lang="en-US" sz="2000" dirty="0" smtClean="0"/>
              <a:t> </a:t>
            </a:r>
            <a:r>
              <a:rPr lang="en-US" sz="2000" dirty="0" err="1" smtClean="0"/>
              <a:t>bahwa</a:t>
            </a:r>
            <a:r>
              <a:rPr lang="en-US" sz="2000" dirty="0" smtClean="0"/>
              <a:t> </a:t>
            </a:r>
            <a:r>
              <a:rPr lang="en-US" sz="2000" dirty="0" err="1" smtClean="0"/>
              <a:t>manusia</a:t>
            </a:r>
            <a:r>
              <a:rPr lang="en-US" sz="2000" dirty="0" smtClean="0"/>
              <a:t> </a:t>
            </a:r>
            <a:r>
              <a:rPr lang="en-US" sz="2000" dirty="0" err="1" smtClean="0"/>
              <a:t>tidak</a:t>
            </a:r>
            <a:r>
              <a:rPr lang="en-US" sz="2000" dirty="0" smtClean="0"/>
              <a:t> </a:t>
            </a:r>
            <a:r>
              <a:rPr lang="en-US" sz="2000" dirty="0" err="1" smtClean="0"/>
              <a:t>terikat</a:t>
            </a:r>
            <a:r>
              <a:rPr lang="en-US" sz="2000" dirty="0" smtClean="0"/>
              <a:t> </a:t>
            </a:r>
            <a:r>
              <a:rPr lang="en-US" sz="2000" dirty="0" err="1" smtClean="0"/>
              <a:t>pada</a:t>
            </a:r>
            <a:r>
              <a:rPr lang="en-US" sz="2000" dirty="0" smtClean="0"/>
              <a:t> </a:t>
            </a:r>
            <a:r>
              <a:rPr lang="en-US" sz="2000" dirty="0" err="1" smtClean="0"/>
              <a:t>nilai-nilai</a:t>
            </a:r>
            <a:r>
              <a:rPr lang="en-US" sz="2000" dirty="0" smtClean="0"/>
              <a:t> agama, </a:t>
            </a:r>
            <a:r>
              <a:rPr lang="en-US" sz="2000" dirty="0" err="1" smtClean="0"/>
              <a:t>melainkan</a:t>
            </a:r>
            <a:r>
              <a:rPr lang="en-US" sz="2000" dirty="0" smtClean="0"/>
              <a:t> </a:t>
            </a:r>
            <a:r>
              <a:rPr lang="en-US" sz="2000" dirty="0" err="1" smtClean="0"/>
              <a:t>hanya</a:t>
            </a:r>
            <a:r>
              <a:rPr lang="en-US" sz="2000" dirty="0" smtClean="0"/>
              <a:t> </a:t>
            </a:r>
            <a:r>
              <a:rPr lang="en-US" sz="2000" dirty="0" err="1" smtClean="0"/>
              <a:t>mengutamakan</a:t>
            </a:r>
            <a:r>
              <a:rPr lang="en-US" sz="2000" dirty="0" smtClean="0"/>
              <a:t> </a:t>
            </a:r>
            <a:r>
              <a:rPr lang="en-US" sz="2000" dirty="0" err="1" smtClean="0"/>
              <a:t>akal</a:t>
            </a:r>
            <a:r>
              <a:rPr lang="en-US" sz="2000" dirty="0" smtClean="0"/>
              <a:t> </a:t>
            </a:r>
            <a:r>
              <a:rPr lang="en-US" sz="2000" dirty="0" err="1" smtClean="0"/>
              <a:t>pikiran</a:t>
            </a:r>
            <a:r>
              <a:rPr lang="en-US" sz="2000" dirty="0" smtClean="0"/>
              <a:t> </a:t>
            </a:r>
            <a:r>
              <a:rPr lang="en-US" sz="2000" dirty="0" err="1" smtClean="0"/>
              <a:t>dan</a:t>
            </a:r>
            <a:r>
              <a:rPr lang="en-US" sz="2000" dirty="0" smtClean="0"/>
              <a:t> </a:t>
            </a:r>
            <a:r>
              <a:rPr lang="en-US" sz="2000" dirty="0" err="1" smtClean="0"/>
              <a:t>pendekatan</a:t>
            </a:r>
            <a:r>
              <a:rPr lang="en-US" sz="2000" dirty="0" smtClean="0"/>
              <a:t> </a:t>
            </a:r>
            <a:r>
              <a:rPr lang="en-US" sz="2000" dirty="0" err="1" smtClean="0"/>
              <a:t>ilmiah</a:t>
            </a:r>
            <a:r>
              <a:rPr lang="en-US" sz="2000" dirty="0" smtClean="0"/>
              <a:t> </a:t>
            </a:r>
            <a:r>
              <a:rPr lang="en-US" sz="2000" dirty="0" err="1" smtClean="0"/>
              <a:t>rasional</a:t>
            </a:r>
            <a:r>
              <a:rPr lang="en-US" sz="2000" dirty="0" smtClean="0"/>
              <a:t> </a:t>
            </a:r>
            <a:r>
              <a:rPr lang="en-US" sz="2000" dirty="0" err="1" smtClean="0"/>
              <a:t>belaka</a:t>
            </a:r>
            <a:r>
              <a:rPr lang="en-US" sz="2000" dirty="0" smtClean="0"/>
              <a:t>.</a:t>
            </a:r>
          </a:p>
          <a:p>
            <a:pPr lvl="0" algn="just"/>
            <a:r>
              <a:rPr lang="en-US" sz="2000" i="1" dirty="0" err="1" smtClean="0"/>
              <a:t>Hedonisme</a:t>
            </a:r>
            <a:r>
              <a:rPr lang="en-US" sz="2000" dirty="0" smtClean="0"/>
              <a:t>, </a:t>
            </a:r>
            <a:r>
              <a:rPr lang="en-US" sz="2000" dirty="0" err="1" smtClean="0"/>
              <a:t>yaitu</a:t>
            </a:r>
            <a:r>
              <a:rPr lang="en-US" sz="2000" dirty="0" smtClean="0"/>
              <a:t> </a:t>
            </a:r>
            <a:r>
              <a:rPr lang="en-US" sz="2000" dirty="0" err="1" smtClean="0"/>
              <a:t>suatu</a:t>
            </a:r>
            <a:r>
              <a:rPr lang="en-US" sz="2000" dirty="0" smtClean="0"/>
              <a:t> </a:t>
            </a:r>
            <a:r>
              <a:rPr lang="en-US" sz="2000" dirty="0" err="1" smtClean="0"/>
              <a:t>paham</a:t>
            </a:r>
            <a:r>
              <a:rPr lang="en-US" sz="2000" dirty="0" smtClean="0"/>
              <a:t> yang </a:t>
            </a:r>
            <a:r>
              <a:rPr lang="en-US" sz="2000" dirty="0" err="1" smtClean="0"/>
              <a:t>menganggap</a:t>
            </a:r>
            <a:r>
              <a:rPr lang="en-US" sz="2000" dirty="0" smtClean="0"/>
              <a:t> </a:t>
            </a:r>
            <a:r>
              <a:rPr lang="en-US" sz="2000" dirty="0" err="1" smtClean="0"/>
              <a:t>bahwa</a:t>
            </a:r>
            <a:r>
              <a:rPr lang="en-US" sz="2000" dirty="0" smtClean="0"/>
              <a:t> </a:t>
            </a:r>
            <a:r>
              <a:rPr lang="en-US" sz="2000" dirty="0" err="1" smtClean="0"/>
              <a:t>kesenangan</a:t>
            </a:r>
            <a:r>
              <a:rPr lang="en-US" sz="2000" dirty="0" smtClean="0"/>
              <a:t> </a:t>
            </a:r>
            <a:r>
              <a:rPr lang="en-US" sz="2000" dirty="0" err="1" smtClean="0"/>
              <a:t>atau</a:t>
            </a:r>
            <a:r>
              <a:rPr lang="en-US" sz="2000" dirty="0" smtClean="0"/>
              <a:t> </a:t>
            </a:r>
            <a:r>
              <a:rPr lang="en-US" sz="2000" dirty="0" err="1" smtClean="0"/>
              <a:t>kenikmatan</a:t>
            </a:r>
            <a:r>
              <a:rPr lang="en-US" sz="2000" dirty="0" smtClean="0"/>
              <a:t> </a:t>
            </a:r>
            <a:r>
              <a:rPr lang="en-US" sz="2000" dirty="0" err="1" smtClean="0"/>
              <a:t>duniawi</a:t>
            </a:r>
            <a:r>
              <a:rPr lang="en-US" sz="2000" dirty="0" smtClean="0"/>
              <a:t> </a:t>
            </a:r>
            <a:r>
              <a:rPr lang="en-US" sz="2000" dirty="0" err="1" smtClean="0"/>
              <a:t>merupakan</a:t>
            </a:r>
            <a:r>
              <a:rPr lang="en-US" sz="2000" dirty="0" smtClean="0"/>
              <a:t> </a:t>
            </a:r>
            <a:r>
              <a:rPr lang="en-US" sz="2000" dirty="0" err="1" smtClean="0"/>
              <a:t>tujuan</a:t>
            </a:r>
            <a:r>
              <a:rPr lang="en-US" sz="2000" dirty="0" smtClean="0"/>
              <a:t> </a:t>
            </a:r>
            <a:r>
              <a:rPr lang="en-US" sz="2000" dirty="0" err="1" smtClean="0"/>
              <a:t>hidup</a:t>
            </a:r>
            <a:r>
              <a:rPr lang="en-US" sz="2000" dirty="0" smtClean="0"/>
              <a:t> </a:t>
            </a:r>
            <a:r>
              <a:rPr lang="en-US" sz="2000" dirty="0" err="1" smtClean="0"/>
              <a:t>dan</a:t>
            </a:r>
            <a:r>
              <a:rPr lang="en-US" sz="2000" dirty="0" smtClean="0"/>
              <a:t> </a:t>
            </a:r>
            <a:r>
              <a:rPr lang="en-US" sz="2000" dirty="0" err="1" smtClean="0"/>
              <a:t>tindakan</a:t>
            </a:r>
            <a:r>
              <a:rPr lang="en-US" sz="2000" dirty="0" smtClean="0"/>
              <a:t> </a:t>
            </a:r>
            <a:r>
              <a:rPr lang="en-US" sz="2000" dirty="0" err="1" smtClean="0"/>
              <a:t>manusia</a:t>
            </a:r>
            <a:r>
              <a:rPr lang="en-US" sz="2000" dirty="0" smtClean="0"/>
              <a:t>.</a:t>
            </a:r>
            <a:endParaRPr lang="en-US" sz="2000"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1428728" y="357166"/>
            <a:ext cx="7572428" cy="4056868"/>
          </a:xfrm>
        </p:spPr>
        <p:txBody>
          <a:bodyPr>
            <a:noAutofit/>
          </a:bodyPr>
          <a:lstStyle/>
          <a:p>
            <a:pPr lvl="0" algn="just"/>
            <a:r>
              <a:rPr lang="en-US" sz="2200" i="1" dirty="0" err="1" smtClean="0"/>
              <a:t>Ketergantungan</a:t>
            </a:r>
            <a:r>
              <a:rPr lang="en-US" sz="2200" i="1" dirty="0" smtClean="0"/>
              <a:t> </a:t>
            </a:r>
            <a:r>
              <a:rPr lang="en-US" sz="2200" i="1" dirty="0" err="1" smtClean="0"/>
              <a:t>teknologi</a:t>
            </a:r>
            <a:endParaRPr lang="en-US" sz="2200" dirty="0" smtClean="0"/>
          </a:p>
          <a:p>
            <a:pPr algn="just">
              <a:buNone/>
            </a:pPr>
            <a:r>
              <a:rPr lang="en-US" sz="2200" dirty="0" smtClean="0"/>
              <a:t>	</a:t>
            </a:r>
            <a:r>
              <a:rPr lang="en-US" sz="2200" dirty="0" err="1" smtClean="0"/>
              <a:t>Bagi</a:t>
            </a:r>
            <a:r>
              <a:rPr lang="en-US" sz="2200" dirty="0" smtClean="0"/>
              <a:t> </a:t>
            </a:r>
            <a:r>
              <a:rPr lang="en-US" sz="2200" dirty="0" err="1" smtClean="0"/>
              <a:t>negara</a:t>
            </a:r>
            <a:r>
              <a:rPr lang="en-US" sz="2200" dirty="0" smtClean="0"/>
              <a:t> yang </a:t>
            </a:r>
            <a:r>
              <a:rPr lang="en-US" sz="2200" dirty="0" err="1" smtClean="0"/>
              <a:t>memilih</a:t>
            </a:r>
            <a:r>
              <a:rPr lang="en-US" sz="2200" dirty="0" smtClean="0"/>
              <a:t> </a:t>
            </a:r>
            <a:r>
              <a:rPr lang="en-US" sz="2200" dirty="0" err="1" smtClean="0"/>
              <a:t>jalur</a:t>
            </a:r>
            <a:r>
              <a:rPr lang="en-US" sz="2200" dirty="0" smtClean="0"/>
              <a:t> </a:t>
            </a:r>
            <a:r>
              <a:rPr lang="en-US" sz="2200" dirty="0" err="1" smtClean="0"/>
              <a:t>industrialisasi</a:t>
            </a:r>
            <a:r>
              <a:rPr lang="en-US" sz="2200" dirty="0" smtClean="0"/>
              <a:t> </a:t>
            </a:r>
            <a:r>
              <a:rPr lang="en-US" sz="2200" dirty="0" err="1" smtClean="0"/>
              <a:t>untuk</a:t>
            </a:r>
            <a:r>
              <a:rPr lang="en-US" sz="2200" dirty="0" smtClean="0"/>
              <a:t> </a:t>
            </a:r>
            <a:r>
              <a:rPr lang="en-US" sz="2200" dirty="0" err="1" smtClean="0"/>
              <a:t>mencapai</a:t>
            </a:r>
            <a:r>
              <a:rPr lang="en-US" sz="2200" dirty="0" smtClean="0"/>
              <a:t> </a:t>
            </a:r>
            <a:r>
              <a:rPr lang="en-US" sz="2200" dirty="0" err="1" smtClean="0"/>
              <a:t>pertumbuhan</a:t>
            </a:r>
            <a:r>
              <a:rPr lang="en-US" sz="2200" dirty="0" smtClean="0"/>
              <a:t> </a:t>
            </a:r>
            <a:r>
              <a:rPr lang="en-US" sz="2200" dirty="0" err="1" smtClean="0"/>
              <a:t>ekonomi</a:t>
            </a:r>
            <a:r>
              <a:rPr lang="en-US" sz="2200" dirty="0" smtClean="0"/>
              <a:t> </a:t>
            </a:r>
            <a:r>
              <a:rPr lang="en-US" sz="2200" dirty="0" err="1" smtClean="0"/>
              <a:t>tinggi</a:t>
            </a:r>
            <a:r>
              <a:rPr lang="en-US" sz="2200" dirty="0" smtClean="0"/>
              <a:t>, </a:t>
            </a:r>
            <a:r>
              <a:rPr lang="en-US" sz="2200" dirty="0" err="1" smtClean="0"/>
              <a:t>tentu</a:t>
            </a:r>
            <a:r>
              <a:rPr lang="en-US" sz="2200" dirty="0" smtClean="0"/>
              <a:t> </a:t>
            </a:r>
            <a:r>
              <a:rPr lang="en-US" sz="2200" dirty="0" err="1" smtClean="0"/>
              <a:t>adalah</a:t>
            </a:r>
            <a:r>
              <a:rPr lang="en-US" sz="2200" dirty="0" smtClean="0"/>
              <a:t> </a:t>
            </a:r>
            <a:r>
              <a:rPr lang="en-US" sz="2200" dirty="0" err="1" smtClean="0"/>
              <a:t>keniscayaan</a:t>
            </a:r>
            <a:r>
              <a:rPr lang="en-US" sz="2200" dirty="0" smtClean="0"/>
              <a:t> </a:t>
            </a:r>
            <a:r>
              <a:rPr lang="en-US" sz="2200" dirty="0" err="1" smtClean="0"/>
              <a:t>untuk</a:t>
            </a:r>
            <a:r>
              <a:rPr lang="en-US" sz="2200" dirty="0" smtClean="0"/>
              <a:t> </a:t>
            </a:r>
            <a:r>
              <a:rPr lang="en-US" sz="2200" dirty="0" err="1" smtClean="0"/>
              <a:t>mengharapkan</a:t>
            </a:r>
            <a:r>
              <a:rPr lang="en-US" sz="2200" dirty="0" smtClean="0"/>
              <a:t> </a:t>
            </a:r>
            <a:r>
              <a:rPr lang="en-US" sz="2200" dirty="0" err="1" smtClean="0"/>
              <a:t>alih</a:t>
            </a:r>
            <a:r>
              <a:rPr lang="en-US" sz="2200" dirty="0" smtClean="0"/>
              <a:t> </a:t>
            </a:r>
            <a:r>
              <a:rPr lang="en-US" sz="2200" dirty="0" err="1" smtClean="0"/>
              <a:t>teknologi</a:t>
            </a:r>
            <a:r>
              <a:rPr lang="en-US" sz="2200" dirty="0" smtClean="0"/>
              <a:t> </a:t>
            </a:r>
            <a:r>
              <a:rPr lang="en-US" sz="2200" dirty="0" err="1" smtClean="0"/>
              <a:t>dan</a:t>
            </a:r>
            <a:r>
              <a:rPr lang="en-US" sz="2200" dirty="0" smtClean="0"/>
              <a:t> </a:t>
            </a:r>
            <a:r>
              <a:rPr lang="en-US" sz="2200" dirty="0" err="1" smtClean="0"/>
              <a:t>pengalaman</a:t>
            </a:r>
            <a:r>
              <a:rPr lang="en-US" sz="2200" dirty="0" smtClean="0"/>
              <a:t> </a:t>
            </a:r>
            <a:r>
              <a:rPr lang="en-US" sz="2200" dirty="0" err="1" smtClean="0"/>
              <a:t>dari</a:t>
            </a:r>
            <a:r>
              <a:rPr lang="en-US" sz="2200" dirty="0" smtClean="0"/>
              <a:t> </a:t>
            </a:r>
            <a:r>
              <a:rPr lang="en-US" sz="2200" dirty="0" err="1" smtClean="0"/>
              <a:t>negara-negara</a:t>
            </a:r>
            <a:r>
              <a:rPr lang="en-US" sz="2200" dirty="0" smtClean="0"/>
              <a:t> </a:t>
            </a:r>
            <a:r>
              <a:rPr lang="en-US" sz="2200" dirty="0" err="1" smtClean="0"/>
              <a:t>maju</a:t>
            </a:r>
            <a:r>
              <a:rPr lang="en-US" sz="2200" dirty="0" smtClean="0"/>
              <a:t> yang </a:t>
            </a:r>
            <a:r>
              <a:rPr lang="en-US" sz="2200" dirty="0" err="1" smtClean="0"/>
              <a:t>telah</a:t>
            </a:r>
            <a:r>
              <a:rPr lang="en-US" sz="2200" dirty="0" smtClean="0"/>
              <a:t> </a:t>
            </a:r>
            <a:r>
              <a:rPr lang="en-US" sz="2200" dirty="0" err="1" smtClean="0"/>
              <a:t>terlebih</a:t>
            </a:r>
            <a:r>
              <a:rPr lang="en-US" sz="2200" dirty="0" smtClean="0"/>
              <a:t> </a:t>
            </a:r>
            <a:r>
              <a:rPr lang="en-US" sz="2200" dirty="0" err="1" smtClean="0"/>
              <a:t>dahulu</a:t>
            </a:r>
            <a:r>
              <a:rPr lang="en-US" sz="2200" dirty="0" smtClean="0"/>
              <a:t> </a:t>
            </a:r>
            <a:r>
              <a:rPr lang="en-US" sz="2200" dirty="0" err="1" smtClean="0"/>
              <a:t>menuai</a:t>
            </a:r>
            <a:r>
              <a:rPr lang="en-US" sz="2200" dirty="0" smtClean="0"/>
              <a:t> </a:t>
            </a:r>
            <a:r>
              <a:rPr lang="en-US" sz="2200" dirty="0" err="1" smtClean="0"/>
              <a:t>kemajuan</a:t>
            </a:r>
            <a:r>
              <a:rPr lang="en-US" sz="2200" dirty="0" smtClean="0"/>
              <a:t> </a:t>
            </a:r>
            <a:r>
              <a:rPr lang="en-US" sz="2200" dirty="0" err="1" smtClean="0"/>
              <a:t>dari</a:t>
            </a:r>
            <a:r>
              <a:rPr lang="en-US" sz="2200" dirty="0" smtClean="0"/>
              <a:t> </a:t>
            </a:r>
            <a:r>
              <a:rPr lang="en-US" sz="2200" dirty="0" err="1" smtClean="0"/>
              <a:t>sektor</a:t>
            </a:r>
            <a:r>
              <a:rPr lang="en-US" sz="2200" dirty="0" smtClean="0"/>
              <a:t> </a:t>
            </a:r>
            <a:r>
              <a:rPr lang="en-US" sz="2200" dirty="0" err="1" smtClean="0"/>
              <a:t>industri</a:t>
            </a:r>
            <a:r>
              <a:rPr lang="en-US" sz="2200" dirty="0" smtClean="0"/>
              <a:t>. </a:t>
            </a:r>
            <a:r>
              <a:rPr lang="en-US" sz="2200" dirty="0" err="1" smtClean="0"/>
              <a:t>Namun</a:t>
            </a:r>
            <a:r>
              <a:rPr lang="en-US" sz="2200" dirty="0" smtClean="0"/>
              <a:t>, </a:t>
            </a:r>
            <a:r>
              <a:rPr lang="en-US" sz="2200" dirty="0" err="1" smtClean="0"/>
              <a:t>tanpa</a:t>
            </a:r>
            <a:r>
              <a:rPr lang="en-US" sz="2200" dirty="0" smtClean="0"/>
              <a:t> </a:t>
            </a:r>
            <a:r>
              <a:rPr lang="en-US" sz="2200" dirty="0" err="1" smtClean="0"/>
              <a:t>disadari</a:t>
            </a:r>
            <a:r>
              <a:rPr lang="en-US" sz="2200" dirty="0" smtClean="0"/>
              <a:t>, </a:t>
            </a:r>
            <a:r>
              <a:rPr lang="en-US" sz="2200" dirty="0" err="1" smtClean="0"/>
              <a:t>hal</a:t>
            </a:r>
            <a:r>
              <a:rPr lang="en-US" sz="2200" dirty="0" smtClean="0"/>
              <a:t> </a:t>
            </a:r>
            <a:r>
              <a:rPr lang="en-US" sz="2200" dirty="0" err="1" smtClean="0"/>
              <a:t>ini</a:t>
            </a:r>
            <a:r>
              <a:rPr lang="en-US" sz="2200" dirty="0" smtClean="0"/>
              <a:t> </a:t>
            </a:r>
            <a:r>
              <a:rPr lang="en-US" sz="2200" dirty="0" err="1" smtClean="0"/>
              <a:t>akan</a:t>
            </a:r>
            <a:r>
              <a:rPr lang="en-US" sz="2200" dirty="0" smtClean="0"/>
              <a:t> </a:t>
            </a:r>
            <a:r>
              <a:rPr lang="en-US" sz="2200" dirty="0" err="1" smtClean="0"/>
              <a:t>menimbulkan</a:t>
            </a:r>
            <a:r>
              <a:rPr lang="en-US" sz="2200" dirty="0" smtClean="0"/>
              <a:t> </a:t>
            </a:r>
            <a:r>
              <a:rPr lang="en-US" sz="2200" dirty="0" err="1" smtClean="0"/>
              <a:t>ketergantungan</a:t>
            </a:r>
            <a:r>
              <a:rPr lang="en-US" sz="2200" dirty="0" smtClean="0"/>
              <a:t> yang </a:t>
            </a:r>
            <a:r>
              <a:rPr lang="en-US" sz="2200" dirty="0" err="1" smtClean="0"/>
              <a:t>melemahkan</a:t>
            </a:r>
            <a:r>
              <a:rPr lang="en-US" sz="2200" dirty="0" smtClean="0"/>
              <a:t> </a:t>
            </a:r>
            <a:r>
              <a:rPr lang="en-US" sz="2200" dirty="0" err="1" smtClean="0"/>
              <a:t>bangsa</a:t>
            </a:r>
            <a:r>
              <a:rPr lang="en-US" sz="2200" dirty="0" smtClean="0"/>
              <a:t>. </a:t>
            </a:r>
            <a:r>
              <a:rPr lang="nb-NO" sz="2200" dirty="0" smtClean="0"/>
              <a:t>Logikanya sederhana. Jika bangsa Indonesia tergantung terhadap negara tertentu dalam penyediaan teknologi untuk kebutuhan industrinya, maka Indonesia akan berada dalam posisi lemah. Mengapa demikian ? Karena negara tersebut akan leluasa menentukan harga, bahkan mengajukan berbagai persyaratan tambahan agar teknologi yang dibutuhkan tetap tersedia. Untuk berpaling ke negara lain tak semudah membalikkan telapak tangan, sebab tidak banyak negara yang menguasai teknologi maju sesuai spesifikasi industri Indonesia.</a:t>
            </a:r>
            <a:endParaRPr lang="en-US" sz="2200"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1428728" y="357166"/>
            <a:ext cx="7572428" cy="4056868"/>
          </a:xfrm>
        </p:spPr>
        <p:txBody>
          <a:bodyPr>
            <a:noAutofit/>
          </a:bodyPr>
          <a:lstStyle/>
          <a:p>
            <a:pPr lvl="0"/>
            <a:r>
              <a:rPr lang="en-US" sz="2400" i="1" dirty="0" err="1" smtClean="0"/>
              <a:t>Mewabahnya</a:t>
            </a:r>
            <a:r>
              <a:rPr lang="en-US" sz="2400" i="1" dirty="0" smtClean="0"/>
              <a:t> </a:t>
            </a:r>
            <a:r>
              <a:rPr lang="en-US" sz="2400" i="1" dirty="0" err="1" smtClean="0"/>
              <a:t>pornografi</a:t>
            </a:r>
            <a:r>
              <a:rPr lang="en-US" sz="2400" i="1" dirty="0" smtClean="0"/>
              <a:t> </a:t>
            </a:r>
            <a:r>
              <a:rPr lang="en-US" sz="2400" i="1" dirty="0" err="1" smtClean="0"/>
              <a:t>dan</a:t>
            </a:r>
            <a:r>
              <a:rPr lang="en-US" sz="2400" i="1" dirty="0" smtClean="0"/>
              <a:t> </a:t>
            </a:r>
            <a:r>
              <a:rPr lang="en-US" sz="2400" i="1" dirty="0" err="1" smtClean="0"/>
              <a:t>pornoaksi</a:t>
            </a:r>
            <a:endParaRPr lang="en-US" sz="2400" dirty="0" smtClean="0"/>
          </a:p>
          <a:p>
            <a:pPr algn="just">
              <a:buNone/>
            </a:pPr>
            <a:r>
              <a:rPr lang="en-US" sz="2400" dirty="0" smtClean="0"/>
              <a:t>	</a:t>
            </a:r>
            <a:r>
              <a:rPr lang="en-US" sz="2400" dirty="0" err="1" smtClean="0"/>
              <a:t>Hasil</a:t>
            </a:r>
            <a:r>
              <a:rPr lang="en-US" sz="2400" dirty="0" smtClean="0"/>
              <a:t> </a:t>
            </a:r>
            <a:r>
              <a:rPr lang="en-US" sz="2400" dirty="0" err="1" smtClean="0"/>
              <a:t>survei</a:t>
            </a:r>
            <a:r>
              <a:rPr lang="en-US" sz="2400" dirty="0" smtClean="0"/>
              <a:t> yang </a:t>
            </a:r>
            <a:r>
              <a:rPr lang="en-US" sz="2400" dirty="0" err="1" smtClean="0"/>
              <a:t>dilakukan</a:t>
            </a:r>
            <a:r>
              <a:rPr lang="en-US" sz="2400" dirty="0" smtClean="0"/>
              <a:t> </a:t>
            </a:r>
            <a:r>
              <a:rPr lang="en-US" sz="2400" dirty="0" err="1" smtClean="0"/>
              <a:t>oleh</a:t>
            </a:r>
            <a:r>
              <a:rPr lang="en-US" sz="2400" dirty="0" smtClean="0"/>
              <a:t> </a:t>
            </a:r>
            <a:r>
              <a:rPr lang="en-US" sz="2400" dirty="0" err="1" smtClean="0"/>
              <a:t>Gerakan</a:t>
            </a:r>
            <a:r>
              <a:rPr lang="en-US" sz="2400" dirty="0" smtClean="0"/>
              <a:t> "</a:t>
            </a:r>
            <a:r>
              <a:rPr lang="en-US" sz="2400" dirty="0" err="1" smtClean="0"/>
              <a:t>Jangan</a:t>
            </a:r>
            <a:r>
              <a:rPr lang="en-US" sz="2400" dirty="0" smtClean="0"/>
              <a:t> </a:t>
            </a:r>
            <a:r>
              <a:rPr lang="en-US" sz="2400" dirty="0" err="1" smtClean="0"/>
              <a:t>Bugil</a:t>
            </a:r>
            <a:r>
              <a:rPr lang="en-US" sz="2400" dirty="0" smtClean="0"/>
              <a:t> </a:t>
            </a:r>
            <a:r>
              <a:rPr lang="en-US" sz="2400" dirty="0" err="1" smtClean="0"/>
              <a:t>Depan</a:t>
            </a:r>
            <a:r>
              <a:rPr lang="en-US" sz="2400" dirty="0" smtClean="0"/>
              <a:t> </a:t>
            </a:r>
            <a:r>
              <a:rPr lang="en-US" sz="2400" dirty="0" err="1" smtClean="0"/>
              <a:t>Kamera</a:t>
            </a:r>
            <a:r>
              <a:rPr lang="en-US" sz="2400" dirty="0" smtClean="0"/>
              <a:t> (JBDK), </a:t>
            </a:r>
            <a:r>
              <a:rPr lang="en-US" sz="2400" dirty="0" err="1" smtClean="0"/>
              <a:t>sebuah</a:t>
            </a:r>
            <a:r>
              <a:rPr lang="en-US" sz="2400" dirty="0" smtClean="0"/>
              <a:t> </a:t>
            </a:r>
            <a:r>
              <a:rPr lang="en-US" sz="2400" dirty="0" err="1" smtClean="0"/>
              <a:t>lembaga</a:t>
            </a:r>
            <a:r>
              <a:rPr lang="en-US" sz="2400" dirty="0" smtClean="0"/>
              <a:t> </a:t>
            </a:r>
            <a:r>
              <a:rPr lang="en-US" sz="2400" dirty="0" err="1" smtClean="0"/>
              <a:t>swadaya</a:t>
            </a:r>
            <a:r>
              <a:rPr lang="en-US" sz="2400" dirty="0" smtClean="0"/>
              <a:t> </a:t>
            </a:r>
            <a:r>
              <a:rPr lang="en-US" sz="2400" dirty="0" err="1" smtClean="0"/>
              <a:t>masyarakat</a:t>
            </a:r>
            <a:r>
              <a:rPr lang="en-US" sz="2400" dirty="0" smtClean="0"/>
              <a:t> </a:t>
            </a:r>
            <a:r>
              <a:rPr lang="en-US" sz="2400" dirty="0" err="1" smtClean="0"/>
              <a:t>di</a:t>
            </a:r>
            <a:r>
              <a:rPr lang="en-US" sz="2400" dirty="0" smtClean="0"/>
              <a:t> Indonesia, </a:t>
            </a:r>
            <a:r>
              <a:rPr lang="en-US" sz="2400" dirty="0" err="1" smtClean="0"/>
              <a:t>menunjukkan</a:t>
            </a:r>
            <a:r>
              <a:rPr lang="en-US" sz="2400" dirty="0" smtClean="0"/>
              <a:t> </a:t>
            </a:r>
            <a:r>
              <a:rPr lang="en-US" sz="2400" dirty="0" err="1" smtClean="0"/>
              <a:t>bahwa</a:t>
            </a:r>
            <a:r>
              <a:rPr lang="en-US" sz="2400" dirty="0" smtClean="0"/>
              <a:t> </a:t>
            </a:r>
            <a:r>
              <a:rPr lang="en-US" sz="2400" dirty="0" err="1" smtClean="0"/>
              <a:t>selama</a:t>
            </a:r>
            <a:r>
              <a:rPr lang="en-US" sz="2400" dirty="0" smtClean="0"/>
              <a:t> </a:t>
            </a:r>
            <a:r>
              <a:rPr lang="en-US" sz="2400" dirty="0" err="1" smtClean="0"/>
              <a:t>tahun</a:t>
            </a:r>
            <a:r>
              <a:rPr lang="en-US" sz="2400" dirty="0" smtClean="0"/>
              <a:t> 2010, </a:t>
            </a:r>
            <a:r>
              <a:rPr lang="en-US" sz="2400" dirty="0" err="1" smtClean="0"/>
              <a:t>masyarakat</a:t>
            </a:r>
            <a:r>
              <a:rPr lang="en-US" sz="2400" dirty="0" smtClean="0"/>
              <a:t> Indonesia </a:t>
            </a:r>
            <a:r>
              <a:rPr lang="en-US" sz="2400" dirty="0" err="1" smtClean="0"/>
              <a:t>berada</a:t>
            </a:r>
            <a:r>
              <a:rPr lang="en-US" sz="2400" dirty="0" smtClean="0"/>
              <a:t> </a:t>
            </a:r>
            <a:r>
              <a:rPr lang="en-US" sz="2400" dirty="0" err="1" smtClean="0"/>
              <a:t>pada</a:t>
            </a:r>
            <a:r>
              <a:rPr lang="en-US" sz="2400" dirty="0" smtClean="0"/>
              <a:t> </a:t>
            </a:r>
            <a:r>
              <a:rPr lang="en-US" sz="2400" dirty="0" err="1" smtClean="0"/>
              <a:t>urutan</a:t>
            </a:r>
            <a:r>
              <a:rPr lang="en-US" sz="2400" dirty="0" smtClean="0"/>
              <a:t> </a:t>
            </a:r>
            <a:r>
              <a:rPr lang="en-US" sz="2400" dirty="0" err="1" smtClean="0"/>
              <a:t>keempat</a:t>
            </a:r>
            <a:r>
              <a:rPr lang="en-US" sz="2400" dirty="0" smtClean="0"/>
              <a:t> </a:t>
            </a:r>
            <a:r>
              <a:rPr lang="en-US" sz="2400" dirty="0" err="1" smtClean="0"/>
              <a:t>di</a:t>
            </a:r>
            <a:r>
              <a:rPr lang="en-US" sz="2400" dirty="0" smtClean="0"/>
              <a:t> </a:t>
            </a:r>
            <a:r>
              <a:rPr lang="en-US" sz="2400" dirty="0" err="1" smtClean="0"/>
              <a:t>dunia</a:t>
            </a:r>
            <a:r>
              <a:rPr lang="en-US" sz="2400" dirty="0" smtClean="0"/>
              <a:t> </a:t>
            </a:r>
            <a:r>
              <a:rPr lang="en-US" sz="2400" dirty="0" err="1" smtClean="0"/>
              <a:t>untuk</a:t>
            </a:r>
            <a:r>
              <a:rPr lang="en-US" sz="2400" dirty="0" smtClean="0"/>
              <a:t> </a:t>
            </a:r>
            <a:r>
              <a:rPr lang="en-US" sz="2400" dirty="0" err="1" smtClean="0"/>
              <a:t>pengakses</a:t>
            </a:r>
            <a:r>
              <a:rPr lang="en-US" sz="2400" dirty="0" smtClean="0"/>
              <a:t> </a:t>
            </a:r>
            <a:r>
              <a:rPr lang="en-US" sz="2400" dirty="0" err="1" smtClean="0"/>
              <a:t>situs</a:t>
            </a:r>
            <a:r>
              <a:rPr lang="en-US" sz="2400" dirty="0" smtClean="0"/>
              <a:t> </a:t>
            </a:r>
            <a:r>
              <a:rPr lang="en-US" sz="2400" dirty="0" err="1" smtClean="0"/>
              <a:t>pornografi</a:t>
            </a:r>
            <a:r>
              <a:rPr lang="en-US" sz="2400" dirty="0" smtClean="0"/>
              <a:t>. </a:t>
            </a:r>
            <a:r>
              <a:rPr lang="en-US" sz="2400" dirty="0" err="1" smtClean="0"/>
              <a:t>Ini</a:t>
            </a:r>
            <a:r>
              <a:rPr lang="en-US" sz="2400" dirty="0" smtClean="0"/>
              <a:t> </a:t>
            </a:r>
            <a:r>
              <a:rPr lang="en-US" sz="2400" dirty="0" err="1" smtClean="0"/>
              <a:t>sejalan</a:t>
            </a:r>
            <a:r>
              <a:rPr lang="en-US" sz="2400" dirty="0" smtClean="0"/>
              <a:t> </a:t>
            </a:r>
            <a:r>
              <a:rPr lang="en-US" sz="2400" dirty="0" err="1" smtClean="0"/>
              <a:t>juga</a:t>
            </a:r>
            <a:r>
              <a:rPr lang="en-US" sz="2400" dirty="0" smtClean="0"/>
              <a:t> </a:t>
            </a:r>
            <a:r>
              <a:rPr lang="en-US" sz="2400" dirty="0" err="1" smtClean="0"/>
              <a:t>dengan</a:t>
            </a:r>
            <a:r>
              <a:rPr lang="en-US" sz="2400" dirty="0" smtClean="0"/>
              <a:t> </a:t>
            </a:r>
            <a:r>
              <a:rPr lang="en-US" sz="2400" dirty="0" err="1" smtClean="0"/>
              <a:t>pemantauan</a:t>
            </a:r>
            <a:r>
              <a:rPr lang="en-US" sz="2400" dirty="0" smtClean="0"/>
              <a:t> Internet Monitoring </a:t>
            </a:r>
            <a:r>
              <a:rPr lang="en-US" sz="2400" dirty="0" err="1" smtClean="0"/>
              <a:t>Nasional</a:t>
            </a:r>
            <a:r>
              <a:rPr lang="en-US" sz="2400" dirty="0" smtClean="0"/>
              <a:t> ID-SIRTII, yang </a:t>
            </a:r>
            <a:r>
              <a:rPr lang="en-US" sz="2400" dirty="0" err="1" smtClean="0"/>
              <a:t>mencatat</a:t>
            </a:r>
            <a:r>
              <a:rPr lang="en-US" sz="2400" dirty="0" smtClean="0"/>
              <a:t> </a:t>
            </a:r>
            <a:r>
              <a:rPr lang="en-US" sz="2400" dirty="0" err="1" smtClean="0"/>
              <a:t>bahwa</a:t>
            </a:r>
            <a:r>
              <a:rPr lang="en-US" sz="2400" dirty="0" smtClean="0"/>
              <a:t> </a:t>
            </a:r>
            <a:r>
              <a:rPr lang="en-US" sz="2400" dirty="0" err="1" smtClean="0"/>
              <a:t>setiap</a:t>
            </a:r>
            <a:r>
              <a:rPr lang="en-US" sz="2400" dirty="0" smtClean="0"/>
              <a:t> </a:t>
            </a:r>
            <a:r>
              <a:rPr lang="en-US" sz="2400" dirty="0" err="1" smtClean="0"/>
              <a:t>muncul</a:t>
            </a:r>
            <a:r>
              <a:rPr lang="en-US" sz="2400" dirty="0" smtClean="0"/>
              <a:t> </a:t>
            </a:r>
            <a:r>
              <a:rPr lang="en-US" sz="2400" dirty="0" err="1" smtClean="0"/>
              <a:t>isu</a:t>
            </a:r>
            <a:r>
              <a:rPr lang="en-US" sz="2400" dirty="0" smtClean="0"/>
              <a:t> </a:t>
            </a:r>
            <a:r>
              <a:rPr lang="en-US" sz="2400" dirty="0" err="1" smtClean="0"/>
              <a:t>mengenai</a:t>
            </a:r>
            <a:r>
              <a:rPr lang="en-US" sz="2400" dirty="0" smtClean="0"/>
              <a:t> </a:t>
            </a:r>
            <a:r>
              <a:rPr lang="en-US" sz="2400" dirty="0" err="1" smtClean="0"/>
              <a:t>pornografi</a:t>
            </a:r>
            <a:r>
              <a:rPr lang="en-US" sz="2400" dirty="0" smtClean="0"/>
              <a:t> yang </a:t>
            </a:r>
            <a:r>
              <a:rPr lang="en-US" sz="2400" dirty="0" err="1" smtClean="0"/>
              <a:t>melibatkan</a:t>
            </a:r>
            <a:r>
              <a:rPr lang="en-US" sz="2400" dirty="0" smtClean="0"/>
              <a:t> </a:t>
            </a:r>
            <a:r>
              <a:rPr lang="en-US" sz="2400" dirty="0" err="1" smtClean="0"/>
              <a:t>artis</a:t>
            </a:r>
            <a:r>
              <a:rPr lang="en-US" sz="2400" dirty="0" smtClean="0"/>
              <a:t> </a:t>
            </a:r>
            <a:r>
              <a:rPr lang="en-US" sz="2400" dirty="0" err="1" smtClean="0"/>
              <a:t>atau</a:t>
            </a:r>
            <a:r>
              <a:rPr lang="en-US" sz="2400" dirty="0" smtClean="0"/>
              <a:t> </a:t>
            </a:r>
            <a:r>
              <a:rPr lang="en-US" sz="2400" dirty="0" err="1" smtClean="0"/>
              <a:t>selebritas</a:t>
            </a:r>
            <a:r>
              <a:rPr lang="en-US" sz="2400" dirty="0" smtClean="0"/>
              <a:t>, </a:t>
            </a:r>
            <a:r>
              <a:rPr lang="en-US" sz="2400" dirty="0" err="1" smtClean="0"/>
              <a:t>terjadi</a:t>
            </a:r>
            <a:r>
              <a:rPr lang="en-US" sz="2400" dirty="0" smtClean="0"/>
              <a:t> </a:t>
            </a:r>
            <a:r>
              <a:rPr lang="en-US" sz="2400" dirty="0" err="1" smtClean="0"/>
              <a:t>peningkatan</a:t>
            </a:r>
            <a:r>
              <a:rPr lang="en-US" sz="2400" dirty="0" smtClean="0"/>
              <a:t> </a:t>
            </a:r>
            <a:r>
              <a:rPr lang="en-US" sz="2400" dirty="0" err="1" smtClean="0"/>
              <a:t>konsumsi</a:t>
            </a:r>
            <a:r>
              <a:rPr lang="en-US" sz="2400" dirty="0" smtClean="0"/>
              <a:t> </a:t>
            </a:r>
            <a:r>
              <a:rPr lang="en-US" sz="2400" i="1" dirty="0" smtClean="0"/>
              <a:t>bandwidth</a:t>
            </a:r>
            <a:r>
              <a:rPr lang="en-US" sz="2400" dirty="0" smtClean="0"/>
              <a:t> Indonesia </a:t>
            </a:r>
            <a:r>
              <a:rPr lang="en-US" sz="2400" dirty="0" err="1" smtClean="0"/>
              <a:t>hingga</a:t>
            </a:r>
            <a:r>
              <a:rPr lang="en-US" sz="2400" dirty="0" smtClean="0"/>
              <a:t> </a:t>
            </a:r>
            <a:r>
              <a:rPr lang="en-US" sz="2400" dirty="0" err="1" smtClean="0"/>
              <a:t>mencapai</a:t>
            </a:r>
            <a:r>
              <a:rPr lang="en-US" sz="2400" dirty="0" smtClean="0"/>
              <a:t> 360 </a:t>
            </a:r>
            <a:r>
              <a:rPr lang="en-US" sz="2400" i="1" dirty="0" smtClean="0"/>
              <a:t>terabyte</a:t>
            </a:r>
            <a:r>
              <a:rPr lang="en-US" sz="2400" dirty="0" smtClean="0"/>
              <a:t> per jam.</a:t>
            </a:r>
            <a:endParaRPr lang="en-US" sz="2200"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1823310" y="1571612"/>
            <a:ext cx="7016195" cy="4214841"/>
          </a:xfrm>
        </p:spPr>
        <p:txBody>
          <a:bodyPr>
            <a:normAutofit/>
          </a:bodyPr>
          <a:lstStyle/>
          <a:p>
            <a:pPr marL="514350" lvl="0" indent="-514350" algn="just">
              <a:buFont typeface="+mj-lt"/>
              <a:buAutoNum type="arabicPeriod"/>
            </a:pPr>
            <a:r>
              <a:rPr lang="en-US" sz="3200" dirty="0" err="1" smtClean="0"/>
              <a:t>Bagaimanakah</a:t>
            </a:r>
            <a:r>
              <a:rPr lang="en-US" sz="3200" dirty="0" smtClean="0"/>
              <a:t> </a:t>
            </a:r>
            <a:r>
              <a:rPr lang="en-US" sz="3200" dirty="0" err="1" smtClean="0"/>
              <a:t>globalisasi</a:t>
            </a:r>
            <a:r>
              <a:rPr lang="en-US" sz="3200" dirty="0" smtClean="0"/>
              <a:t> </a:t>
            </a:r>
            <a:r>
              <a:rPr lang="en-US" sz="3200" dirty="0" err="1" smtClean="0"/>
              <a:t>dapat</a:t>
            </a:r>
            <a:r>
              <a:rPr lang="en-US" sz="3200" dirty="0" smtClean="0"/>
              <a:t> </a:t>
            </a:r>
            <a:r>
              <a:rPr lang="en-US" sz="3200" dirty="0" err="1" smtClean="0"/>
              <a:t>menimbulkan</a:t>
            </a:r>
            <a:r>
              <a:rPr lang="en-US" sz="3200" dirty="0" smtClean="0"/>
              <a:t> </a:t>
            </a:r>
            <a:r>
              <a:rPr lang="en-US" sz="3200" dirty="0" err="1" smtClean="0"/>
              <a:t>kerawanan</a:t>
            </a:r>
            <a:r>
              <a:rPr lang="en-US" sz="3200" dirty="0" smtClean="0"/>
              <a:t> </a:t>
            </a:r>
            <a:r>
              <a:rPr lang="en-US" sz="3200" dirty="0" err="1" smtClean="0"/>
              <a:t>pangan</a:t>
            </a:r>
            <a:r>
              <a:rPr lang="en-US" sz="3000" dirty="0" smtClean="0"/>
              <a:t>?</a:t>
            </a:r>
            <a:endParaRPr lang="id-ID" sz="3000" dirty="0" smtClean="0"/>
          </a:p>
          <a:p>
            <a:pPr marL="514350" lvl="0" indent="-514350" algn="just">
              <a:buFont typeface="+mj-lt"/>
              <a:buAutoNum type="arabicPeriod"/>
            </a:pPr>
            <a:r>
              <a:rPr lang="en-US" sz="3200" dirty="0" err="1" smtClean="0"/>
              <a:t>Jelaskan</a:t>
            </a:r>
            <a:r>
              <a:rPr lang="en-US" sz="3200" dirty="0" smtClean="0"/>
              <a:t> </a:t>
            </a:r>
            <a:r>
              <a:rPr lang="en-US" sz="3200" dirty="0" err="1" smtClean="0"/>
              <a:t>sejumlah</a:t>
            </a:r>
            <a:r>
              <a:rPr lang="en-US" sz="3200" dirty="0" smtClean="0"/>
              <a:t> </a:t>
            </a:r>
            <a:r>
              <a:rPr lang="en-US" sz="3200" dirty="0" err="1" smtClean="0"/>
              <a:t>paham</a:t>
            </a:r>
            <a:r>
              <a:rPr lang="en-US" sz="3200" dirty="0" smtClean="0"/>
              <a:t> </a:t>
            </a:r>
            <a:r>
              <a:rPr lang="en-US" sz="3200" dirty="0" err="1" smtClean="0"/>
              <a:t>dari</a:t>
            </a:r>
            <a:r>
              <a:rPr lang="en-US" sz="3200" dirty="0" smtClean="0"/>
              <a:t> </a:t>
            </a:r>
            <a:r>
              <a:rPr lang="en-US" sz="3200" dirty="0" err="1" smtClean="0"/>
              <a:t>negara</a:t>
            </a:r>
            <a:r>
              <a:rPr lang="en-US" sz="3200" dirty="0" smtClean="0"/>
              <a:t> Barat yang </a:t>
            </a:r>
            <a:r>
              <a:rPr lang="en-US" sz="3200" dirty="0" err="1" smtClean="0"/>
              <a:t>kurang</a:t>
            </a:r>
            <a:r>
              <a:rPr lang="en-US" sz="3200" dirty="0" smtClean="0"/>
              <a:t> </a:t>
            </a:r>
            <a:r>
              <a:rPr lang="en-US" sz="3200" dirty="0" err="1" smtClean="0"/>
              <a:t>bersesuaian</a:t>
            </a:r>
            <a:r>
              <a:rPr lang="en-US" sz="3200" dirty="0" smtClean="0"/>
              <a:t> </a:t>
            </a:r>
            <a:r>
              <a:rPr lang="en-US" sz="3200" dirty="0" err="1" smtClean="0"/>
              <a:t>dengan</a:t>
            </a:r>
            <a:r>
              <a:rPr lang="en-US" sz="3200" dirty="0" smtClean="0"/>
              <a:t> </a:t>
            </a:r>
            <a:r>
              <a:rPr lang="en-US" sz="3200" dirty="0" err="1" smtClean="0"/>
              <a:t>kebudayaan</a:t>
            </a:r>
            <a:r>
              <a:rPr lang="en-US" sz="3200" dirty="0" smtClean="0"/>
              <a:t> Indonesia</a:t>
            </a:r>
            <a:r>
              <a:rPr lang="id-ID" sz="3000" dirty="0" smtClean="0"/>
              <a:t>!</a:t>
            </a:r>
            <a:endParaRPr lang="en-US" sz="3000" dirty="0" smtClean="0"/>
          </a:p>
          <a:p>
            <a:pPr algn="just">
              <a:buNone/>
            </a:pPr>
            <a:endParaRPr lang="id-ID" dirty="0" smtClean="0"/>
          </a:p>
        </p:txBody>
      </p:sp>
      <p:sp>
        <p:nvSpPr>
          <p:cNvPr id="6" name="Title 5"/>
          <p:cNvSpPr>
            <a:spLocks noGrp="1"/>
          </p:cNvSpPr>
          <p:nvPr>
            <p:ph type="title"/>
          </p:nvPr>
        </p:nvSpPr>
        <p:spPr/>
        <p:txBody>
          <a:bodyPr/>
          <a:lstStyle/>
          <a:p>
            <a:r>
              <a:rPr lang="en-US" dirty="0" smtClean="0"/>
              <a:t>QUIZ</a:t>
            </a:r>
            <a:endParaRPr lang="id-ID"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6260" y="3143248"/>
            <a:ext cx="8551480" cy="3339851"/>
          </a:xfrm>
        </p:spPr>
        <p:txBody>
          <a:bodyPr>
            <a:normAutofit/>
          </a:bodyPr>
          <a:lstStyle/>
          <a:p>
            <a:pPr algn="ctr">
              <a:buNone/>
            </a:pPr>
            <a:r>
              <a:rPr lang="id-ID" dirty="0" smtClean="0"/>
              <a:t>	</a:t>
            </a:r>
            <a:r>
              <a:rPr lang="id-ID" sz="6600" dirty="0" smtClean="0">
                <a:solidFill>
                  <a:srgbClr val="FFC000"/>
                </a:solidFill>
              </a:rPr>
              <a:t>Salam Sosiologi !</a:t>
            </a:r>
            <a:endParaRPr lang="en-US" sz="6600" dirty="0">
              <a:solidFill>
                <a:srgbClr val="FFC000"/>
              </a:solidFill>
            </a:endParaRPr>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297</TotalTime>
  <Words>44</Words>
  <Application>Microsoft Office PowerPoint</Application>
  <PresentationFormat>On-screen Show (4:3)</PresentationFormat>
  <Paragraphs>21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PERMASALAHAN YANG TIMBUL AKIBAT GLOBALISASI</vt:lpstr>
      <vt:lpstr>Slide 2</vt:lpstr>
      <vt:lpstr>Slide 3</vt:lpstr>
      <vt:lpstr>Slide 4</vt:lpstr>
      <vt:lpstr>Slide 5</vt:lpstr>
      <vt:lpstr>Slide 6</vt:lpstr>
      <vt:lpstr>QUIZ</vt:lpstr>
      <vt:lpstr>Slide 8</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PCR</cp:lastModifiedBy>
  <cp:revision>52</cp:revision>
  <dcterms:created xsi:type="dcterms:W3CDTF">2013-08-21T19:17:07Z</dcterms:created>
  <dcterms:modified xsi:type="dcterms:W3CDTF">2015-07-20T12:11:25Z</dcterms:modified>
</cp:coreProperties>
</file>