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7" r:id="rId4"/>
    <p:sldId id="278" r:id="rId5"/>
    <p:sldId id="279" r:id="rId6"/>
    <p:sldId id="280" r:id="rId7"/>
    <p:sldId id="276" r:id="rId8"/>
    <p:sldId id="267"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1DFF"/>
    <a:srgbClr val="157FFF"/>
    <a:srgbClr val="F7E289"/>
    <a:srgbClr val="FF9E1D"/>
    <a:srgbClr val="D68B1C"/>
    <a:srgbClr val="D09622"/>
    <a:srgbClr val="CC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23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07080" y="4956050"/>
            <a:ext cx="8093365" cy="458115"/>
          </a:xfrm>
          <a:effectLst>
            <a:outerShdw blurRad="50800" dist="25400" dir="2700000" algn="tl" rotWithShape="0">
              <a:prstClr val="black">
                <a:alpha val="61000"/>
              </a:prstClr>
            </a:outerShdw>
          </a:effectLst>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907080" y="5566870"/>
            <a:ext cx="6400800" cy="458115"/>
          </a:xfrm>
        </p:spPr>
        <p:txBody>
          <a:bodyPr>
            <a:normAutofit/>
          </a:bodyPr>
          <a:lstStyle>
            <a:lvl1pPr marL="0" indent="0" algn="l">
              <a:buNone/>
              <a:defRPr sz="2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96260" y="1443835"/>
            <a:ext cx="8551480" cy="610820"/>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296260" y="2054654"/>
            <a:ext cx="8551480" cy="4428445"/>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0" y="527605"/>
            <a:ext cx="7016195" cy="684885"/>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443835"/>
            <a:ext cx="7016195" cy="4275740"/>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7/20/2015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7/20/2015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522475"/>
            <a:ext cx="8382305" cy="532180"/>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2073696"/>
            <a:ext cx="4275740" cy="620719"/>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684517"/>
            <a:ext cx="4275740" cy="3187763"/>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704" y="2073696"/>
            <a:ext cx="4123035" cy="620719"/>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724704" y="2684517"/>
            <a:ext cx="4123035" cy="3187763"/>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7/20/2015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7/20/2015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7/20/2015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7/20/2015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357422" y="5114025"/>
            <a:ext cx="6786578" cy="458115"/>
          </a:xfrm>
        </p:spPr>
        <p:txBody>
          <a:bodyPr>
            <a:noAutofit/>
          </a:bodyPr>
          <a:lstStyle/>
          <a:p>
            <a:r>
              <a:rPr lang="en-US" sz="5400" dirty="0" smtClean="0"/>
              <a:t>GLOBALISASI DAN PERUBAHAN KOMUNITAS LOKAL</a:t>
            </a:r>
            <a:endParaRPr lang="en-US" sz="5400" dirty="0"/>
          </a:p>
        </p:txBody>
      </p:sp>
      <p:pic>
        <p:nvPicPr>
          <p:cNvPr id="5" name="Picture 1"/>
          <p:cNvPicPr>
            <a:picLocks noChangeAspect="1" noChangeArrowheads="1"/>
          </p:cNvPicPr>
          <p:nvPr/>
        </p:nvPicPr>
        <p:blipFill>
          <a:blip r:embed="rId3"/>
          <a:srcRect/>
          <a:stretch>
            <a:fillRect/>
          </a:stretch>
        </p:blipFill>
        <p:spPr bwMode="auto">
          <a:xfrm>
            <a:off x="71406" y="4143380"/>
            <a:ext cx="1854270" cy="1895475"/>
          </a:xfrm>
          <a:prstGeom prst="rect">
            <a:avLst/>
          </a:prstGeom>
          <a:noFill/>
          <a:ln w="9525">
            <a:noFill/>
            <a:miter lim="800000"/>
            <a:headEnd/>
            <a:tailEnd/>
          </a:ln>
        </p:spPr>
      </p:pic>
    </p:spTree>
    <p:extLst>
      <p:ext uri="{BB962C8B-B14F-4D97-AF65-F5344CB8AC3E}">
        <p14:creationId xmlns:p14="http://schemas.microsoft.com/office/powerpoint/2010/main" xmlns="" val="363920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428728" y="785794"/>
            <a:ext cx="7572428" cy="4056868"/>
          </a:xfrm>
        </p:spPr>
        <p:txBody>
          <a:bodyPr>
            <a:noAutofit/>
          </a:bodyPr>
          <a:lstStyle/>
          <a:p>
            <a:pPr lvl="0"/>
            <a:r>
              <a:rPr lang="en-US" i="1" dirty="0" err="1" smtClean="0"/>
              <a:t>Bergesernya</a:t>
            </a:r>
            <a:r>
              <a:rPr lang="en-US" i="1" dirty="0" smtClean="0"/>
              <a:t> </a:t>
            </a:r>
            <a:r>
              <a:rPr lang="en-US" i="1" dirty="0" err="1" smtClean="0"/>
              <a:t>fokus</a:t>
            </a:r>
            <a:r>
              <a:rPr lang="en-US" i="1" dirty="0" smtClean="0"/>
              <a:t> </a:t>
            </a:r>
            <a:r>
              <a:rPr lang="en-US" i="1" dirty="0" err="1" smtClean="0"/>
              <a:t>pembangunan</a:t>
            </a:r>
            <a:r>
              <a:rPr lang="en-US" i="1" dirty="0" smtClean="0"/>
              <a:t> </a:t>
            </a:r>
            <a:r>
              <a:rPr lang="en-US" i="1" dirty="0" err="1" smtClean="0"/>
              <a:t>ekonomi</a:t>
            </a:r>
            <a:endParaRPr lang="en-US" dirty="0" smtClean="0"/>
          </a:p>
          <a:p>
            <a:pPr algn="just">
              <a:buNone/>
            </a:pPr>
            <a:r>
              <a:rPr lang="en-US" dirty="0" smtClean="0"/>
              <a:t>	</a:t>
            </a:r>
            <a:r>
              <a:rPr lang="en-US" dirty="0" err="1" smtClean="0"/>
              <a:t>Perubahan</a:t>
            </a:r>
            <a:r>
              <a:rPr lang="en-US" dirty="0" smtClean="0"/>
              <a:t> </a:t>
            </a:r>
            <a:r>
              <a:rPr lang="en-US" dirty="0" smtClean="0"/>
              <a:t>paling </a:t>
            </a:r>
            <a:r>
              <a:rPr lang="en-US" dirty="0" err="1" smtClean="0"/>
              <a:t>menonjol</a:t>
            </a:r>
            <a:r>
              <a:rPr lang="en-US" dirty="0" smtClean="0"/>
              <a:t> </a:t>
            </a:r>
            <a:r>
              <a:rPr lang="en-US" dirty="0" err="1" smtClean="0"/>
              <a:t>seiring</a:t>
            </a:r>
            <a:r>
              <a:rPr lang="en-US" dirty="0" smtClean="0"/>
              <a:t> </a:t>
            </a:r>
            <a:r>
              <a:rPr lang="en-US" dirty="0" err="1" smtClean="0"/>
              <a:t>bergulirnya</a:t>
            </a:r>
            <a:r>
              <a:rPr lang="en-US" dirty="0" smtClean="0"/>
              <a:t> </a:t>
            </a:r>
            <a:r>
              <a:rPr lang="en-US" dirty="0" err="1" smtClean="0"/>
              <a:t>globalisasi</a:t>
            </a:r>
            <a:r>
              <a:rPr lang="en-US" dirty="0" smtClean="0"/>
              <a:t> </a:t>
            </a:r>
            <a:r>
              <a:rPr lang="en-US" dirty="0" err="1" smtClean="0"/>
              <a:t>adalah</a:t>
            </a:r>
            <a:r>
              <a:rPr lang="en-US" dirty="0" smtClean="0"/>
              <a:t> </a:t>
            </a:r>
            <a:r>
              <a:rPr lang="en-US" dirty="0" err="1" smtClean="0"/>
              <a:t>bergesernya</a:t>
            </a:r>
            <a:r>
              <a:rPr lang="en-US" dirty="0" smtClean="0"/>
              <a:t> </a:t>
            </a:r>
            <a:r>
              <a:rPr lang="en-US" dirty="0" err="1" smtClean="0"/>
              <a:t>fokus</a:t>
            </a:r>
            <a:r>
              <a:rPr lang="en-US" dirty="0" smtClean="0"/>
              <a:t> </a:t>
            </a:r>
            <a:r>
              <a:rPr lang="en-US" dirty="0" err="1" smtClean="0"/>
              <a:t>pembangunan</a:t>
            </a:r>
            <a:r>
              <a:rPr lang="en-US" dirty="0" smtClean="0"/>
              <a:t> </a:t>
            </a:r>
            <a:r>
              <a:rPr lang="en-US" dirty="0" err="1" smtClean="0"/>
              <a:t>ekonomi</a:t>
            </a:r>
            <a:r>
              <a:rPr lang="en-US" dirty="0" smtClean="0"/>
              <a:t> </a:t>
            </a:r>
            <a:r>
              <a:rPr lang="en-US" dirty="0" err="1" smtClean="0"/>
              <a:t>dari</a:t>
            </a:r>
            <a:r>
              <a:rPr lang="en-US" dirty="0" smtClean="0"/>
              <a:t> </a:t>
            </a:r>
            <a:r>
              <a:rPr lang="en-US" dirty="0" err="1" smtClean="0"/>
              <a:t>sektor</a:t>
            </a:r>
            <a:r>
              <a:rPr lang="en-US" dirty="0" smtClean="0"/>
              <a:t> </a:t>
            </a:r>
            <a:r>
              <a:rPr lang="en-US" dirty="0" err="1" smtClean="0"/>
              <a:t>pertanian</a:t>
            </a:r>
            <a:r>
              <a:rPr lang="en-US" dirty="0" smtClean="0"/>
              <a:t> </a:t>
            </a:r>
            <a:r>
              <a:rPr lang="en-US" dirty="0" err="1" smtClean="0"/>
              <a:t>ke</a:t>
            </a:r>
            <a:r>
              <a:rPr lang="en-US" dirty="0" smtClean="0"/>
              <a:t> </a:t>
            </a:r>
            <a:r>
              <a:rPr lang="en-US" dirty="0" err="1" smtClean="0"/>
              <a:t>sektor</a:t>
            </a:r>
            <a:r>
              <a:rPr lang="en-US" dirty="0" smtClean="0"/>
              <a:t> </a:t>
            </a:r>
            <a:r>
              <a:rPr lang="en-US" dirty="0" err="1" smtClean="0"/>
              <a:t>industri</a:t>
            </a:r>
            <a:r>
              <a:rPr lang="en-US" dirty="0" smtClean="0"/>
              <a:t>. Para </a:t>
            </a:r>
            <a:r>
              <a:rPr lang="en-US" dirty="0" err="1" smtClean="0"/>
              <a:t>birokrat</a:t>
            </a:r>
            <a:r>
              <a:rPr lang="en-US" dirty="0" smtClean="0"/>
              <a:t> </a:t>
            </a:r>
            <a:r>
              <a:rPr lang="en-US" dirty="0" err="1" smtClean="0"/>
              <a:t>tampaknya</a:t>
            </a:r>
            <a:r>
              <a:rPr lang="en-US" dirty="0" smtClean="0"/>
              <a:t> </a:t>
            </a:r>
            <a:r>
              <a:rPr lang="en-US" dirty="0" err="1" smtClean="0"/>
              <a:t>sungguh</a:t>
            </a:r>
            <a:r>
              <a:rPr lang="en-US" dirty="0" smtClean="0"/>
              <a:t> </a:t>
            </a:r>
            <a:r>
              <a:rPr lang="en-US" dirty="0" err="1" smtClean="0"/>
              <a:t>meyakini</a:t>
            </a:r>
            <a:r>
              <a:rPr lang="en-US" dirty="0" smtClean="0"/>
              <a:t> </a:t>
            </a:r>
            <a:r>
              <a:rPr lang="en-US" dirty="0" err="1" smtClean="0"/>
              <a:t>pandangan</a:t>
            </a:r>
            <a:r>
              <a:rPr lang="en-US" dirty="0" smtClean="0"/>
              <a:t> W.W. </a:t>
            </a:r>
            <a:r>
              <a:rPr lang="en-US" dirty="0" err="1" smtClean="0"/>
              <a:t>Rostow</a:t>
            </a:r>
            <a:r>
              <a:rPr lang="en-US" dirty="0" smtClean="0"/>
              <a:t> </a:t>
            </a:r>
            <a:r>
              <a:rPr lang="en-US" dirty="0" err="1" smtClean="0"/>
              <a:t>bahwa</a:t>
            </a:r>
            <a:r>
              <a:rPr lang="en-US" dirty="0" smtClean="0"/>
              <a:t> </a:t>
            </a:r>
            <a:r>
              <a:rPr lang="en-US" dirty="0" err="1" smtClean="0"/>
              <a:t>negara</a:t>
            </a:r>
            <a:r>
              <a:rPr lang="en-US" dirty="0" smtClean="0"/>
              <a:t> </a:t>
            </a:r>
            <a:r>
              <a:rPr lang="en-US" dirty="0" err="1" smtClean="0"/>
              <a:t>berkembang</a:t>
            </a:r>
            <a:r>
              <a:rPr lang="en-US" dirty="0" smtClean="0"/>
              <a:t> </a:t>
            </a:r>
            <a:r>
              <a:rPr lang="en-US" dirty="0" err="1" smtClean="0"/>
              <a:t>hanya</a:t>
            </a:r>
            <a:r>
              <a:rPr lang="en-US" dirty="0" smtClean="0"/>
              <a:t> </a:t>
            </a:r>
            <a:r>
              <a:rPr lang="en-US" dirty="0" err="1" smtClean="0"/>
              <a:t>dapat</a:t>
            </a:r>
            <a:r>
              <a:rPr lang="en-US" dirty="0" smtClean="0"/>
              <a:t> </a:t>
            </a:r>
            <a:r>
              <a:rPr lang="en-US" dirty="0" err="1" smtClean="0"/>
              <a:t>mencapai</a:t>
            </a:r>
            <a:r>
              <a:rPr lang="en-US" dirty="0" smtClean="0"/>
              <a:t> </a:t>
            </a:r>
            <a:r>
              <a:rPr lang="en-US" dirty="0" err="1" smtClean="0"/>
              <a:t>tahap</a:t>
            </a:r>
            <a:r>
              <a:rPr lang="en-US" dirty="0" smtClean="0"/>
              <a:t> ‘</a:t>
            </a:r>
            <a:r>
              <a:rPr lang="en-US" dirty="0" err="1" smtClean="0"/>
              <a:t>tinggal</a:t>
            </a:r>
            <a:r>
              <a:rPr lang="en-US" dirty="0" smtClean="0"/>
              <a:t> </a:t>
            </a:r>
            <a:r>
              <a:rPr lang="en-US" dirty="0" err="1" smtClean="0"/>
              <a:t>landas</a:t>
            </a:r>
            <a:r>
              <a:rPr lang="en-US" dirty="0" smtClean="0"/>
              <a:t>’ </a:t>
            </a:r>
            <a:r>
              <a:rPr lang="en-US" dirty="0" err="1" smtClean="0"/>
              <a:t>atau</a:t>
            </a:r>
            <a:r>
              <a:rPr lang="en-US" dirty="0" smtClean="0"/>
              <a:t> </a:t>
            </a:r>
            <a:r>
              <a:rPr lang="en-US" dirty="0" err="1" smtClean="0"/>
              <a:t>pertumbuhan</a:t>
            </a:r>
            <a:r>
              <a:rPr lang="en-US" dirty="0" smtClean="0"/>
              <a:t> </a:t>
            </a:r>
            <a:r>
              <a:rPr lang="en-US" dirty="0" err="1" smtClean="0"/>
              <a:t>ekonomi</a:t>
            </a:r>
            <a:r>
              <a:rPr lang="en-US" dirty="0" smtClean="0"/>
              <a:t> </a:t>
            </a:r>
            <a:r>
              <a:rPr lang="en-US" dirty="0" err="1" smtClean="0"/>
              <a:t>tinggi</a:t>
            </a:r>
            <a:r>
              <a:rPr lang="en-US" dirty="0" smtClean="0"/>
              <a:t> </a:t>
            </a:r>
            <a:r>
              <a:rPr lang="en-US" dirty="0" err="1" smtClean="0"/>
              <a:t>jika</a:t>
            </a:r>
            <a:r>
              <a:rPr lang="en-US" dirty="0" smtClean="0"/>
              <a:t> </a:t>
            </a:r>
            <a:r>
              <a:rPr lang="en-US" dirty="0" err="1" smtClean="0"/>
              <a:t>berfokus</a:t>
            </a:r>
            <a:r>
              <a:rPr lang="en-US" dirty="0" smtClean="0"/>
              <a:t> </a:t>
            </a:r>
            <a:r>
              <a:rPr lang="en-US" dirty="0" err="1" smtClean="0"/>
              <a:t>pada</a:t>
            </a:r>
            <a:r>
              <a:rPr lang="en-US" dirty="0" smtClean="0"/>
              <a:t> </a:t>
            </a:r>
            <a:r>
              <a:rPr lang="en-US" dirty="0" err="1" smtClean="0"/>
              <a:t>pengembangan</a:t>
            </a:r>
            <a:r>
              <a:rPr lang="en-US" dirty="0" smtClean="0"/>
              <a:t> </a:t>
            </a:r>
            <a:r>
              <a:rPr lang="en-US" dirty="0" err="1" smtClean="0"/>
              <a:t>industri</a:t>
            </a:r>
            <a:r>
              <a:rPr lang="en-US" dirty="0" smtClean="0"/>
              <a:t>. </a:t>
            </a:r>
            <a:r>
              <a:rPr lang="en-US" dirty="0" err="1" smtClean="0"/>
              <a:t>Akibatnya</a:t>
            </a:r>
            <a:r>
              <a:rPr lang="en-US" dirty="0" smtClean="0"/>
              <a:t>, </a:t>
            </a:r>
            <a:r>
              <a:rPr lang="en-US" dirty="0" err="1" smtClean="0"/>
              <a:t>sektor</a:t>
            </a:r>
            <a:r>
              <a:rPr lang="en-US" dirty="0" smtClean="0"/>
              <a:t> </a:t>
            </a:r>
            <a:r>
              <a:rPr lang="en-US" dirty="0" err="1" smtClean="0"/>
              <a:t>pertanian</a:t>
            </a:r>
            <a:r>
              <a:rPr lang="en-US" dirty="0" smtClean="0"/>
              <a:t> pun </a:t>
            </a:r>
            <a:r>
              <a:rPr lang="en-US" dirty="0" err="1" smtClean="0"/>
              <a:t>cenderung</a:t>
            </a:r>
            <a:r>
              <a:rPr lang="en-US" dirty="0" smtClean="0"/>
              <a:t> </a:t>
            </a:r>
            <a:r>
              <a:rPr lang="en-US" dirty="0" err="1" smtClean="0"/>
              <a:t>terabaikan</a:t>
            </a:r>
            <a:r>
              <a:rPr lang="en-US" dirty="0" smtClean="0"/>
              <a:t>.</a:t>
            </a:r>
            <a:endParaRPr lang="en-US"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428728" y="785794"/>
            <a:ext cx="7572428" cy="4056868"/>
          </a:xfrm>
        </p:spPr>
        <p:txBody>
          <a:bodyPr>
            <a:noAutofit/>
          </a:bodyPr>
          <a:lstStyle/>
          <a:p>
            <a:pPr lvl="0" algn="just"/>
            <a:r>
              <a:rPr lang="en-US" sz="2400" i="1" dirty="0" err="1" smtClean="0"/>
              <a:t>Terlupakannya</a:t>
            </a:r>
            <a:r>
              <a:rPr lang="en-US" sz="2400" i="1" dirty="0" smtClean="0"/>
              <a:t> </a:t>
            </a:r>
            <a:r>
              <a:rPr lang="en-US" sz="2400" i="1" dirty="0" err="1" smtClean="0"/>
              <a:t>budaya</a:t>
            </a:r>
            <a:r>
              <a:rPr lang="en-US" sz="2400" i="1" dirty="0" smtClean="0"/>
              <a:t> </a:t>
            </a:r>
            <a:r>
              <a:rPr lang="en-US" sz="2400" i="1" dirty="0" err="1" smtClean="0"/>
              <a:t>tradisi</a:t>
            </a:r>
            <a:endParaRPr lang="en-US" sz="2400" dirty="0" smtClean="0"/>
          </a:p>
          <a:p>
            <a:pPr algn="just">
              <a:buNone/>
            </a:pPr>
            <a:r>
              <a:rPr lang="en-US" sz="2400" dirty="0" smtClean="0"/>
              <a:t>	Indonesia</a:t>
            </a:r>
            <a:r>
              <a:rPr lang="id-ID" sz="2400" dirty="0" smtClean="0"/>
              <a:t>,</a:t>
            </a:r>
            <a:r>
              <a:rPr lang="en-US" sz="2400" dirty="0" smtClean="0"/>
              <a:t> </a:t>
            </a:r>
            <a:r>
              <a:rPr lang="en-US" sz="2400" dirty="0" err="1" smtClean="0"/>
              <a:t>negara</a:t>
            </a:r>
            <a:r>
              <a:rPr lang="en-US" sz="2400" dirty="0" smtClean="0"/>
              <a:t> </a:t>
            </a:r>
            <a:r>
              <a:rPr lang="en-US" sz="2400" dirty="0" err="1" smtClean="0"/>
              <a:t>kepulauan</a:t>
            </a:r>
            <a:r>
              <a:rPr lang="en-US" sz="2400" dirty="0" smtClean="0"/>
              <a:t> yang </a:t>
            </a:r>
            <a:r>
              <a:rPr lang="en-US" sz="2400" dirty="0" err="1" smtClean="0"/>
              <a:t>terbentang</a:t>
            </a:r>
            <a:r>
              <a:rPr lang="en-US" sz="2400" dirty="0" smtClean="0"/>
              <a:t> </a:t>
            </a:r>
            <a:r>
              <a:rPr lang="en-US" sz="2400" dirty="0" err="1" smtClean="0"/>
              <a:t>dari</a:t>
            </a:r>
            <a:r>
              <a:rPr lang="en-US" sz="2400" dirty="0" smtClean="0"/>
              <a:t> </a:t>
            </a:r>
            <a:r>
              <a:rPr lang="en-US" sz="2400" dirty="0" err="1" smtClean="0"/>
              <a:t>Sabang</a:t>
            </a:r>
            <a:r>
              <a:rPr lang="en-US" sz="2400" dirty="0" smtClean="0"/>
              <a:t> </a:t>
            </a:r>
            <a:r>
              <a:rPr lang="id-ID" sz="2400" dirty="0" smtClean="0"/>
              <a:t>hingga </a:t>
            </a:r>
            <a:r>
              <a:rPr lang="en-US" sz="2400" dirty="0" err="1" smtClean="0"/>
              <a:t>Merauke</a:t>
            </a:r>
            <a:r>
              <a:rPr lang="id-ID" sz="2400" dirty="0" smtClean="0"/>
              <a:t>, </a:t>
            </a:r>
            <a:r>
              <a:rPr lang="en-US" sz="2400" dirty="0" err="1" smtClean="0"/>
              <a:t>memiliki</a:t>
            </a:r>
            <a:r>
              <a:rPr lang="en-US" sz="2400" dirty="0" smtClean="0"/>
              <a:t> </a:t>
            </a:r>
            <a:r>
              <a:rPr lang="en-US" sz="2400" dirty="0" err="1" smtClean="0"/>
              <a:t>kemajemukan</a:t>
            </a:r>
            <a:r>
              <a:rPr lang="en-US" sz="2400" dirty="0" smtClean="0"/>
              <a:t> </a:t>
            </a:r>
            <a:r>
              <a:rPr lang="en-US" sz="2400" dirty="0" err="1" smtClean="0"/>
              <a:t>suku</a:t>
            </a:r>
            <a:r>
              <a:rPr lang="en-US" sz="2400" dirty="0" smtClean="0"/>
              <a:t> </a:t>
            </a:r>
            <a:r>
              <a:rPr lang="en-US" sz="2400" dirty="0" err="1" smtClean="0"/>
              <a:t>dan</a:t>
            </a:r>
            <a:r>
              <a:rPr lang="en-US" sz="2400" dirty="0" smtClean="0"/>
              <a:t> </a:t>
            </a:r>
            <a:r>
              <a:rPr lang="id-ID" sz="2400" dirty="0" smtClean="0"/>
              <a:t>ragam </a:t>
            </a:r>
            <a:r>
              <a:rPr lang="en-US" sz="2400" dirty="0" err="1" smtClean="0"/>
              <a:t>budaya</a:t>
            </a:r>
            <a:r>
              <a:rPr lang="en-US" sz="2400" dirty="0" smtClean="0"/>
              <a:t> </a:t>
            </a:r>
            <a:r>
              <a:rPr lang="en-US" sz="2400" dirty="0" err="1" smtClean="0"/>
              <a:t>tradisi</a:t>
            </a:r>
            <a:r>
              <a:rPr lang="en-US" sz="2400" dirty="0" smtClean="0"/>
              <a:t> </a:t>
            </a:r>
            <a:r>
              <a:rPr lang="en-US" sz="2400" dirty="0" err="1" smtClean="0"/>
              <a:t>sebagai</a:t>
            </a:r>
            <a:r>
              <a:rPr lang="en-US" sz="2400" dirty="0" smtClean="0"/>
              <a:t> </a:t>
            </a:r>
            <a:r>
              <a:rPr lang="en-US" sz="2400" dirty="0" err="1" smtClean="0"/>
              <a:t>ciri</a:t>
            </a:r>
            <a:r>
              <a:rPr lang="en-US" sz="2400" dirty="0" smtClean="0"/>
              <a:t> </a:t>
            </a:r>
            <a:r>
              <a:rPr lang="en-US" sz="2400" dirty="0" err="1" smtClean="0"/>
              <a:t>khas</a:t>
            </a:r>
            <a:r>
              <a:rPr lang="en-US" sz="2400" dirty="0" smtClean="0"/>
              <a:t> </a:t>
            </a:r>
            <a:r>
              <a:rPr lang="en-US" sz="2400" dirty="0" err="1" smtClean="0"/>
              <a:t>daerah</a:t>
            </a:r>
            <a:r>
              <a:rPr lang="en-US" sz="2400" dirty="0" smtClean="0"/>
              <a:t> </a:t>
            </a:r>
            <a:r>
              <a:rPr lang="en-US" sz="2400" dirty="0" err="1" smtClean="0"/>
              <a:t>masing-masing</a:t>
            </a:r>
            <a:r>
              <a:rPr lang="en-US" sz="2400" dirty="0" smtClean="0"/>
              <a:t>. </a:t>
            </a:r>
            <a:r>
              <a:rPr lang="en-US" sz="2400" dirty="0" err="1" smtClean="0"/>
              <a:t>Sangat</a:t>
            </a:r>
            <a:r>
              <a:rPr lang="en-US" sz="2400" dirty="0" smtClean="0"/>
              <a:t> </a:t>
            </a:r>
            <a:r>
              <a:rPr lang="en-US" sz="2400" dirty="0" err="1" smtClean="0"/>
              <a:t>disayangkan</a:t>
            </a:r>
            <a:r>
              <a:rPr lang="en-US" sz="2400" dirty="0" smtClean="0"/>
              <a:t>, </a:t>
            </a:r>
            <a:r>
              <a:rPr lang="en-US" sz="2400" dirty="0" err="1" smtClean="0"/>
              <a:t>akibat</a:t>
            </a:r>
            <a:r>
              <a:rPr lang="en-US" sz="2400" dirty="0" smtClean="0"/>
              <a:t> d</a:t>
            </a:r>
            <a:r>
              <a:rPr lang="id-ID" sz="2400" dirty="0" smtClean="0"/>
              <a:t>erasnya penetrasi budaya modern</a:t>
            </a:r>
            <a:r>
              <a:rPr lang="en-US" sz="2400" dirty="0" smtClean="0"/>
              <a:t> </a:t>
            </a:r>
            <a:r>
              <a:rPr lang="en-US" sz="2400" dirty="0" err="1" smtClean="0"/>
              <a:t>di</a:t>
            </a:r>
            <a:r>
              <a:rPr lang="en-US" sz="2400" dirty="0" smtClean="0"/>
              <a:t> era </a:t>
            </a:r>
            <a:r>
              <a:rPr lang="en-US" sz="2400" dirty="0" err="1" smtClean="0"/>
              <a:t>globalisasi</a:t>
            </a:r>
            <a:r>
              <a:rPr lang="id-ID" sz="2400" dirty="0" smtClean="0"/>
              <a:t>, baik dari barat (Amerika Serikat dan Eropa) maupun timur (Korea dan Jepang), budaya tradisi</a:t>
            </a:r>
            <a:r>
              <a:rPr lang="en-US" sz="2400" dirty="0" smtClean="0"/>
              <a:t> </a:t>
            </a:r>
            <a:r>
              <a:rPr lang="en-US" sz="2400" dirty="0" err="1" smtClean="0"/>
              <a:t>kian</a:t>
            </a:r>
            <a:r>
              <a:rPr lang="en-US" sz="2400" dirty="0" smtClean="0"/>
              <a:t> </a:t>
            </a:r>
            <a:r>
              <a:rPr lang="en-US" sz="2400" dirty="0" err="1" smtClean="0"/>
              <a:t>terlupakan</a:t>
            </a:r>
            <a:r>
              <a:rPr lang="id-ID" sz="2400" dirty="0" smtClean="0"/>
              <a:t>. Sebagian generasi muda, saat ini, bahkan lebih mengenal serta menggemari produk budaya asing dibandingkan warisan budayanya sendiri. Segala sesuatu yang berasal dari luar negeri dianggap keren dan bergengsi, sedangkan yang diwarisi dari leluhur dicap kuno dan terbelakang.</a:t>
            </a:r>
            <a:endParaRPr lang="en-US" sz="24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428728" y="785794"/>
            <a:ext cx="7572428" cy="4056868"/>
          </a:xfrm>
        </p:spPr>
        <p:txBody>
          <a:bodyPr>
            <a:noAutofit/>
          </a:bodyPr>
          <a:lstStyle/>
          <a:p>
            <a:pPr lvl="0"/>
            <a:r>
              <a:rPr lang="en-US" sz="2400" i="1" dirty="0" err="1" smtClean="0"/>
              <a:t>Perkembangan</a:t>
            </a:r>
            <a:r>
              <a:rPr lang="en-US" sz="2400" i="1" dirty="0" smtClean="0"/>
              <a:t> </a:t>
            </a:r>
            <a:r>
              <a:rPr lang="en-US" sz="2400" i="1" dirty="0" err="1" smtClean="0"/>
              <a:t>teknologi</a:t>
            </a:r>
            <a:endParaRPr lang="en-US" sz="2400" dirty="0" smtClean="0"/>
          </a:p>
          <a:p>
            <a:pPr algn="just">
              <a:buNone/>
            </a:pPr>
            <a:r>
              <a:rPr lang="en-US" sz="2400" dirty="0" smtClean="0"/>
              <a:t>	</a:t>
            </a:r>
            <a:r>
              <a:rPr lang="en-US" sz="2400" dirty="0" err="1" smtClean="0"/>
              <a:t>Sepanjang</a:t>
            </a:r>
            <a:r>
              <a:rPr lang="en-US" sz="2400" dirty="0" smtClean="0"/>
              <a:t> </a:t>
            </a:r>
            <a:r>
              <a:rPr lang="en-US" sz="2400" dirty="0" err="1" smtClean="0"/>
              <a:t>masa</a:t>
            </a:r>
            <a:r>
              <a:rPr lang="en-US" sz="2400" dirty="0" smtClean="0"/>
              <a:t>, </a:t>
            </a:r>
            <a:r>
              <a:rPr lang="en-US" sz="2400" dirty="0" err="1" smtClean="0"/>
              <a:t>manusia</a:t>
            </a:r>
            <a:r>
              <a:rPr lang="en-US" sz="2400" dirty="0" smtClean="0"/>
              <a:t> </a:t>
            </a:r>
            <a:r>
              <a:rPr lang="en-US" sz="2400" dirty="0" err="1" smtClean="0"/>
              <a:t>senantiasa</a:t>
            </a:r>
            <a:r>
              <a:rPr lang="en-US" sz="2400" dirty="0" smtClean="0"/>
              <a:t> </a:t>
            </a:r>
            <a:r>
              <a:rPr lang="en-US" sz="2400" dirty="0" err="1" smtClean="0"/>
              <a:t>berkutat</a:t>
            </a:r>
            <a:r>
              <a:rPr lang="en-US" sz="2400" dirty="0" smtClean="0"/>
              <a:t> </a:t>
            </a:r>
            <a:r>
              <a:rPr lang="en-US" sz="2400" dirty="0" err="1" smtClean="0"/>
              <a:t>pada</a:t>
            </a:r>
            <a:r>
              <a:rPr lang="en-US" sz="2400" dirty="0" smtClean="0"/>
              <a:t> </a:t>
            </a:r>
            <a:r>
              <a:rPr lang="en-US" sz="2400" dirty="0" err="1" smtClean="0"/>
              <a:t>upaya</a:t>
            </a:r>
            <a:r>
              <a:rPr lang="en-US" sz="2400" dirty="0" smtClean="0"/>
              <a:t> </a:t>
            </a:r>
            <a:r>
              <a:rPr lang="en-US" sz="2400" dirty="0" err="1" smtClean="0"/>
              <a:t>mengembangkan</a:t>
            </a:r>
            <a:r>
              <a:rPr lang="en-US" sz="2400" dirty="0" smtClean="0"/>
              <a:t> </a:t>
            </a:r>
            <a:r>
              <a:rPr lang="en-US" sz="2400" dirty="0" err="1" smtClean="0"/>
              <a:t>teknologi</a:t>
            </a:r>
            <a:r>
              <a:rPr lang="en-US" sz="2400" dirty="0" smtClean="0"/>
              <a:t> </a:t>
            </a:r>
            <a:r>
              <a:rPr lang="en-US" sz="2400" dirty="0" err="1" smtClean="0"/>
              <a:t>demi</a:t>
            </a:r>
            <a:r>
              <a:rPr lang="en-US" sz="2400" dirty="0" smtClean="0"/>
              <a:t> </a:t>
            </a:r>
            <a:r>
              <a:rPr lang="en-US" sz="2400" dirty="0" err="1" smtClean="0"/>
              <a:t>berbagai</a:t>
            </a:r>
            <a:r>
              <a:rPr lang="en-US" sz="2400" dirty="0" smtClean="0"/>
              <a:t> </a:t>
            </a:r>
            <a:r>
              <a:rPr lang="en-US" sz="2400" dirty="0" err="1" smtClean="0"/>
              <a:t>kepentingan</a:t>
            </a:r>
            <a:r>
              <a:rPr lang="en-US" sz="2400" dirty="0" smtClean="0"/>
              <a:t>. </a:t>
            </a:r>
            <a:r>
              <a:rPr lang="en-US" sz="2400" dirty="0" err="1" smtClean="0"/>
              <a:t>Berbagai</a:t>
            </a:r>
            <a:r>
              <a:rPr lang="en-US" sz="2400" dirty="0" smtClean="0"/>
              <a:t> </a:t>
            </a:r>
            <a:r>
              <a:rPr lang="en-US" sz="2400" dirty="0" err="1" smtClean="0"/>
              <a:t>perubahan</a:t>
            </a:r>
            <a:r>
              <a:rPr lang="en-US" sz="2400" dirty="0" smtClean="0"/>
              <a:t> </a:t>
            </a:r>
            <a:r>
              <a:rPr lang="en-US" sz="2400" dirty="0" err="1" smtClean="0"/>
              <a:t>dalam</a:t>
            </a:r>
            <a:r>
              <a:rPr lang="en-US" sz="2400" dirty="0" smtClean="0"/>
              <a:t> </a:t>
            </a:r>
            <a:r>
              <a:rPr lang="en-US" sz="2400" dirty="0" err="1" smtClean="0"/>
              <a:t>kehidupan</a:t>
            </a:r>
            <a:r>
              <a:rPr lang="en-US" sz="2400" dirty="0" smtClean="0"/>
              <a:t> </a:t>
            </a:r>
            <a:r>
              <a:rPr lang="en-US" sz="2400" dirty="0" err="1" smtClean="0"/>
              <a:t>manusia</a:t>
            </a:r>
            <a:r>
              <a:rPr lang="en-US" sz="2400" dirty="0" smtClean="0"/>
              <a:t>, </a:t>
            </a:r>
            <a:r>
              <a:rPr lang="en-US" sz="2400" dirty="0" err="1" smtClean="0"/>
              <a:t>termasuk</a:t>
            </a:r>
            <a:r>
              <a:rPr lang="en-US" sz="2400" dirty="0" smtClean="0"/>
              <a:t> </a:t>
            </a:r>
            <a:r>
              <a:rPr lang="en-US" sz="2400" dirty="0" err="1" smtClean="0"/>
              <a:t>globalisasi</a:t>
            </a:r>
            <a:r>
              <a:rPr lang="en-US" sz="2400" dirty="0" smtClean="0"/>
              <a:t>, </a:t>
            </a:r>
            <a:r>
              <a:rPr lang="en-US" sz="2400" dirty="0" err="1" smtClean="0"/>
              <a:t>nyata-nyata</a:t>
            </a:r>
            <a:r>
              <a:rPr lang="en-US" sz="2400" dirty="0" smtClean="0"/>
              <a:t> </a:t>
            </a:r>
            <a:r>
              <a:rPr lang="en-US" sz="2400" dirty="0" err="1" smtClean="0"/>
              <a:t>sangat</a:t>
            </a:r>
            <a:r>
              <a:rPr lang="en-US" sz="2400" dirty="0" smtClean="0"/>
              <a:t> </a:t>
            </a:r>
            <a:r>
              <a:rPr lang="en-US" sz="2400" dirty="0" err="1" smtClean="0"/>
              <a:t>dipengaruhi</a:t>
            </a:r>
            <a:r>
              <a:rPr lang="en-US" sz="2400" dirty="0" smtClean="0"/>
              <a:t> </a:t>
            </a:r>
            <a:r>
              <a:rPr lang="en-US" sz="2400" dirty="0" err="1" smtClean="0"/>
              <a:t>oleh</a:t>
            </a:r>
            <a:r>
              <a:rPr lang="en-US" sz="2400" dirty="0" smtClean="0"/>
              <a:t> </a:t>
            </a:r>
            <a:r>
              <a:rPr lang="en-US" sz="2400" dirty="0" err="1" smtClean="0"/>
              <a:t>perkembangan</a:t>
            </a:r>
            <a:r>
              <a:rPr lang="en-US" sz="2400" dirty="0" smtClean="0"/>
              <a:t> </a:t>
            </a:r>
            <a:r>
              <a:rPr lang="en-US" sz="2400" dirty="0" err="1" smtClean="0"/>
              <a:t>teknologi</a:t>
            </a:r>
            <a:r>
              <a:rPr lang="en-US" sz="2400" dirty="0" smtClean="0"/>
              <a:t>. James M. </a:t>
            </a:r>
            <a:r>
              <a:rPr lang="en-US" sz="2400" dirty="0" err="1" smtClean="0"/>
              <a:t>Henslin</a:t>
            </a:r>
            <a:r>
              <a:rPr lang="en-US" sz="2400" dirty="0" smtClean="0"/>
              <a:t> </a:t>
            </a:r>
            <a:r>
              <a:rPr lang="en-US" sz="2400" dirty="0" err="1" smtClean="0"/>
              <a:t>menjelaskan</a:t>
            </a:r>
            <a:r>
              <a:rPr lang="en-US" sz="2400" dirty="0" smtClean="0"/>
              <a:t> </a:t>
            </a:r>
            <a:r>
              <a:rPr lang="en-US" sz="2400" dirty="0" err="1" smtClean="0"/>
              <a:t>bahwa</a:t>
            </a:r>
            <a:r>
              <a:rPr lang="en-US" sz="2400" dirty="0" smtClean="0"/>
              <a:t> </a:t>
            </a:r>
            <a:r>
              <a:rPr lang="en-US" sz="2400" dirty="0" err="1" smtClean="0"/>
              <a:t>istilah</a:t>
            </a:r>
            <a:r>
              <a:rPr lang="en-US" sz="2400" dirty="0" smtClean="0"/>
              <a:t> ‘</a:t>
            </a:r>
            <a:r>
              <a:rPr lang="en-US" sz="2400" dirty="0" err="1" smtClean="0"/>
              <a:t>teknologi</a:t>
            </a:r>
            <a:r>
              <a:rPr lang="en-US" sz="2400" dirty="0" smtClean="0"/>
              <a:t>’ </a:t>
            </a:r>
            <a:r>
              <a:rPr lang="en-US" sz="2400" dirty="0" err="1" smtClean="0"/>
              <a:t>dapat</a:t>
            </a:r>
            <a:r>
              <a:rPr lang="en-US" sz="2400" dirty="0" smtClean="0"/>
              <a:t> </a:t>
            </a:r>
            <a:r>
              <a:rPr lang="en-US" sz="2400" dirty="0" err="1" smtClean="0"/>
              <a:t>merujuk</a:t>
            </a:r>
            <a:r>
              <a:rPr lang="en-US" sz="2400" dirty="0" smtClean="0"/>
              <a:t> </a:t>
            </a:r>
            <a:r>
              <a:rPr lang="en-US" sz="2400" dirty="0" err="1" smtClean="0"/>
              <a:t>pada</a:t>
            </a:r>
            <a:r>
              <a:rPr lang="en-US" sz="2400" dirty="0" smtClean="0"/>
              <a:t> </a:t>
            </a:r>
            <a:r>
              <a:rPr lang="en-US" sz="2400" dirty="0" err="1" smtClean="0"/>
              <a:t>peralatan</a:t>
            </a:r>
            <a:r>
              <a:rPr lang="en-US" sz="2400" dirty="0" smtClean="0"/>
              <a:t> (</a:t>
            </a:r>
            <a:r>
              <a:rPr lang="en-US" sz="2400" dirty="0" err="1" smtClean="0"/>
              <a:t>unsur</a:t>
            </a:r>
            <a:r>
              <a:rPr lang="en-US" sz="2400" dirty="0" smtClean="0"/>
              <a:t> yang </a:t>
            </a:r>
            <a:r>
              <a:rPr lang="en-US" sz="2400" dirty="0" err="1" smtClean="0"/>
              <a:t>digunakan</a:t>
            </a:r>
            <a:r>
              <a:rPr lang="en-US" sz="2400" dirty="0" smtClean="0"/>
              <a:t> </a:t>
            </a:r>
            <a:r>
              <a:rPr lang="en-US" sz="2400" dirty="0" err="1" smtClean="0"/>
              <a:t>untuk</a:t>
            </a:r>
            <a:r>
              <a:rPr lang="en-US" sz="2400" dirty="0" smtClean="0"/>
              <a:t> </a:t>
            </a:r>
            <a:r>
              <a:rPr lang="en-US" sz="2400" dirty="0" err="1" smtClean="0"/>
              <a:t>menyelesaikan</a:t>
            </a:r>
            <a:r>
              <a:rPr lang="en-US" sz="2400" dirty="0" smtClean="0"/>
              <a:t> </a:t>
            </a:r>
            <a:r>
              <a:rPr lang="en-US" sz="2400" dirty="0" err="1" smtClean="0"/>
              <a:t>tugas</a:t>
            </a:r>
            <a:r>
              <a:rPr lang="en-US" sz="2400" dirty="0" smtClean="0"/>
              <a:t>) </a:t>
            </a:r>
            <a:r>
              <a:rPr lang="en-US" sz="2400" dirty="0" err="1" smtClean="0"/>
              <a:t>atau</a:t>
            </a:r>
            <a:r>
              <a:rPr lang="en-US" sz="2400" dirty="0" smtClean="0"/>
              <a:t> </a:t>
            </a:r>
            <a:r>
              <a:rPr lang="en-US" sz="2400" dirty="0" err="1" smtClean="0"/>
              <a:t>keterampilan</a:t>
            </a:r>
            <a:r>
              <a:rPr lang="en-US" sz="2400" dirty="0" smtClean="0"/>
              <a:t> (</a:t>
            </a:r>
            <a:r>
              <a:rPr lang="en-US" sz="2400" dirty="0" err="1" smtClean="0"/>
              <a:t>prosedur</a:t>
            </a:r>
            <a:r>
              <a:rPr lang="en-US" sz="2400" dirty="0" smtClean="0"/>
              <a:t> yang </a:t>
            </a:r>
            <a:r>
              <a:rPr lang="en-US" sz="2400" dirty="0" err="1" smtClean="0"/>
              <a:t>diperlukan</a:t>
            </a:r>
            <a:r>
              <a:rPr lang="en-US" sz="2400" dirty="0" smtClean="0"/>
              <a:t> </a:t>
            </a:r>
            <a:r>
              <a:rPr lang="en-US" sz="2400" dirty="0" err="1" smtClean="0"/>
              <a:t>untuk</a:t>
            </a:r>
            <a:r>
              <a:rPr lang="en-US" sz="2400" dirty="0" smtClean="0"/>
              <a:t> </a:t>
            </a:r>
            <a:r>
              <a:rPr lang="en-US" sz="2400" dirty="0" err="1" smtClean="0"/>
              <a:t>membuat</a:t>
            </a:r>
            <a:r>
              <a:rPr lang="en-US" sz="2400" dirty="0" smtClean="0"/>
              <a:t> </a:t>
            </a:r>
            <a:r>
              <a:rPr lang="en-US" sz="2400" dirty="0" err="1" smtClean="0"/>
              <a:t>dan</a:t>
            </a:r>
            <a:r>
              <a:rPr lang="en-US" sz="2400" dirty="0" smtClean="0"/>
              <a:t> </a:t>
            </a:r>
            <a:r>
              <a:rPr lang="en-US" sz="2400" dirty="0" err="1" smtClean="0"/>
              <a:t>menggunakan</a:t>
            </a:r>
            <a:r>
              <a:rPr lang="en-US" sz="2400" dirty="0" smtClean="0"/>
              <a:t> </a:t>
            </a:r>
            <a:r>
              <a:rPr lang="en-US" sz="2400" dirty="0" err="1" smtClean="0"/>
              <a:t>peralatan</a:t>
            </a:r>
            <a:r>
              <a:rPr lang="en-US" sz="2400" dirty="0" smtClean="0"/>
              <a:t> </a:t>
            </a:r>
            <a:r>
              <a:rPr lang="en-US" sz="2400" dirty="0" err="1" smtClean="0"/>
              <a:t>tersebut</a:t>
            </a:r>
            <a:r>
              <a:rPr lang="en-US" sz="2400" dirty="0" smtClean="0"/>
              <a:t>). </a:t>
            </a:r>
            <a:endParaRPr lang="en-US" sz="24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428728" y="357166"/>
            <a:ext cx="7572428" cy="4056868"/>
          </a:xfrm>
        </p:spPr>
        <p:txBody>
          <a:bodyPr>
            <a:noAutofit/>
          </a:bodyPr>
          <a:lstStyle/>
          <a:p>
            <a:pPr lvl="0"/>
            <a:r>
              <a:rPr lang="en-US" sz="2200" i="1" dirty="0" err="1" smtClean="0"/>
              <a:t>Pesatnya</a:t>
            </a:r>
            <a:r>
              <a:rPr lang="en-US" sz="2200" i="1" dirty="0" smtClean="0"/>
              <a:t> </a:t>
            </a:r>
            <a:r>
              <a:rPr lang="en-US" sz="2200" i="1" dirty="0" err="1" smtClean="0"/>
              <a:t>kemajuan</a:t>
            </a:r>
            <a:r>
              <a:rPr lang="en-US" sz="2200" i="1" dirty="0" smtClean="0"/>
              <a:t> </a:t>
            </a:r>
            <a:r>
              <a:rPr lang="en-US" sz="2200" i="1" dirty="0" err="1" smtClean="0"/>
              <a:t>teknologi</a:t>
            </a:r>
            <a:r>
              <a:rPr lang="en-US" sz="2200" i="1" dirty="0" smtClean="0"/>
              <a:t> </a:t>
            </a:r>
            <a:r>
              <a:rPr lang="en-US" sz="2200" i="1" dirty="0" err="1" smtClean="0"/>
              <a:t>informasi</a:t>
            </a:r>
            <a:endParaRPr lang="en-US" sz="2200" dirty="0" smtClean="0"/>
          </a:p>
          <a:p>
            <a:pPr>
              <a:buNone/>
            </a:pPr>
            <a:r>
              <a:rPr lang="en-US" sz="2200" dirty="0" smtClean="0"/>
              <a:t>	</a:t>
            </a:r>
            <a:r>
              <a:rPr lang="en-US" sz="2200" dirty="0" err="1" smtClean="0"/>
              <a:t>Pokok</a:t>
            </a:r>
            <a:r>
              <a:rPr lang="en-US" sz="2200" dirty="0" smtClean="0"/>
              <a:t> </a:t>
            </a:r>
            <a:r>
              <a:rPr lang="en-US" sz="2200" dirty="0" err="1" smtClean="0"/>
              <a:t>penting</a:t>
            </a:r>
            <a:r>
              <a:rPr lang="en-US" sz="2200" dirty="0" smtClean="0"/>
              <a:t> </a:t>
            </a:r>
            <a:r>
              <a:rPr lang="en-US" sz="2200" dirty="0" err="1" smtClean="0"/>
              <a:t>dalam</a:t>
            </a:r>
            <a:r>
              <a:rPr lang="en-US" sz="2200" dirty="0" smtClean="0"/>
              <a:t> </a:t>
            </a:r>
            <a:r>
              <a:rPr lang="en-US" sz="2200" dirty="0" err="1" smtClean="0"/>
              <a:t>kemajuan</a:t>
            </a:r>
            <a:r>
              <a:rPr lang="en-US" sz="2200" dirty="0" smtClean="0"/>
              <a:t> </a:t>
            </a:r>
            <a:r>
              <a:rPr lang="en-US" sz="2200" dirty="0" err="1" smtClean="0"/>
              <a:t>teknologi</a:t>
            </a:r>
            <a:r>
              <a:rPr lang="en-US" sz="2200" dirty="0" smtClean="0"/>
              <a:t> </a:t>
            </a:r>
            <a:r>
              <a:rPr lang="en-US" sz="2200" dirty="0" err="1" smtClean="0"/>
              <a:t>informasi</a:t>
            </a:r>
            <a:r>
              <a:rPr lang="en-US" sz="2200" dirty="0" smtClean="0"/>
              <a:t> </a:t>
            </a:r>
            <a:r>
              <a:rPr lang="en-US" sz="2200" dirty="0" err="1" smtClean="0"/>
              <a:t>adalah</a:t>
            </a:r>
            <a:r>
              <a:rPr lang="en-US" sz="2200" dirty="0" smtClean="0"/>
              <a:t> internet. </a:t>
            </a:r>
            <a:r>
              <a:rPr lang="en-US" sz="2200" dirty="0" err="1" smtClean="0"/>
              <a:t>Tambyah</a:t>
            </a:r>
            <a:r>
              <a:rPr lang="en-US" sz="2200" dirty="0" smtClean="0"/>
              <a:t>  </a:t>
            </a:r>
            <a:r>
              <a:rPr lang="en-US" sz="2200" dirty="0" err="1" smtClean="0"/>
              <a:t>mengemukakan</a:t>
            </a:r>
            <a:r>
              <a:rPr lang="en-US" sz="2200" dirty="0" smtClean="0"/>
              <a:t> </a:t>
            </a:r>
            <a:r>
              <a:rPr lang="en-US" sz="2200" dirty="0" err="1" smtClean="0"/>
              <a:t>tiga</a:t>
            </a:r>
            <a:r>
              <a:rPr lang="en-US" sz="2200" dirty="0" smtClean="0"/>
              <a:t> </a:t>
            </a:r>
            <a:r>
              <a:rPr lang="en-US" sz="2200" dirty="0" err="1" smtClean="0"/>
              <a:t>dimensi</a:t>
            </a:r>
            <a:r>
              <a:rPr lang="en-US" sz="2200" dirty="0" smtClean="0"/>
              <a:t> </a:t>
            </a:r>
            <a:r>
              <a:rPr lang="en-US" sz="2200" dirty="0" err="1" smtClean="0"/>
              <a:t>dari</a:t>
            </a:r>
            <a:r>
              <a:rPr lang="en-US" sz="2200" dirty="0" smtClean="0"/>
              <a:t> </a:t>
            </a:r>
            <a:r>
              <a:rPr lang="en-US" sz="2200" dirty="0" err="1" smtClean="0"/>
              <a:t>keberadaan</a:t>
            </a:r>
            <a:r>
              <a:rPr lang="en-US" sz="2200" dirty="0" smtClean="0"/>
              <a:t> internet </a:t>
            </a:r>
            <a:r>
              <a:rPr lang="en-US" sz="2200" dirty="0" smtClean="0"/>
              <a:t>:</a:t>
            </a:r>
          </a:p>
          <a:p>
            <a:pPr>
              <a:buNone/>
            </a:pPr>
            <a:endParaRPr lang="en-US" sz="2200" dirty="0" smtClean="0"/>
          </a:p>
          <a:p>
            <a:pPr lvl="0"/>
            <a:r>
              <a:rPr lang="en-US" sz="2200" dirty="0" err="1" smtClean="0"/>
              <a:t>Pemampatan</a:t>
            </a:r>
            <a:r>
              <a:rPr lang="en-US" sz="2200" dirty="0" smtClean="0"/>
              <a:t> </a:t>
            </a:r>
            <a:r>
              <a:rPr lang="en-US" sz="2200" dirty="0" err="1" smtClean="0"/>
              <a:t>ruang</a:t>
            </a:r>
            <a:r>
              <a:rPr lang="en-US" sz="2200" dirty="0" smtClean="0"/>
              <a:t> </a:t>
            </a:r>
            <a:r>
              <a:rPr lang="en-US" sz="2200" dirty="0" err="1" smtClean="0"/>
              <a:t>dan</a:t>
            </a:r>
            <a:r>
              <a:rPr lang="en-US" sz="2200" dirty="0" smtClean="0"/>
              <a:t> </a:t>
            </a:r>
            <a:r>
              <a:rPr lang="en-US" sz="2200" dirty="0" err="1" smtClean="0"/>
              <a:t>waktu</a:t>
            </a:r>
            <a:r>
              <a:rPr lang="en-US" sz="2200" dirty="0" smtClean="0"/>
              <a:t> (</a:t>
            </a:r>
            <a:r>
              <a:rPr lang="en-US" sz="2200" i="1" dirty="0" smtClean="0"/>
              <a:t>space and time compression</a:t>
            </a:r>
            <a:r>
              <a:rPr lang="en-US" sz="2200" dirty="0" smtClean="0"/>
              <a:t>)</a:t>
            </a:r>
          </a:p>
          <a:p>
            <a:pPr>
              <a:buNone/>
            </a:pPr>
            <a:r>
              <a:rPr lang="en-US" sz="2200" dirty="0" smtClean="0"/>
              <a:t>	Internet </a:t>
            </a:r>
            <a:r>
              <a:rPr lang="en-US" sz="2200" dirty="0" err="1" smtClean="0"/>
              <a:t>memungkinkan</a:t>
            </a:r>
            <a:r>
              <a:rPr lang="en-US" sz="2200" dirty="0" smtClean="0"/>
              <a:t> </a:t>
            </a:r>
            <a:r>
              <a:rPr lang="en-US" sz="2200" dirty="0" err="1" smtClean="0"/>
              <a:t>seseorang</a:t>
            </a:r>
            <a:r>
              <a:rPr lang="en-US" sz="2200" dirty="0" smtClean="0"/>
              <a:t> </a:t>
            </a:r>
            <a:r>
              <a:rPr lang="en-US" sz="2200" dirty="0" err="1" smtClean="0"/>
              <a:t>untuk</a:t>
            </a:r>
            <a:r>
              <a:rPr lang="en-US" sz="2200" dirty="0" smtClean="0"/>
              <a:t> </a:t>
            </a:r>
            <a:r>
              <a:rPr lang="en-US" sz="2200" dirty="0" err="1" smtClean="0"/>
              <a:t>berkomunikasi</a:t>
            </a:r>
            <a:r>
              <a:rPr lang="en-US" sz="2200" dirty="0" smtClean="0"/>
              <a:t> </a:t>
            </a:r>
            <a:r>
              <a:rPr lang="en-US" sz="2200" dirty="0" err="1" smtClean="0"/>
              <a:t>dengan</a:t>
            </a:r>
            <a:r>
              <a:rPr lang="en-US" sz="2200" dirty="0" smtClean="0"/>
              <a:t> </a:t>
            </a:r>
            <a:r>
              <a:rPr lang="en-US" sz="2200" dirty="0" err="1" smtClean="0"/>
              <a:t>cepat</a:t>
            </a:r>
            <a:r>
              <a:rPr lang="en-US" sz="2200" dirty="0" smtClean="0"/>
              <a:t> </a:t>
            </a:r>
            <a:r>
              <a:rPr lang="en-US" sz="2200" dirty="0" err="1" smtClean="0"/>
              <a:t>meskipun</a:t>
            </a:r>
            <a:r>
              <a:rPr lang="en-US" sz="2200" dirty="0" smtClean="0"/>
              <a:t> </a:t>
            </a:r>
            <a:r>
              <a:rPr lang="en-US" sz="2200" dirty="0" err="1" smtClean="0"/>
              <a:t>berada</a:t>
            </a:r>
            <a:r>
              <a:rPr lang="en-US" sz="2200" dirty="0" smtClean="0"/>
              <a:t> </a:t>
            </a:r>
            <a:r>
              <a:rPr lang="en-US" sz="2200" dirty="0" err="1" smtClean="0"/>
              <a:t>di</a:t>
            </a:r>
            <a:r>
              <a:rPr lang="en-US" sz="2200" dirty="0" smtClean="0"/>
              <a:t> </a:t>
            </a:r>
            <a:r>
              <a:rPr lang="en-US" sz="2200" dirty="0" err="1" smtClean="0"/>
              <a:t>tempat</a:t>
            </a:r>
            <a:r>
              <a:rPr lang="en-US" sz="2200" dirty="0" smtClean="0"/>
              <a:t> </a:t>
            </a:r>
            <a:r>
              <a:rPr lang="en-US" sz="2200" dirty="0" err="1" smtClean="0"/>
              <a:t>berbeda</a:t>
            </a:r>
            <a:r>
              <a:rPr lang="en-US" sz="2200" dirty="0" smtClean="0"/>
              <a:t> </a:t>
            </a:r>
            <a:r>
              <a:rPr lang="en-US" sz="2200" dirty="0" err="1" smtClean="0"/>
              <a:t>dan</a:t>
            </a:r>
            <a:r>
              <a:rPr lang="en-US" sz="2200" dirty="0" smtClean="0"/>
              <a:t> </a:t>
            </a:r>
            <a:r>
              <a:rPr lang="en-US" sz="2200" dirty="0" err="1" smtClean="0"/>
              <a:t>dipisahkan</a:t>
            </a:r>
            <a:r>
              <a:rPr lang="en-US" sz="2200" dirty="0" smtClean="0"/>
              <a:t> </a:t>
            </a:r>
            <a:r>
              <a:rPr lang="en-US" sz="2200" dirty="0" err="1" smtClean="0"/>
              <a:t>oleh</a:t>
            </a:r>
            <a:r>
              <a:rPr lang="en-US" sz="2200" dirty="0" smtClean="0"/>
              <a:t> </a:t>
            </a:r>
            <a:r>
              <a:rPr lang="en-US" sz="2200" dirty="0" err="1" smtClean="0"/>
              <a:t>jarak</a:t>
            </a:r>
            <a:r>
              <a:rPr lang="en-US" sz="2200" dirty="0" smtClean="0"/>
              <a:t> </a:t>
            </a:r>
            <a:r>
              <a:rPr lang="en-US" sz="2200" dirty="0" err="1" smtClean="0"/>
              <a:t>maupun</a:t>
            </a:r>
            <a:r>
              <a:rPr lang="en-US" sz="2200" dirty="0" smtClean="0"/>
              <a:t> </a:t>
            </a:r>
            <a:r>
              <a:rPr lang="en-US" sz="2200" dirty="0" err="1" smtClean="0"/>
              <a:t>waktu</a:t>
            </a:r>
            <a:r>
              <a:rPr lang="en-US" sz="2200" dirty="0" smtClean="0"/>
              <a:t>.</a:t>
            </a:r>
          </a:p>
          <a:p>
            <a:pPr lvl="0"/>
            <a:r>
              <a:rPr lang="en-US" sz="2200" dirty="0" err="1" smtClean="0"/>
              <a:t>Ketiadaan</a:t>
            </a:r>
            <a:r>
              <a:rPr lang="en-US" sz="2200" dirty="0" smtClean="0"/>
              <a:t> </a:t>
            </a:r>
            <a:r>
              <a:rPr lang="en-US" sz="2200" dirty="0" err="1" smtClean="0"/>
              <a:t>identitas</a:t>
            </a:r>
            <a:r>
              <a:rPr lang="en-US" sz="2200" dirty="0" smtClean="0"/>
              <a:t> (</a:t>
            </a:r>
            <a:r>
              <a:rPr lang="en-US" sz="2200" i="1" dirty="0" smtClean="0"/>
              <a:t>no sense of identity</a:t>
            </a:r>
            <a:r>
              <a:rPr lang="en-US" sz="2200" dirty="0" smtClean="0"/>
              <a:t>)</a:t>
            </a:r>
          </a:p>
          <a:p>
            <a:pPr>
              <a:buNone/>
            </a:pPr>
            <a:r>
              <a:rPr lang="en-US" sz="2200" dirty="0" smtClean="0"/>
              <a:t>	</a:t>
            </a:r>
            <a:r>
              <a:rPr lang="en-US" sz="2200" dirty="0" err="1" smtClean="0"/>
              <a:t>Interaksi</a:t>
            </a:r>
            <a:r>
              <a:rPr lang="en-US" sz="2200" dirty="0" smtClean="0"/>
              <a:t> </a:t>
            </a:r>
            <a:r>
              <a:rPr lang="en-US" sz="2200" dirty="0" smtClean="0"/>
              <a:t>yang </a:t>
            </a:r>
            <a:r>
              <a:rPr lang="en-US" sz="2200" dirty="0" err="1" smtClean="0"/>
              <a:t>terjadi</a:t>
            </a:r>
            <a:r>
              <a:rPr lang="en-US" sz="2200" dirty="0" smtClean="0"/>
              <a:t> </a:t>
            </a:r>
            <a:r>
              <a:rPr lang="en-US" sz="2200" dirty="0" err="1" smtClean="0"/>
              <a:t>di</a:t>
            </a:r>
            <a:r>
              <a:rPr lang="en-US" sz="2200" dirty="0" smtClean="0"/>
              <a:t> </a:t>
            </a:r>
            <a:r>
              <a:rPr lang="en-US" sz="2200" dirty="0" err="1" smtClean="0"/>
              <a:t>dunia</a:t>
            </a:r>
            <a:r>
              <a:rPr lang="en-US" sz="2200" dirty="0" smtClean="0"/>
              <a:t> </a:t>
            </a:r>
            <a:r>
              <a:rPr lang="en-US" sz="2200" dirty="0" err="1" smtClean="0"/>
              <a:t>maya</a:t>
            </a:r>
            <a:r>
              <a:rPr lang="en-US" sz="2200" dirty="0" smtClean="0"/>
              <a:t> </a:t>
            </a:r>
            <a:r>
              <a:rPr lang="en-US" sz="2200" dirty="0" err="1" smtClean="0"/>
              <a:t>menyediakan</a:t>
            </a:r>
            <a:r>
              <a:rPr lang="en-US" sz="2200" dirty="0" smtClean="0"/>
              <a:t> </a:t>
            </a:r>
            <a:r>
              <a:rPr lang="en-US" sz="2200" dirty="0" err="1" smtClean="0"/>
              <a:t>konsep</a:t>
            </a:r>
            <a:r>
              <a:rPr lang="en-US" sz="2200" dirty="0" smtClean="0"/>
              <a:t> </a:t>
            </a:r>
            <a:r>
              <a:rPr lang="en-US" sz="2200" dirty="0" err="1" smtClean="0"/>
              <a:t>anonimitas</a:t>
            </a:r>
            <a:r>
              <a:rPr lang="en-US" sz="2200" dirty="0" smtClean="0"/>
              <a:t> (</a:t>
            </a:r>
            <a:r>
              <a:rPr lang="en-US" sz="2200" dirty="0" err="1" smtClean="0"/>
              <a:t>tak</a:t>
            </a:r>
            <a:r>
              <a:rPr lang="en-US" sz="2200" dirty="0" smtClean="0"/>
              <a:t> </a:t>
            </a:r>
            <a:r>
              <a:rPr lang="en-US" sz="2200" dirty="0" err="1" smtClean="0"/>
              <a:t>dikenal</a:t>
            </a:r>
            <a:r>
              <a:rPr lang="en-US" sz="2200" dirty="0" smtClean="0"/>
              <a:t>) </a:t>
            </a:r>
            <a:r>
              <a:rPr lang="en-US" sz="2200" dirty="0" err="1" smtClean="0"/>
              <a:t>sehingga</a:t>
            </a:r>
            <a:r>
              <a:rPr lang="en-US" sz="2200" dirty="0" smtClean="0"/>
              <a:t> </a:t>
            </a:r>
            <a:r>
              <a:rPr lang="en-US" sz="2200" dirty="0" err="1" smtClean="0"/>
              <a:t>memungkinkan</a:t>
            </a:r>
            <a:r>
              <a:rPr lang="en-US" sz="2200" dirty="0" smtClean="0"/>
              <a:t> </a:t>
            </a:r>
            <a:r>
              <a:rPr lang="en-US" sz="2200" dirty="0" err="1" smtClean="0"/>
              <a:t>orang</a:t>
            </a:r>
            <a:r>
              <a:rPr lang="en-US" sz="2200" dirty="0" smtClean="0"/>
              <a:t> </a:t>
            </a:r>
            <a:r>
              <a:rPr lang="en-US" sz="2200" dirty="0" err="1" smtClean="0"/>
              <a:t>untuk</a:t>
            </a:r>
            <a:r>
              <a:rPr lang="en-US" sz="2200" dirty="0" smtClean="0"/>
              <a:t> </a:t>
            </a:r>
            <a:r>
              <a:rPr lang="en-US" sz="2200" dirty="0" err="1" smtClean="0"/>
              <a:t>memilih</a:t>
            </a:r>
            <a:r>
              <a:rPr lang="en-US" sz="2200" dirty="0" smtClean="0"/>
              <a:t> </a:t>
            </a:r>
            <a:r>
              <a:rPr lang="en-US" sz="2200" dirty="0" err="1" smtClean="0"/>
              <a:t>peran</a:t>
            </a:r>
            <a:r>
              <a:rPr lang="en-US" sz="2200" dirty="0" smtClean="0"/>
              <a:t> yang </a:t>
            </a:r>
            <a:r>
              <a:rPr lang="en-US" sz="2200" dirty="0" err="1" smtClean="0"/>
              <a:t>ingin</a:t>
            </a:r>
            <a:r>
              <a:rPr lang="en-US" sz="2200" dirty="0" smtClean="0"/>
              <a:t> </a:t>
            </a:r>
            <a:r>
              <a:rPr lang="en-US" sz="2200" dirty="0" err="1" smtClean="0"/>
              <a:t>dimainkannya</a:t>
            </a:r>
            <a:r>
              <a:rPr lang="en-US" sz="2200" dirty="0" smtClean="0"/>
              <a:t>.</a:t>
            </a:r>
          </a:p>
          <a:p>
            <a:pPr lvl="0"/>
            <a:r>
              <a:rPr lang="en-US" sz="2200" dirty="0" err="1" smtClean="0"/>
              <a:t>Memudarnya</a:t>
            </a:r>
            <a:r>
              <a:rPr lang="en-US" sz="2200" dirty="0" smtClean="0"/>
              <a:t> </a:t>
            </a:r>
            <a:r>
              <a:rPr lang="en-US" sz="2200" dirty="0" err="1" smtClean="0"/>
              <a:t>batasan</a:t>
            </a:r>
            <a:r>
              <a:rPr lang="en-US" sz="2200" dirty="0" smtClean="0"/>
              <a:t> </a:t>
            </a:r>
            <a:r>
              <a:rPr lang="en-US" sz="2200" dirty="0" err="1" smtClean="0"/>
              <a:t>dan</a:t>
            </a:r>
            <a:r>
              <a:rPr lang="en-US" sz="2200" dirty="0" smtClean="0"/>
              <a:t> </a:t>
            </a:r>
            <a:r>
              <a:rPr lang="en-US" sz="2200" dirty="0" err="1" smtClean="0"/>
              <a:t>transformasi</a:t>
            </a:r>
            <a:r>
              <a:rPr lang="en-US" sz="2200" dirty="0" smtClean="0"/>
              <a:t> </a:t>
            </a:r>
            <a:r>
              <a:rPr lang="en-US" sz="2200" dirty="0" err="1" smtClean="0"/>
              <a:t>komunitas</a:t>
            </a:r>
            <a:r>
              <a:rPr lang="en-US" sz="2200" dirty="0" smtClean="0"/>
              <a:t> (</a:t>
            </a:r>
            <a:r>
              <a:rPr lang="en-US" sz="2200" i="1" dirty="0" smtClean="0"/>
              <a:t>blurred boundaries and transformed communities</a:t>
            </a:r>
            <a:r>
              <a:rPr lang="en-US" sz="2200" dirty="0" smtClean="0"/>
              <a:t>)</a:t>
            </a:r>
          </a:p>
          <a:p>
            <a:pPr>
              <a:buNone/>
            </a:pPr>
            <a:r>
              <a:rPr lang="en-US" sz="2200" dirty="0" smtClean="0"/>
              <a:t>	</a:t>
            </a:r>
            <a:r>
              <a:rPr lang="en-US" sz="2200" dirty="0" err="1" smtClean="0"/>
              <a:t>Batasan-batasan</a:t>
            </a:r>
            <a:r>
              <a:rPr lang="en-US" sz="2200" dirty="0" smtClean="0"/>
              <a:t> </a:t>
            </a:r>
            <a:r>
              <a:rPr lang="en-US" sz="2200" dirty="0" smtClean="0"/>
              <a:t>yang </a:t>
            </a:r>
            <a:r>
              <a:rPr lang="en-US" sz="2200" dirty="0" err="1" smtClean="0"/>
              <a:t>terdapat</a:t>
            </a:r>
            <a:r>
              <a:rPr lang="en-US" sz="2200" dirty="0" smtClean="0"/>
              <a:t> </a:t>
            </a:r>
            <a:r>
              <a:rPr lang="en-US" sz="2200" dirty="0" err="1" smtClean="0"/>
              <a:t>di</a:t>
            </a:r>
            <a:r>
              <a:rPr lang="en-US" sz="2200" dirty="0" smtClean="0"/>
              <a:t> </a:t>
            </a:r>
            <a:r>
              <a:rPr lang="en-US" sz="2200" dirty="0" err="1" smtClean="0"/>
              <a:t>dunia</a:t>
            </a:r>
            <a:r>
              <a:rPr lang="en-US" sz="2200" dirty="0" smtClean="0"/>
              <a:t> </a:t>
            </a:r>
            <a:r>
              <a:rPr lang="en-US" sz="2200" dirty="0" err="1" smtClean="0"/>
              <a:t>nyata</a:t>
            </a:r>
            <a:r>
              <a:rPr lang="en-US" sz="2200" dirty="0" smtClean="0"/>
              <a:t> </a:t>
            </a:r>
            <a:r>
              <a:rPr lang="en-US" sz="2200" dirty="0" err="1" smtClean="0"/>
              <a:t>menjadi</a:t>
            </a:r>
            <a:r>
              <a:rPr lang="en-US" sz="2200" dirty="0" smtClean="0"/>
              <a:t> </a:t>
            </a:r>
            <a:r>
              <a:rPr lang="en-US" sz="2200" dirty="0" err="1" smtClean="0"/>
              <a:t>kabur</a:t>
            </a:r>
            <a:r>
              <a:rPr lang="en-US" sz="2200" dirty="0" smtClean="0"/>
              <a:t> </a:t>
            </a:r>
            <a:r>
              <a:rPr lang="en-US" sz="2200" dirty="0" err="1" smtClean="0"/>
              <a:t>dan</a:t>
            </a:r>
            <a:r>
              <a:rPr lang="en-US" sz="2200" dirty="0" smtClean="0"/>
              <a:t> </a:t>
            </a:r>
            <a:r>
              <a:rPr lang="en-US" sz="2200" dirty="0" err="1" smtClean="0"/>
              <a:t>terbentuklah</a:t>
            </a:r>
            <a:r>
              <a:rPr lang="en-US" sz="2200" dirty="0" smtClean="0"/>
              <a:t> </a:t>
            </a:r>
            <a:r>
              <a:rPr lang="en-US" sz="2200" dirty="0" err="1" smtClean="0"/>
              <a:t>komunitas</a:t>
            </a:r>
            <a:r>
              <a:rPr lang="en-US" sz="2200" dirty="0" smtClean="0"/>
              <a:t> virtual.</a:t>
            </a:r>
            <a:endParaRPr lang="en-US" sz="22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428728" y="357166"/>
            <a:ext cx="7572428" cy="4056868"/>
          </a:xfrm>
        </p:spPr>
        <p:txBody>
          <a:bodyPr>
            <a:noAutofit/>
          </a:bodyPr>
          <a:lstStyle/>
          <a:p>
            <a:pPr lvl="0"/>
            <a:r>
              <a:rPr lang="en-US" sz="2400" i="1" dirty="0" err="1" smtClean="0"/>
              <a:t>Perubahan</a:t>
            </a:r>
            <a:r>
              <a:rPr lang="en-US" sz="2400" i="1" dirty="0" smtClean="0"/>
              <a:t> </a:t>
            </a:r>
            <a:r>
              <a:rPr lang="en-US" sz="2400" i="1" dirty="0" err="1" smtClean="0"/>
              <a:t>pola</a:t>
            </a:r>
            <a:r>
              <a:rPr lang="en-US" sz="2400" i="1" dirty="0" smtClean="0"/>
              <a:t> </a:t>
            </a:r>
            <a:r>
              <a:rPr lang="en-US" sz="2400" i="1" dirty="0" err="1" smtClean="0"/>
              <a:t>interaksi</a:t>
            </a:r>
            <a:endParaRPr lang="en-US" sz="2400" dirty="0" smtClean="0"/>
          </a:p>
          <a:p>
            <a:pPr algn="just">
              <a:buNone/>
            </a:pPr>
            <a:r>
              <a:rPr lang="en-US" sz="2400" dirty="0" smtClean="0"/>
              <a:t>	</a:t>
            </a:r>
            <a:r>
              <a:rPr lang="en-US" sz="2400" dirty="0" err="1" smtClean="0"/>
              <a:t>Seiring</a:t>
            </a:r>
            <a:r>
              <a:rPr lang="en-US" sz="2400" dirty="0" smtClean="0"/>
              <a:t> </a:t>
            </a:r>
            <a:r>
              <a:rPr lang="en-US" sz="2400" dirty="0" err="1" smtClean="0"/>
              <a:t>kehadiran</a:t>
            </a:r>
            <a:r>
              <a:rPr lang="en-US" sz="2400" dirty="0" smtClean="0"/>
              <a:t> internet yang </a:t>
            </a:r>
            <a:r>
              <a:rPr lang="en-US" sz="2400" dirty="0" err="1" smtClean="0"/>
              <a:t>kian</a:t>
            </a:r>
            <a:r>
              <a:rPr lang="en-US" sz="2400" dirty="0" smtClean="0"/>
              <a:t> </a:t>
            </a:r>
            <a:r>
              <a:rPr lang="en-US" sz="2400" dirty="0" err="1" smtClean="0"/>
              <a:t>mengglobal</a:t>
            </a:r>
            <a:r>
              <a:rPr lang="en-US" sz="2400" dirty="0" smtClean="0"/>
              <a:t>, </a:t>
            </a:r>
            <a:r>
              <a:rPr lang="en-US" sz="2400" dirty="0" err="1" smtClean="0"/>
              <a:t>terjadi</a:t>
            </a:r>
            <a:r>
              <a:rPr lang="en-US" sz="2400" dirty="0" smtClean="0"/>
              <a:t> </a:t>
            </a:r>
            <a:r>
              <a:rPr lang="en-US" sz="2400" dirty="0" err="1" smtClean="0"/>
              <a:t>perubahan</a:t>
            </a:r>
            <a:r>
              <a:rPr lang="en-US" sz="2400" dirty="0" smtClean="0"/>
              <a:t> </a:t>
            </a:r>
            <a:r>
              <a:rPr lang="en-US" sz="2400" dirty="0" err="1" smtClean="0"/>
              <a:t>pola</a:t>
            </a:r>
            <a:r>
              <a:rPr lang="en-US" sz="2400" dirty="0" smtClean="0"/>
              <a:t> </a:t>
            </a:r>
            <a:r>
              <a:rPr lang="en-US" sz="2400" dirty="0" err="1" smtClean="0"/>
              <a:t>interaksi</a:t>
            </a:r>
            <a:r>
              <a:rPr lang="en-US" sz="2400" dirty="0" smtClean="0"/>
              <a:t>. </a:t>
            </a:r>
            <a:r>
              <a:rPr lang="en-US" sz="2400" dirty="0" err="1" smtClean="0"/>
              <a:t>Individu</a:t>
            </a:r>
            <a:r>
              <a:rPr lang="en-US" sz="2400" dirty="0" smtClean="0"/>
              <a:t>, yang </a:t>
            </a:r>
            <a:r>
              <a:rPr lang="en-US" sz="2400" dirty="0" err="1" smtClean="0"/>
              <a:t>semula</a:t>
            </a:r>
            <a:r>
              <a:rPr lang="en-US" sz="2400" dirty="0" smtClean="0"/>
              <a:t> </a:t>
            </a:r>
            <a:r>
              <a:rPr lang="en-US" sz="2400" dirty="0" err="1" smtClean="0"/>
              <a:t>berinteraksi</a:t>
            </a:r>
            <a:r>
              <a:rPr lang="en-US" sz="2400" dirty="0" smtClean="0"/>
              <a:t> </a:t>
            </a:r>
            <a:r>
              <a:rPr lang="en-US" sz="2400" dirty="0" err="1" smtClean="0"/>
              <a:t>dalam</a:t>
            </a:r>
            <a:r>
              <a:rPr lang="en-US" sz="2400" dirty="0" smtClean="0"/>
              <a:t> </a:t>
            </a:r>
            <a:r>
              <a:rPr lang="en-US" sz="2400" dirty="0" err="1" smtClean="0"/>
              <a:t>ruang</a:t>
            </a:r>
            <a:r>
              <a:rPr lang="en-US" sz="2400" dirty="0" smtClean="0"/>
              <a:t> yang </a:t>
            </a:r>
            <a:r>
              <a:rPr lang="en-US" sz="2400" dirty="0" err="1" smtClean="0"/>
              <a:t>nyata</a:t>
            </a:r>
            <a:r>
              <a:rPr lang="en-US" sz="2400" dirty="0" smtClean="0"/>
              <a:t> </a:t>
            </a:r>
            <a:r>
              <a:rPr lang="en-US" sz="2400" dirty="0" err="1" smtClean="0"/>
              <a:t>dan</a:t>
            </a:r>
            <a:r>
              <a:rPr lang="en-US" sz="2400" dirty="0" smtClean="0"/>
              <a:t> </a:t>
            </a:r>
            <a:r>
              <a:rPr lang="en-US" sz="2400" dirty="0" err="1" smtClean="0"/>
              <a:t>bertatap</a:t>
            </a:r>
            <a:r>
              <a:rPr lang="en-US" sz="2400" dirty="0" smtClean="0"/>
              <a:t> </a:t>
            </a:r>
            <a:r>
              <a:rPr lang="en-US" sz="2400" dirty="0" err="1" smtClean="0"/>
              <a:t>muka</a:t>
            </a:r>
            <a:r>
              <a:rPr lang="en-US" sz="2400" dirty="0" smtClean="0"/>
              <a:t>, </a:t>
            </a:r>
            <a:r>
              <a:rPr lang="en-US" sz="2400" dirty="0" err="1" smtClean="0"/>
              <a:t>kini</a:t>
            </a:r>
            <a:r>
              <a:rPr lang="en-US" sz="2400" dirty="0" smtClean="0"/>
              <a:t> </a:t>
            </a:r>
            <a:r>
              <a:rPr lang="en-US" sz="2400" dirty="0" err="1" smtClean="0"/>
              <a:t>dapat</a:t>
            </a:r>
            <a:r>
              <a:rPr lang="en-US" sz="2400" dirty="0" smtClean="0"/>
              <a:t> </a:t>
            </a:r>
            <a:r>
              <a:rPr lang="en-US" sz="2400" dirty="0" err="1" smtClean="0"/>
              <a:t>berinteraksi</a:t>
            </a:r>
            <a:r>
              <a:rPr lang="en-US" sz="2400" dirty="0" smtClean="0"/>
              <a:t> </a:t>
            </a:r>
            <a:r>
              <a:rPr lang="en-US" sz="2400" dirty="0" err="1" smtClean="0"/>
              <a:t>dengan</a:t>
            </a:r>
            <a:r>
              <a:rPr lang="en-US" sz="2400" dirty="0" smtClean="0"/>
              <a:t> </a:t>
            </a:r>
            <a:r>
              <a:rPr lang="en-US" sz="2400" dirty="0" err="1" smtClean="0"/>
              <a:t>siapa</a:t>
            </a:r>
            <a:r>
              <a:rPr lang="en-US" sz="2400" dirty="0" smtClean="0"/>
              <a:t> pun, </a:t>
            </a:r>
            <a:r>
              <a:rPr lang="en-US" sz="2400" dirty="0" err="1" smtClean="0"/>
              <a:t>dimana</a:t>
            </a:r>
            <a:r>
              <a:rPr lang="en-US" sz="2400" dirty="0" smtClean="0"/>
              <a:t> pun, </a:t>
            </a:r>
            <a:r>
              <a:rPr lang="en-US" sz="2400" dirty="0" err="1" smtClean="0"/>
              <a:t>dan</a:t>
            </a:r>
            <a:r>
              <a:rPr lang="en-US" sz="2400" dirty="0" smtClean="0"/>
              <a:t> </a:t>
            </a:r>
            <a:r>
              <a:rPr lang="en-US" sz="2400" dirty="0" err="1" smtClean="0"/>
              <a:t>kapan</a:t>
            </a:r>
            <a:r>
              <a:rPr lang="en-US" sz="2400" dirty="0" smtClean="0"/>
              <a:t> pun, </a:t>
            </a:r>
            <a:r>
              <a:rPr lang="en-US" sz="2400" dirty="0" err="1" smtClean="0"/>
              <a:t>tanpa</a:t>
            </a:r>
            <a:r>
              <a:rPr lang="en-US" sz="2400" dirty="0" smtClean="0"/>
              <a:t> </a:t>
            </a:r>
            <a:r>
              <a:rPr lang="en-US" sz="2400" dirty="0" err="1" smtClean="0"/>
              <a:t>dibatasi</a:t>
            </a:r>
            <a:r>
              <a:rPr lang="en-US" sz="2400" dirty="0" smtClean="0"/>
              <a:t> </a:t>
            </a:r>
            <a:r>
              <a:rPr lang="en-US" sz="2400" dirty="0" err="1" smtClean="0"/>
              <a:t>oleh</a:t>
            </a:r>
            <a:r>
              <a:rPr lang="en-US" sz="2400" dirty="0" smtClean="0"/>
              <a:t> </a:t>
            </a:r>
            <a:r>
              <a:rPr lang="en-US" sz="2400" dirty="0" err="1" smtClean="0"/>
              <a:t>nilai</a:t>
            </a:r>
            <a:r>
              <a:rPr lang="en-US" sz="2400" dirty="0" smtClean="0"/>
              <a:t> </a:t>
            </a:r>
            <a:r>
              <a:rPr lang="en-US" sz="2400" dirty="0" err="1" smtClean="0"/>
              <a:t>maupun</a:t>
            </a:r>
            <a:r>
              <a:rPr lang="en-US" sz="2400" dirty="0" smtClean="0"/>
              <a:t> </a:t>
            </a:r>
            <a:r>
              <a:rPr lang="en-US" sz="2400" dirty="0" err="1" smtClean="0"/>
              <a:t>norma</a:t>
            </a:r>
            <a:r>
              <a:rPr lang="en-US" sz="2400" dirty="0" smtClean="0"/>
              <a:t>. </a:t>
            </a:r>
            <a:r>
              <a:rPr lang="en-US" sz="2400" dirty="0" err="1" smtClean="0"/>
              <a:t>Banyak</a:t>
            </a:r>
            <a:r>
              <a:rPr lang="en-US" sz="2400" dirty="0" smtClean="0"/>
              <a:t> </a:t>
            </a:r>
            <a:r>
              <a:rPr lang="en-US" sz="2400" dirty="0" err="1" smtClean="0"/>
              <a:t>individu</a:t>
            </a:r>
            <a:r>
              <a:rPr lang="en-US" sz="2400" dirty="0" smtClean="0"/>
              <a:t> </a:t>
            </a:r>
            <a:r>
              <a:rPr lang="en-US" sz="2400" dirty="0" err="1" smtClean="0"/>
              <a:t>bahkan</a:t>
            </a:r>
            <a:r>
              <a:rPr lang="en-US" sz="2400" dirty="0" smtClean="0"/>
              <a:t> </a:t>
            </a:r>
            <a:r>
              <a:rPr lang="en-US" sz="2400" dirty="0" err="1" smtClean="0"/>
              <a:t>terasing</a:t>
            </a:r>
            <a:r>
              <a:rPr lang="en-US" sz="2400" dirty="0" smtClean="0"/>
              <a:t> </a:t>
            </a:r>
            <a:r>
              <a:rPr lang="en-US" sz="2400" dirty="0" err="1" smtClean="0"/>
              <a:t>dari</a:t>
            </a:r>
            <a:r>
              <a:rPr lang="en-US" sz="2400" dirty="0" smtClean="0"/>
              <a:t> </a:t>
            </a:r>
            <a:r>
              <a:rPr lang="en-US" sz="2400" dirty="0" err="1" smtClean="0"/>
              <a:t>realitas</a:t>
            </a:r>
            <a:r>
              <a:rPr lang="en-US" sz="2400" dirty="0" smtClean="0"/>
              <a:t> </a:t>
            </a:r>
            <a:r>
              <a:rPr lang="en-US" sz="2400" dirty="0" err="1" smtClean="0"/>
              <a:t>interaksi</a:t>
            </a:r>
            <a:r>
              <a:rPr lang="en-US" sz="2400" dirty="0" smtClean="0"/>
              <a:t> </a:t>
            </a:r>
            <a:r>
              <a:rPr lang="en-US" sz="2400" dirty="0" err="1" smtClean="0"/>
              <a:t>nyata</a:t>
            </a:r>
            <a:r>
              <a:rPr lang="en-US" sz="2400" dirty="0" smtClean="0"/>
              <a:t> </a:t>
            </a:r>
            <a:r>
              <a:rPr lang="en-US" sz="2400" dirty="0" err="1" smtClean="0"/>
              <a:t>karena</a:t>
            </a:r>
            <a:r>
              <a:rPr lang="en-US" sz="2400" dirty="0" smtClean="0"/>
              <a:t> </a:t>
            </a:r>
            <a:r>
              <a:rPr lang="en-US" sz="2400" dirty="0" err="1" smtClean="0"/>
              <a:t>sebagian</a:t>
            </a:r>
            <a:r>
              <a:rPr lang="en-US" sz="2400" dirty="0" smtClean="0"/>
              <a:t> </a:t>
            </a:r>
            <a:r>
              <a:rPr lang="en-US" sz="2400" dirty="0" err="1" smtClean="0"/>
              <a:t>besar</a:t>
            </a:r>
            <a:r>
              <a:rPr lang="en-US" sz="2400" dirty="0" smtClean="0"/>
              <a:t> </a:t>
            </a:r>
            <a:r>
              <a:rPr lang="en-US" sz="2400" dirty="0" err="1" smtClean="0"/>
              <a:t>waktunya</a:t>
            </a:r>
            <a:r>
              <a:rPr lang="en-US" sz="2400" dirty="0" smtClean="0"/>
              <a:t> </a:t>
            </a:r>
            <a:r>
              <a:rPr lang="en-US" sz="2400" dirty="0" err="1" smtClean="0"/>
              <a:t>tersita</a:t>
            </a:r>
            <a:r>
              <a:rPr lang="en-US" sz="2400" dirty="0" smtClean="0"/>
              <a:t> </a:t>
            </a:r>
            <a:r>
              <a:rPr lang="en-US" sz="2400" dirty="0" err="1" smtClean="0"/>
              <a:t>untuk</a:t>
            </a:r>
            <a:r>
              <a:rPr lang="en-US" sz="2400" dirty="0" smtClean="0"/>
              <a:t> </a:t>
            </a:r>
            <a:r>
              <a:rPr lang="en-US" sz="2400" dirty="0" err="1" smtClean="0"/>
              <a:t>berinteraksi</a:t>
            </a:r>
            <a:r>
              <a:rPr lang="en-US" sz="2400" dirty="0" smtClean="0"/>
              <a:t> </a:t>
            </a:r>
            <a:r>
              <a:rPr lang="en-US" sz="2400" dirty="0" err="1" smtClean="0"/>
              <a:t>dalam</a:t>
            </a:r>
            <a:r>
              <a:rPr lang="en-US" sz="2400" dirty="0" smtClean="0"/>
              <a:t> </a:t>
            </a:r>
            <a:r>
              <a:rPr lang="en-US" sz="2400" dirty="0" err="1" smtClean="0"/>
              <a:t>jaringan</a:t>
            </a:r>
            <a:r>
              <a:rPr lang="en-US" sz="2400" dirty="0" smtClean="0"/>
              <a:t> (</a:t>
            </a:r>
            <a:r>
              <a:rPr lang="en-US" sz="2400" i="1" dirty="0" smtClean="0"/>
              <a:t>online</a:t>
            </a:r>
            <a:r>
              <a:rPr lang="en-US" sz="2400" dirty="0" smtClean="0"/>
              <a:t>).</a:t>
            </a:r>
          </a:p>
          <a:p>
            <a:pPr algn="just">
              <a:buNone/>
            </a:pPr>
            <a:r>
              <a:rPr lang="en-US" sz="2400" dirty="0" smtClean="0"/>
              <a:t>	Internet </a:t>
            </a:r>
            <a:r>
              <a:rPr lang="en-US" sz="2400" dirty="0" err="1" smtClean="0"/>
              <a:t>kian</a:t>
            </a:r>
            <a:r>
              <a:rPr lang="en-US" sz="2400" dirty="0" smtClean="0"/>
              <a:t> </a:t>
            </a:r>
            <a:r>
              <a:rPr lang="en-US" sz="2400" dirty="0" err="1" smtClean="0"/>
              <a:t>digemari</a:t>
            </a:r>
            <a:r>
              <a:rPr lang="en-US" sz="2400" dirty="0" smtClean="0"/>
              <a:t> </a:t>
            </a:r>
            <a:r>
              <a:rPr lang="en-US" sz="2400" dirty="0" err="1" smtClean="0"/>
              <a:t>masyarakat</a:t>
            </a:r>
            <a:r>
              <a:rPr lang="en-US" sz="2400" dirty="0" smtClean="0"/>
              <a:t> </a:t>
            </a:r>
            <a:r>
              <a:rPr lang="en-US" sz="2400" dirty="0" err="1" smtClean="0"/>
              <a:t>karena</a:t>
            </a:r>
            <a:r>
              <a:rPr lang="en-US" sz="2400" dirty="0" smtClean="0"/>
              <a:t> </a:t>
            </a:r>
            <a:r>
              <a:rPr lang="en-US" sz="2400" dirty="0" err="1" smtClean="0"/>
              <a:t>dianggap</a:t>
            </a:r>
            <a:r>
              <a:rPr lang="en-US" sz="2400" dirty="0" smtClean="0"/>
              <a:t> </a:t>
            </a:r>
            <a:r>
              <a:rPr lang="en-US" sz="2400" dirty="0" err="1" smtClean="0"/>
              <a:t>menjadi</a:t>
            </a:r>
            <a:r>
              <a:rPr lang="en-US" sz="2400" dirty="0" smtClean="0"/>
              <a:t> </a:t>
            </a:r>
            <a:r>
              <a:rPr lang="en-US" sz="2400" dirty="0" err="1" smtClean="0"/>
              <a:t>pengganti</a:t>
            </a:r>
            <a:r>
              <a:rPr lang="en-US" sz="2400" dirty="0" smtClean="0"/>
              <a:t> (</a:t>
            </a:r>
            <a:r>
              <a:rPr lang="en-US" sz="2400" dirty="0" err="1" smtClean="0"/>
              <a:t>substitusi</a:t>
            </a:r>
            <a:r>
              <a:rPr lang="en-US" sz="2400" dirty="0" smtClean="0"/>
              <a:t>) </a:t>
            </a:r>
            <a:r>
              <a:rPr lang="en-US" sz="2400" dirty="0" err="1" smtClean="0"/>
              <a:t>dari</a:t>
            </a:r>
            <a:r>
              <a:rPr lang="en-US" sz="2400" dirty="0" smtClean="0"/>
              <a:t> </a:t>
            </a:r>
            <a:r>
              <a:rPr lang="en-US" sz="2400" dirty="0" err="1" smtClean="0"/>
              <a:t>kehangatan</a:t>
            </a:r>
            <a:r>
              <a:rPr lang="en-US" sz="2400" dirty="0" smtClean="0"/>
              <a:t> </a:t>
            </a:r>
            <a:r>
              <a:rPr lang="en-US" sz="2400" dirty="0" err="1" smtClean="0"/>
              <a:t>ruang</a:t>
            </a:r>
            <a:r>
              <a:rPr lang="en-US" sz="2400" dirty="0" smtClean="0"/>
              <a:t> </a:t>
            </a:r>
            <a:r>
              <a:rPr lang="en-US" sz="2400" dirty="0" err="1" smtClean="0"/>
              <a:t>publik</a:t>
            </a:r>
            <a:r>
              <a:rPr lang="en-US" sz="2400" dirty="0" smtClean="0"/>
              <a:t> </a:t>
            </a:r>
            <a:r>
              <a:rPr lang="en-US" sz="2400" dirty="0" err="1" smtClean="0"/>
              <a:t>nyata</a:t>
            </a:r>
            <a:r>
              <a:rPr lang="en-US" sz="2400" dirty="0" smtClean="0"/>
              <a:t> yang </a:t>
            </a:r>
            <a:r>
              <a:rPr lang="en-US" sz="2400" dirty="0" err="1" smtClean="0"/>
              <a:t>akhir-akhir</a:t>
            </a:r>
            <a:r>
              <a:rPr lang="en-US" sz="2400" dirty="0" smtClean="0"/>
              <a:t> </a:t>
            </a:r>
            <a:r>
              <a:rPr lang="en-US" sz="2400" dirty="0" err="1" smtClean="0"/>
              <a:t>ini</a:t>
            </a:r>
            <a:r>
              <a:rPr lang="en-US" sz="2400" dirty="0" smtClean="0"/>
              <a:t> </a:t>
            </a:r>
            <a:r>
              <a:rPr lang="en-US" sz="2400" dirty="0" err="1" smtClean="0"/>
              <a:t>makin</a:t>
            </a:r>
            <a:r>
              <a:rPr lang="en-US" sz="2400" dirty="0" smtClean="0"/>
              <a:t> </a:t>
            </a:r>
            <a:r>
              <a:rPr lang="en-US" sz="2400" dirty="0" err="1" smtClean="0"/>
              <a:t>sulit</a:t>
            </a:r>
            <a:r>
              <a:rPr lang="en-US" sz="2400" dirty="0" smtClean="0"/>
              <a:t> </a:t>
            </a:r>
            <a:r>
              <a:rPr lang="en-US" sz="2400" dirty="0" err="1" smtClean="0"/>
              <a:t>ditemui</a:t>
            </a:r>
            <a:r>
              <a:rPr lang="en-US" sz="2400" dirty="0" smtClean="0"/>
              <a:t>. </a:t>
            </a:r>
            <a:r>
              <a:rPr lang="en-US" sz="2400" dirty="0" err="1" smtClean="0"/>
              <a:t>Kerinduan</a:t>
            </a:r>
            <a:r>
              <a:rPr lang="en-US" sz="2400" dirty="0" smtClean="0"/>
              <a:t> </a:t>
            </a:r>
            <a:r>
              <a:rPr lang="en-US" sz="2400" dirty="0" err="1" smtClean="0"/>
              <a:t>untuk</a:t>
            </a:r>
            <a:r>
              <a:rPr lang="en-US" sz="2400" dirty="0" smtClean="0"/>
              <a:t> </a:t>
            </a:r>
            <a:r>
              <a:rPr lang="en-US" sz="2400" dirty="0" err="1" smtClean="0"/>
              <a:t>bercengkarama</a:t>
            </a:r>
            <a:r>
              <a:rPr lang="en-US" sz="2400" dirty="0" smtClean="0"/>
              <a:t> </a:t>
            </a:r>
            <a:r>
              <a:rPr lang="en-US" sz="2400" dirty="0" err="1" smtClean="0"/>
              <a:t>dengan</a:t>
            </a:r>
            <a:r>
              <a:rPr lang="en-US" sz="2400" dirty="0" smtClean="0"/>
              <a:t> </a:t>
            </a:r>
            <a:r>
              <a:rPr lang="en-US" sz="2400" dirty="0" err="1" smtClean="0"/>
              <a:t>sesama</a:t>
            </a:r>
            <a:r>
              <a:rPr lang="en-US" sz="2400" dirty="0" smtClean="0"/>
              <a:t> </a:t>
            </a:r>
            <a:r>
              <a:rPr lang="en-US" sz="2400" dirty="0" err="1" smtClean="0"/>
              <a:t>dan</a:t>
            </a:r>
            <a:r>
              <a:rPr lang="en-US" sz="2400" dirty="0" smtClean="0"/>
              <a:t> </a:t>
            </a:r>
            <a:r>
              <a:rPr lang="en-US" sz="2400" dirty="0" err="1" smtClean="0"/>
              <a:t>membangun</a:t>
            </a:r>
            <a:r>
              <a:rPr lang="en-US" sz="2400" dirty="0" smtClean="0"/>
              <a:t> </a:t>
            </a:r>
            <a:r>
              <a:rPr lang="en-US" sz="2400" dirty="0" err="1" smtClean="0"/>
              <a:t>hubungan</a:t>
            </a:r>
            <a:r>
              <a:rPr lang="en-US" sz="2400" dirty="0" smtClean="0"/>
              <a:t> </a:t>
            </a:r>
            <a:r>
              <a:rPr lang="en-US" sz="2400" dirty="0" err="1" smtClean="0"/>
              <a:t>sosial</a:t>
            </a:r>
            <a:r>
              <a:rPr lang="en-US" sz="2400" dirty="0" smtClean="0"/>
              <a:t> yang </a:t>
            </a:r>
            <a:r>
              <a:rPr lang="en-US" sz="2400" dirty="0" err="1" smtClean="0"/>
              <a:t>akrab</a:t>
            </a:r>
            <a:r>
              <a:rPr lang="en-US" sz="2400" dirty="0" smtClean="0"/>
              <a:t> </a:t>
            </a:r>
            <a:r>
              <a:rPr lang="en-US" sz="2400" dirty="0" err="1" smtClean="0"/>
              <a:t>kini</a:t>
            </a:r>
            <a:r>
              <a:rPr lang="en-US" sz="2400" dirty="0" smtClean="0"/>
              <a:t> </a:t>
            </a:r>
            <a:r>
              <a:rPr lang="en-US" sz="2400" dirty="0" err="1" smtClean="0"/>
              <a:t>justru</a:t>
            </a:r>
            <a:r>
              <a:rPr lang="en-US" sz="2400" dirty="0" smtClean="0"/>
              <a:t> </a:t>
            </a:r>
            <a:r>
              <a:rPr lang="en-US" sz="2400" dirty="0" err="1" smtClean="0"/>
              <a:t>dapat</a:t>
            </a:r>
            <a:r>
              <a:rPr lang="en-US" sz="2400" dirty="0" smtClean="0"/>
              <a:t> </a:t>
            </a:r>
            <a:r>
              <a:rPr lang="en-US" sz="2400" dirty="0" err="1" smtClean="0"/>
              <a:t>terpenuhi</a:t>
            </a:r>
            <a:r>
              <a:rPr lang="en-US" sz="2400" dirty="0" smtClean="0"/>
              <a:t> </a:t>
            </a:r>
            <a:r>
              <a:rPr lang="en-US" sz="2400" dirty="0" err="1" smtClean="0"/>
              <a:t>dalam</a:t>
            </a:r>
            <a:r>
              <a:rPr lang="en-US" sz="2400" dirty="0" smtClean="0"/>
              <a:t> </a:t>
            </a:r>
            <a:r>
              <a:rPr lang="en-US" sz="2400" dirty="0" err="1" smtClean="0"/>
              <a:t>kesendirian</a:t>
            </a:r>
            <a:r>
              <a:rPr lang="en-US" sz="2400" dirty="0" smtClean="0"/>
              <a:t> </a:t>
            </a:r>
            <a:r>
              <a:rPr lang="en-US" sz="2400" dirty="0" err="1" smtClean="0"/>
              <a:t>dan</a:t>
            </a:r>
            <a:r>
              <a:rPr lang="en-US" sz="2400" dirty="0" smtClean="0"/>
              <a:t> </a:t>
            </a:r>
            <a:r>
              <a:rPr lang="en-US" sz="2400" dirty="0" err="1" smtClean="0"/>
              <a:t>keasyikan</a:t>
            </a:r>
            <a:r>
              <a:rPr lang="en-US" sz="2400" dirty="0" smtClean="0"/>
              <a:t> </a:t>
            </a:r>
            <a:r>
              <a:rPr lang="en-US" sz="2400" dirty="0" err="1" smtClean="0"/>
              <a:t>menjelajahi</a:t>
            </a:r>
            <a:r>
              <a:rPr lang="en-US" sz="2400" dirty="0" smtClean="0"/>
              <a:t> </a:t>
            </a:r>
            <a:r>
              <a:rPr lang="en-US" sz="2400" dirty="0" err="1" smtClean="0"/>
              <a:t>dunia</a:t>
            </a:r>
            <a:r>
              <a:rPr lang="en-US" sz="2400" dirty="0" smtClean="0"/>
              <a:t> </a:t>
            </a:r>
            <a:r>
              <a:rPr lang="en-US" sz="2400" dirty="0" err="1" smtClean="0"/>
              <a:t>maya</a:t>
            </a:r>
            <a:r>
              <a:rPr lang="en-US" sz="2400" dirty="0" smtClean="0"/>
              <a:t> (</a:t>
            </a:r>
            <a:r>
              <a:rPr lang="en-US" sz="2400" i="1" dirty="0" smtClean="0"/>
              <a:t>cyberspace</a:t>
            </a:r>
            <a:r>
              <a:rPr lang="en-US" sz="2400" dirty="0" smtClean="0"/>
              <a:t>).</a:t>
            </a:r>
            <a:endParaRPr lang="en-US" sz="22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1823310" y="1571612"/>
            <a:ext cx="7016195" cy="4214841"/>
          </a:xfrm>
        </p:spPr>
        <p:txBody>
          <a:bodyPr>
            <a:normAutofit/>
          </a:bodyPr>
          <a:lstStyle/>
          <a:p>
            <a:pPr marL="514350" lvl="0" indent="-514350" algn="just">
              <a:buFont typeface="+mj-lt"/>
              <a:buAutoNum type="arabicPeriod"/>
            </a:pPr>
            <a:r>
              <a:rPr lang="en-US" sz="3200" dirty="0" err="1" smtClean="0"/>
              <a:t>Perubahan</a:t>
            </a:r>
            <a:r>
              <a:rPr lang="en-US" sz="3200" dirty="0" smtClean="0"/>
              <a:t> paling </a:t>
            </a:r>
            <a:r>
              <a:rPr lang="en-US" sz="3200" dirty="0" err="1" smtClean="0"/>
              <a:t>menonjol</a:t>
            </a:r>
            <a:r>
              <a:rPr lang="en-US" sz="3200" dirty="0" smtClean="0"/>
              <a:t> </a:t>
            </a:r>
            <a:r>
              <a:rPr lang="en-US" sz="3200" dirty="0" err="1" smtClean="0"/>
              <a:t>seiring</a:t>
            </a:r>
            <a:r>
              <a:rPr lang="en-US" sz="3200" dirty="0" smtClean="0"/>
              <a:t> </a:t>
            </a:r>
            <a:r>
              <a:rPr lang="en-US" sz="3200" dirty="0" err="1" smtClean="0"/>
              <a:t>bergulirnya</a:t>
            </a:r>
            <a:r>
              <a:rPr lang="en-US" sz="3200" dirty="0" smtClean="0"/>
              <a:t> </a:t>
            </a:r>
            <a:r>
              <a:rPr lang="en-US" sz="3200" dirty="0" err="1" smtClean="0"/>
              <a:t>globalisasi</a:t>
            </a:r>
            <a:r>
              <a:rPr lang="en-US" sz="3200" dirty="0" smtClean="0"/>
              <a:t> </a:t>
            </a:r>
            <a:r>
              <a:rPr lang="en-US" sz="3200" dirty="0" err="1" smtClean="0"/>
              <a:t>adalah</a:t>
            </a:r>
            <a:r>
              <a:rPr lang="en-US" sz="3200" dirty="0" smtClean="0"/>
              <a:t> </a:t>
            </a:r>
            <a:r>
              <a:rPr lang="en-US" sz="3200" dirty="0" err="1" smtClean="0"/>
              <a:t>bergesernya</a:t>
            </a:r>
            <a:r>
              <a:rPr lang="en-US" sz="3200" dirty="0" smtClean="0"/>
              <a:t> </a:t>
            </a:r>
            <a:r>
              <a:rPr lang="en-US" sz="3200" dirty="0" err="1" smtClean="0"/>
              <a:t>fokus</a:t>
            </a:r>
            <a:r>
              <a:rPr lang="en-US" sz="3200" dirty="0" smtClean="0"/>
              <a:t> </a:t>
            </a:r>
            <a:r>
              <a:rPr lang="en-US" sz="3200" dirty="0" err="1" smtClean="0"/>
              <a:t>pembangunan</a:t>
            </a:r>
            <a:r>
              <a:rPr lang="en-US" sz="3200" dirty="0" smtClean="0"/>
              <a:t> </a:t>
            </a:r>
            <a:r>
              <a:rPr lang="en-US" sz="3200" dirty="0" err="1" smtClean="0"/>
              <a:t>ekonomi</a:t>
            </a:r>
            <a:r>
              <a:rPr lang="en-US" sz="3200" dirty="0" smtClean="0"/>
              <a:t>. </a:t>
            </a:r>
            <a:r>
              <a:rPr lang="id-ID" sz="3000" dirty="0" smtClean="0"/>
              <a:t>Jelaskan </a:t>
            </a:r>
            <a:r>
              <a:rPr lang="en-US" sz="3000" dirty="0" err="1" smtClean="0"/>
              <a:t>mengenai</a:t>
            </a:r>
            <a:r>
              <a:rPr lang="en-US" sz="3000" dirty="0" smtClean="0"/>
              <a:t> </a:t>
            </a:r>
            <a:r>
              <a:rPr lang="en-US" sz="3000" dirty="0" err="1" smtClean="0"/>
              <a:t>hal</a:t>
            </a:r>
            <a:r>
              <a:rPr lang="en-US" sz="3000" dirty="0" smtClean="0"/>
              <a:t> </a:t>
            </a:r>
            <a:r>
              <a:rPr lang="en-US" sz="3000" dirty="0" err="1" smtClean="0"/>
              <a:t>ini</a:t>
            </a:r>
            <a:r>
              <a:rPr lang="id-ID" sz="3000" dirty="0" smtClean="0"/>
              <a:t>!</a:t>
            </a:r>
            <a:endParaRPr lang="id-ID" sz="3000" dirty="0" smtClean="0"/>
          </a:p>
          <a:p>
            <a:pPr marL="514350" lvl="0" indent="-514350" algn="just">
              <a:buFont typeface="+mj-lt"/>
              <a:buAutoNum type="arabicPeriod"/>
            </a:pPr>
            <a:r>
              <a:rPr lang="en-US" sz="3200" dirty="0" err="1" smtClean="0"/>
              <a:t>Tambyah</a:t>
            </a:r>
            <a:r>
              <a:rPr lang="en-US" sz="3200" dirty="0" smtClean="0"/>
              <a:t>  </a:t>
            </a:r>
            <a:r>
              <a:rPr lang="en-US" sz="3200" dirty="0" err="1" smtClean="0"/>
              <a:t>mengemukakan</a:t>
            </a:r>
            <a:r>
              <a:rPr lang="en-US" sz="3200" dirty="0" smtClean="0"/>
              <a:t> </a:t>
            </a:r>
            <a:r>
              <a:rPr lang="en-US" sz="3200" dirty="0" err="1" smtClean="0"/>
              <a:t>tiga</a:t>
            </a:r>
            <a:r>
              <a:rPr lang="en-US" sz="3200" dirty="0" smtClean="0"/>
              <a:t> </a:t>
            </a:r>
            <a:r>
              <a:rPr lang="en-US" sz="3200" dirty="0" err="1" smtClean="0"/>
              <a:t>dimensi</a:t>
            </a:r>
            <a:r>
              <a:rPr lang="en-US" sz="3200" dirty="0" smtClean="0"/>
              <a:t> </a:t>
            </a:r>
            <a:r>
              <a:rPr lang="en-US" sz="3200" dirty="0" err="1" smtClean="0"/>
              <a:t>dari</a:t>
            </a:r>
            <a:r>
              <a:rPr lang="en-US" sz="3200" dirty="0" smtClean="0"/>
              <a:t> </a:t>
            </a:r>
            <a:r>
              <a:rPr lang="en-US" sz="3200" dirty="0" err="1" smtClean="0"/>
              <a:t>keberadaan</a:t>
            </a:r>
            <a:r>
              <a:rPr lang="en-US" sz="3200" dirty="0" smtClean="0"/>
              <a:t> </a:t>
            </a:r>
            <a:r>
              <a:rPr lang="en-US" sz="3200" dirty="0" smtClean="0"/>
              <a:t>internet. </a:t>
            </a:r>
            <a:r>
              <a:rPr lang="id-ID" sz="3000" dirty="0" smtClean="0"/>
              <a:t>Jelaskan </a:t>
            </a:r>
            <a:r>
              <a:rPr lang="en-US" sz="3000" dirty="0" err="1" smtClean="0"/>
              <a:t>mengenai</a:t>
            </a:r>
            <a:r>
              <a:rPr lang="en-US" sz="3000" dirty="0" smtClean="0"/>
              <a:t> </a:t>
            </a:r>
            <a:r>
              <a:rPr lang="en-US" sz="3000" dirty="0" err="1" smtClean="0"/>
              <a:t>hal</a:t>
            </a:r>
            <a:r>
              <a:rPr lang="en-US" sz="3000" dirty="0" smtClean="0"/>
              <a:t> </a:t>
            </a:r>
            <a:r>
              <a:rPr lang="en-US" sz="3000" dirty="0" err="1" smtClean="0"/>
              <a:t>ini</a:t>
            </a:r>
            <a:r>
              <a:rPr lang="id-ID" sz="3000" dirty="0" smtClean="0"/>
              <a:t>!</a:t>
            </a:r>
            <a:endParaRPr lang="en-US" sz="3000" dirty="0" smtClean="0"/>
          </a:p>
          <a:p>
            <a:pPr algn="just">
              <a:buNone/>
            </a:pPr>
            <a:endParaRPr lang="id-ID" dirty="0" smtClean="0"/>
          </a:p>
        </p:txBody>
      </p:sp>
      <p:sp>
        <p:nvSpPr>
          <p:cNvPr id="6" name="Title 5"/>
          <p:cNvSpPr>
            <a:spLocks noGrp="1"/>
          </p:cNvSpPr>
          <p:nvPr>
            <p:ph type="title"/>
          </p:nvPr>
        </p:nvSpPr>
        <p:spPr/>
        <p:txBody>
          <a:bodyPr/>
          <a:lstStyle/>
          <a:p>
            <a:r>
              <a:rPr lang="en-US" dirty="0" smtClean="0"/>
              <a:t>QUIZ</a:t>
            </a:r>
            <a:endParaRPr lang="id-ID"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6260" y="3143248"/>
            <a:ext cx="8551480" cy="3339851"/>
          </a:xfrm>
        </p:spPr>
        <p:txBody>
          <a:bodyPr>
            <a:normAutofit/>
          </a:bodyPr>
          <a:lstStyle/>
          <a:p>
            <a:pPr algn="ctr">
              <a:buNone/>
            </a:pPr>
            <a:r>
              <a:rPr lang="id-ID" dirty="0" smtClean="0"/>
              <a:t>	</a:t>
            </a:r>
            <a:r>
              <a:rPr lang="id-ID" sz="6600" dirty="0" smtClean="0">
                <a:solidFill>
                  <a:srgbClr val="FFC000"/>
                </a:solidFill>
              </a:rPr>
              <a:t>Salam Sosiologi !</a:t>
            </a:r>
            <a:endParaRPr lang="en-US" sz="6600" dirty="0">
              <a:solidFill>
                <a:srgbClr val="FFC000"/>
              </a:solidFill>
            </a:endParaRPr>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TotalTime>
  <Words>52</Words>
  <Application>Microsoft Office PowerPoint</Application>
  <PresentationFormat>On-screen Show (4:3)</PresentationFormat>
  <Paragraphs>23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GLOBALISASI DAN PERUBAHAN KOMUNITAS LOKAL</vt:lpstr>
      <vt:lpstr>Slide 2</vt:lpstr>
      <vt:lpstr>Slide 3</vt:lpstr>
      <vt:lpstr>Slide 4</vt:lpstr>
      <vt:lpstr>Slide 5</vt:lpstr>
      <vt:lpstr>Slide 6</vt:lpstr>
      <vt:lpstr>QUIZ</vt:lpstr>
      <vt:lpstr>Slide 8</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PCR</cp:lastModifiedBy>
  <cp:revision>50</cp:revision>
  <dcterms:created xsi:type="dcterms:W3CDTF">2013-08-21T19:17:07Z</dcterms:created>
  <dcterms:modified xsi:type="dcterms:W3CDTF">2015-07-20T12:07:47Z</dcterms:modified>
</cp:coreProperties>
</file>