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7" r:id="rId4"/>
    <p:sldId id="278" r:id="rId5"/>
    <p:sldId id="279" r:id="rId6"/>
    <p:sldId id="280" r:id="rId7"/>
    <p:sldId id="281" r:id="rId8"/>
    <p:sldId id="27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4929198"/>
            <a:ext cx="6786578" cy="458115"/>
          </a:xfrm>
        </p:spPr>
        <p:txBody>
          <a:bodyPr>
            <a:noAutofit/>
          </a:bodyPr>
          <a:lstStyle/>
          <a:p>
            <a:r>
              <a:rPr lang="en-US" sz="5400" dirty="0" smtClean="0"/>
              <a:t>BENTUK DAN GEJALA GLOBALISASI</a:t>
            </a:r>
            <a:endParaRPr lang="en-US" sz="54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4143380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728" y="1928802"/>
            <a:ext cx="7572428" cy="405686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dirintangi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3310" y="142852"/>
            <a:ext cx="7016195" cy="684885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Pengertian</a:t>
            </a:r>
            <a:r>
              <a:rPr lang="en-US" sz="3000" dirty="0" smtClean="0"/>
              <a:t> GLOBALISASI PEREKONOMIAN</a:t>
            </a: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6" y="142852"/>
            <a:ext cx="7339339" cy="6429420"/>
          </a:xfrm>
        </p:spPr>
        <p:txBody>
          <a:bodyPr>
            <a:no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US" sz="1600" i="1" dirty="0" err="1" smtClean="0"/>
              <a:t>Globalisasi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Produksi</a:t>
            </a:r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	Perusahaan </a:t>
            </a:r>
            <a:r>
              <a:rPr lang="en-US" sz="1600" dirty="0" err="1" smtClean="0"/>
              <a:t>multinasional</a:t>
            </a:r>
            <a:r>
              <a:rPr lang="en-US" sz="1600" dirty="0" smtClean="0"/>
              <a:t> (</a:t>
            </a:r>
            <a:r>
              <a:rPr lang="en-US" sz="1600" i="1" dirty="0" smtClean="0"/>
              <a:t>multinational corporations</a:t>
            </a:r>
            <a:r>
              <a:rPr lang="en-US" sz="1600" dirty="0" smtClean="0"/>
              <a:t>) </a:t>
            </a:r>
            <a:r>
              <a:rPr lang="en-US" sz="1600" dirty="0" err="1" smtClean="0"/>
              <a:t>kini</a:t>
            </a:r>
            <a:r>
              <a:rPr lang="en-US" sz="1600" dirty="0" smtClean="0"/>
              <a:t> </a:t>
            </a:r>
            <a:r>
              <a:rPr lang="en-US" sz="1600" dirty="0" err="1" smtClean="0"/>
              <a:t>gencar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produksi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relokasi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</a:t>
            </a:r>
            <a:r>
              <a:rPr lang="en-US" sz="1600" dirty="0" err="1" smtClean="0"/>
              <a:t>menekan</a:t>
            </a:r>
            <a:r>
              <a:rPr lang="en-US" sz="1600" dirty="0" smtClean="0"/>
              <a:t>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produksi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meraih</a:t>
            </a:r>
            <a:r>
              <a:rPr lang="en-US" sz="1600" dirty="0" smtClean="0"/>
              <a:t> </a:t>
            </a:r>
            <a:r>
              <a:rPr lang="en-US" sz="1600" dirty="0" err="1" smtClean="0"/>
              <a:t>laba</a:t>
            </a:r>
            <a:r>
              <a:rPr lang="en-US" sz="1600" dirty="0" smtClean="0"/>
              <a:t> yang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.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negara-negara</a:t>
            </a:r>
            <a:r>
              <a:rPr lang="en-US" sz="1600" dirty="0" smtClean="0"/>
              <a:t> </a:t>
            </a:r>
            <a:r>
              <a:rPr lang="en-US" sz="1600" dirty="0" err="1" smtClean="0"/>
              <a:t>berkembang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dijadikan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.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1600" i="1" dirty="0" err="1" smtClean="0"/>
              <a:t>Globalisasi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Pembiayaan</a:t>
            </a:r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	Perusahaan </a:t>
            </a:r>
            <a:r>
              <a:rPr lang="en-US" sz="1600" dirty="0" err="1" smtClean="0"/>
              <a:t>multinasional</a:t>
            </a:r>
            <a:r>
              <a:rPr lang="en-US" sz="1600" dirty="0" smtClean="0"/>
              <a:t> (</a:t>
            </a:r>
            <a:r>
              <a:rPr lang="en-US" sz="1600" i="1" dirty="0" smtClean="0"/>
              <a:t>multinational corporations</a:t>
            </a:r>
            <a:r>
              <a:rPr lang="en-US" sz="1600" dirty="0" smtClean="0"/>
              <a:t>)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akses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pinjaman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investasi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seluruh</a:t>
            </a:r>
            <a:r>
              <a:rPr lang="en-US" sz="1600" dirty="0" smtClean="0"/>
              <a:t> </a:t>
            </a:r>
            <a:r>
              <a:rPr lang="en-US" sz="1600" dirty="0" err="1" smtClean="0"/>
              <a:t>penjuru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.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1600" i="1" dirty="0" err="1" smtClean="0"/>
              <a:t>Globalisasi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Tenaga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Kerja</a:t>
            </a:r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	Perusahaan </a:t>
            </a:r>
            <a:r>
              <a:rPr lang="en-US" sz="1600" dirty="0" err="1" smtClean="0"/>
              <a:t>multinasional</a:t>
            </a:r>
            <a:r>
              <a:rPr lang="en-US" sz="1600" dirty="0" smtClean="0"/>
              <a:t> (</a:t>
            </a:r>
            <a:r>
              <a:rPr lang="en-US" sz="1600" i="1" dirty="0" smtClean="0"/>
              <a:t>multinational corporations</a:t>
            </a:r>
            <a:r>
              <a:rPr lang="en-US" sz="1600" dirty="0" smtClean="0"/>
              <a:t>)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mampu</a:t>
            </a:r>
            <a:r>
              <a:rPr lang="en-US" sz="1600" dirty="0" smtClean="0"/>
              <a:t> </a:t>
            </a:r>
            <a:r>
              <a:rPr lang="en-US" sz="1600" dirty="0" err="1" smtClean="0"/>
              <a:t>memanfaatkan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seluruh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.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contoh</a:t>
            </a:r>
            <a:r>
              <a:rPr lang="en-US" sz="1600" dirty="0" smtClean="0"/>
              <a:t>, </a:t>
            </a:r>
            <a:r>
              <a:rPr lang="en-US" sz="1600" dirty="0" err="1" smtClean="0"/>
              <a:t>staf</a:t>
            </a:r>
            <a:r>
              <a:rPr lang="en-US" sz="1600" dirty="0" smtClean="0"/>
              <a:t> </a:t>
            </a:r>
            <a:r>
              <a:rPr lang="en-US" sz="1600" dirty="0" err="1" smtClean="0"/>
              <a:t>profesional</a:t>
            </a:r>
            <a:r>
              <a:rPr lang="en-US" sz="1600" dirty="0" smtClean="0"/>
              <a:t> </a:t>
            </a:r>
            <a:r>
              <a:rPr lang="en-US" sz="1600" dirty="0" err="1" smtClean="0"/>
              <a:t>direkrut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kompetensi</a:t>
            </a:r>
            <a:r>
              <a:rPr lang="en-US" sz="1600" dirty="0" smtClean="0"/>
              <a:t>, </a:t>
            </a:r>
            <a:r>
              <a:rPr lang="en-US" sz="1600" dirty="0" err="1" smtClean="0"/>
              <a:t>keterampilan</a:t>
            </a:r>
            <a:r>
              <a:rPr lang="en-US" sz="1600" dirty="0" smtClean="0"/>
              <a:t>,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pengalaman</a:t>
            </a:r>
            <a:r>
              <a:rPr lang="en-US" sz="1600" dirty="0" smtClean="0"/>
              <a:t> </a:t>
            </a:r>
            <a:r>
              <a:rPr lang="en-US" sz="1600" dirty="0" err="1" smtClean="0"/>
              <a:t>internasional</a:t>
            </a:r>
            <a:r>
              <a:rPr lang="en-US" sz="1600" dirty="0" smtClean="0"/>
              <a:t>. </a:t>
            </a:r>
            <a:r>
              <a:rPr lang="en-US" sz="1600" dirty="0" err="1" smtClean="0"/>
              <a:t>Sementara</a:t>
            </a:r>
            <a:r>
              <a:rPr lang="en-US" sz="1600" dirty="0" smtClean="0"/>
              <a:t> </a:t>
            </a:r>
            <a:r>
              <a:rPr lang="en-US" sz="1600" dirty="0" err="1" smtClean="0"/>
              <a:t>buruh</a:t>
            </a:r>
            <a:r>
              <a:rPr lang="en-US" sz="1600" dirty="0" smtClean="0"/>
              <a:t> </a:t>
            </a:r>
            <a:r>
              <a:rPr lang="en-US" sz="1600" dirty="0" err="1" smtClean="0"/>
              <a:t>kasar</a:t>
            </a:r>
            <a:r>
              <a:rPr lang="en-US" sz="1600" dirty="0" smtClean="0"/>
              <a:t>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 </a:t>
            </a:r>
            <a:r>
              <a:rPr lang="en-US" sz="1600" dirty="0" err="1" smtClean="0"/>
              <a:t>berkembang</a:t>
            </a:r>
            <a:r>
              <a:rPr lang="en-US" sz="1600" dirty="0" smtClean="0"/>
              <a:t>.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1600" i="1" dirty="0" err="1" smtClean="0"/>
              <a:t>Globalisasi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Jaringan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Informasi</a:t>
            </a:r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cepat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seluruh</a:t>
            </a:r>
            <a:r>
              <a:rPr lang="en-US" sz="1600" dirty="0" smtClean="0"/>
              <a:t> </a:t>
            </a:r>
            <a:r>
              <a:rPr lang="en-US" sz="1600" dirty="0" err="1" smtClean="0"/>
              <a:t>penjuru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kemajuan</a:t>
            </a:r>
            <a:r>
              <a:rPr lang="en-US" sz="1600" dirty="0" smtClean="0"/>
              <a:t> </a:t>
            </a:r>
            <a:r>
              <a:rPr lang="en-US" sz="1600" dirty="0" err="1" smtClean="0"/>
              <a:t>teknologi</a:t>
            </a:r>
            <a:r>
              <a:rPr lang="en-US" sz="1600" dirty="0" smtClean="0"/>
              <a:t>,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lain,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siaran</a:t>
            </a:r>
            <a:r>
              <a:rPr lang="en-US" sz="1600" dirty="0" smtClean="0"/>
              <a:t> </a:t>
            </a:r>
            <a:r>
              <a:rPr lang="en-US" sz="1600" dirty="0" err="1" smtClean="0"/>
              <a:t>televisi</a:t>
            </a:r>
            <a:r>
              <a:rPr lang="en-US" sz="1600" dirty="0" smtClean="0"/>
              <a:t> </a:t>
            </a:r>
            <a:r>
              <a:rPr lang="en-US" sz="1600" dirty="0" err="1" smtClean="0"/>
              <a:t>internasional</a:t>
            </a:r>
            <a:r>
              <a:rPr lang="en-US" sz="1600" dirty="0" smtClean="0"/>
              <a:t> (CNN, BBC, Al-Jazeera), internet, media </a:t>
            </a:r>
            <a:r>
              <a:rPr lang="en-US" sz="1600" dirty="0" err="1" smtClean="0"/>
              <a:t>cetak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.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1600" i="1" dirty="0" err="1" smtClean="0"/>
              <a:t>Globalisasi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Perdagangan</a:t>
            </a:r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	Hal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terwujud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penurunan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penyeragaman</a:t>
            </a:r>
            <a:r>
              <a:rPr lang="en-US" sz="1600" dirty="0" smtClean="0"/>
              <a:t> </a:t>
            </a:r>
            <a:r>
              <a:rPr lang="en-US" sz="1600" dirty="0" err="1" smtClean="0"/>
              <a:t>tarif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penghapusan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hambatan</a:t>
            </a:r>
            <a:r>
              <a:rPr lang="en-US" sz="1600" dirty="0" smtClean="0"/>
              <a:t>.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demikian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 pun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semakin</a:t>
            </a:r>
            <a:r>
              <a:rPr lang="en-US" sz="1600" dirty="0" smtClean="0"/>
              <a:t> </a:t>
            </a:r>
            <a:r>
              <a:rPr lang="en-US" sz="1600" dirty="0" err="1" smtClean="0"/>
              <a:t>mudah</a:t>
            </a:r>
            <a:r>
              <a:rPr lang="en-US" sz="1600" dirty="0" smtClean="0"/>
              <a:t>, </a:t>
            </a:r>
            <a:r>
              <a:rPr lang="en-US" sz="1600" dirty="0" err="1" smtClean="0"/>
              <a:t>kompetitif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berkeadilan</a:t>
            </a:r>
            <a:r>
              <a:rPr lang="en-US" sz="1600" dirty="0" smtClean="0"/>
              <a:t>. </a:t>
            </a:r>
            <a:r>
              <a:rPr lang="en-US" sz="1600" dirty="0" err="1" smtClean="0"/>
              <a:t>Salah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contoh</a:t>
            </a:r>
            <a:r>
              <a:rPr lang="en-US" sz="1600" dirty="0" smtClean="0"/>
              <a:t> </a:t>
            </a:r>
            <a:r>
              <a:rPr lang="en-US" sz="1600" dirty="0" err="1" smtClean="0"/>
              <a:t>globalisasi</a:t>
            </a:r>
            <a:r>
              <a:rPr lang="en-US" sz="1600" dirty="0" smtClean="0"/>
              <a:t>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kerangka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</a:t>
            </a:r>
            <a:r>
              <a:rPr lang="en-US" sz="1600" dirty="0" smtClean="0"/>
              <a:t> ASEAN.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71604" y="1142984"/>
            <a:ext cx="7429552" cy="550072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Globalisasi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,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tersebarnya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(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world culture</a:t>
            </a:r>
            <a:r>
              <a:rPr lang="en-US" sz="2400" dirty="0" smtClean="0"/>
              <a:t>),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lama. </a:t>
            </a:r>
            <a:r>
              <a:rPr lang="en-US" sz="2400" dirty="0" err="1" smtClean="0"/>
              <a:t>Meminjam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</a:t>
            </a:r>
            <a:r>
              <a:rPr lang="en-US" sz="2400" dirty="0" smtClean="0"/>
              <a:t> Lucian W. </a:t>
            </a:r>
            <a:r>
              <a:rPr lang="en-US" sz="2400" dirty="0" err="1" smtClean="0"/>
              <a:t>Pye</a:t>
            </a:r>
            <a:r>
              <a:rPr lang="en-US" sz="2400" dirty="0" smtClean="0"/>
              <a:t>, </a:t>
            </a:r>
            <a:r>
              <a:rPr lang="en-US" sz="2400" dirty="0" err="1" smtClean="0"/>
              <a:t>cikal</a:t>
            </a:r>
            <a:r>
              <a:rPr lang="en-US" sz="2400" dirty="0" smtClean="0"/>
              <a:t> </a:t>
            </a:r>
            <a:r>
              <a:rPr lang="en-US" sz="2400" dirty="0" err="1" smtClean="0"/>
              <a:t>bakal</a:t>
            </a:r>
            <a:r>
              <a:rPr lang="en-US" sz="2400" dirty="0" smtClean="0"/>
              <a:t> </a:t>
            </a:r>
            <a:r>
              <a:rPr lang="en-US" sz="2400" dirty="0" err="1" smtClean="0"/>
              <a:t>persebaran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ditelusuri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perjalanan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penjelajah</a:t>
            </a:r>
            <a:r>
              <a:rPr lang="en-US" sz="2400" dirty="0" smtClean="0"/>
              <a:t> </a:t>
            </a:r>
            <a:r>
              <a:rPr lang="en-US" sz="2400" dirty="0" err="1" smtClean="0"/>
              <a:t>Eropa</a:t>
            </a:r>
            <a:r>
              <a:rPr lang="en-US" sz="2400" dirty="0" smtClean="0"/>
              <a:t> Barat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pengembaraannya</a:t>
            </a:r>
            <a:r>
              <a:rPr lang="en-US" sz="2400" dirty="0" smtClean="0"/>
              <a:t>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menyebarkan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kontak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asli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daerah-daerah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disinggahi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3310" y="285728"/>
            <a:ext cx="7016195" cy="68488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GLOBALISASI KEBUDAYAAN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6" y="785794"/>
            <a:ext cx="7500990" cy="51998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 err="1" smtClean="0"/>
              <a:t>Berkembangnya</a:t>
            </a:r>
            <a:r>
              <a:rPr lang="en-US" sz="2000" dirty="0" smtClean="0"/>
              <a:t> </a:t>
            </a:r>
            <a:r>
              <a:rPr lang="en-US" sz="2000" dirty="0" err="1" smtClean="0"/>
              <a:t>globalisasi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kebudayaan</a:t>
            </a:r>
            <a:r>
              <a:rPr lang="en-US" sz="2000" dirty="0" smtClean="0"/>
              <a:t> </a:t>
            </a:r>
            <a:r>
              <a:rPr lang="en-US" sz="2000" dirty="0" err="1" smtClean="0"/>
              <a:t>ditandai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gejala</a:t>
            </a:r>
            <a:r>
              <a:rPr lang="en-US" sz="2000" dirty="0" smtClean="0"/>
              <a:t>,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 :</a:t>
            </a:r>
          </a:p>
          <a:p>
            <a:pPr lvl="1" algn="just"/>
            <a:r>
              <a:rPr lang="en-US" sz="2000" dirty="0" err="1" smtClean="0"/>
              <a:t>Berlangsungnya</a:t>
            </a:r>
            <a:r>
              <a:rPr lang="en-US" sz="2000" dirty="0" smtClean="0"/>
              <a:t> </a:t>
            </a:r>
            <a:r>
              <a:rPr lang="en-US" sz="2000" dirty="0" err="1" smtClean="0"/>
              <a:t>pertukaran</a:t>
            </a:r>
            <a:r>
              <a:rPr lang="en-US" sz="2000" dirty="0" smtClean="0"/>
              <a:t> </a:t>
            </a:r>
            <a:r>
              <a:rPr lang="en-US" sz="2000" dirty="0" err="1" smtClean="0"/>
              <a:t>kebudayaan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 </a:t>
            </a:r>
          </a:p>
          <a:p>
            <a:pPr lvl="1" algn="just"/>
            <a:r>
              <a:rPr lang="en-US" sz="2000" dirty="0" err="1" smtClean="0"/>
              <a:t>Penyebaran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multikulturalisme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kemudahan</a:t>
            </a:r>
            <a:r>
              <a:rPr lang="en-US" sz="2000" dirty="0" smtClean="0"/>
              <a:t> </a:t>
            </a:r>
            <a:r>
              <a:rPr lang="en-US" sz="2000" dirty="0" err="1" smtClean="0"/>
              <a:t>akses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kebudayaan</a:t>
            </a:r>
            <a:r>
              <a:rPr lang="en-US" sz="2000" dirty="0" smtClean="0"/>
              <a:t> lain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kebudayaannya</a:t>
            </a:r>
            <a:r>
              <a:rPr lang="en-US" sz="2000" dirty="0" smtClean="0"/>
              <a:t>. </a:t>
            </a:r>
          </a:p>
          <a:p>
            <a:pPr lvl="1" algn="just"/>
            <a:r>
              <a:rPr lang="en-US" sz="2000" dirty="0" err="1" smtClean="0"/>
              <a:t>Berkembangnya</a:t>
            </a:r>
            <a:r>
              <a:rPr lang="en-US" sz="2000" dirty="0" smtClean="0"/>
              <a:t> </a:t>
            </a:r>
            <a:r>
              <a:rPr lang="en-US" sz="2000" dirty="0" err="1" smtClean="0"/>
              <a:t>turisme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pariwisata</a:t>
            </a:r>
            <a:r>
              <a:rPr lang="en-US" sz="2000" dirty="0" smtClean="0"/>
              <a:t>.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beragam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budayanya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kunjungan</a:t>
            </a:r>
            <a:r>
              <a:rPr lang="en-US" sz="2000" dirty="0" smtClean="0"/>
              <a:t> </a:t>
            </a:r>
            <a:r>
              <a:rPr lang="en-US" sz="2000" dirty="0" err="1" smtClean="0"/>
              <a:t>wisatawan</a:t>
            </a:r>
            <a:r>
              <a:rPr lang="en-US" sz="2000" dirty="0" smtClean="0"/>
              <a:t> </a:t>
            </a:r>
            <a:r>
              <a:rPr lang="en-US" sz="2000" dirty="0" err="1" smtClean="0"/>
              <a:t>mancanegara</a:t>
            </a:r>
            <a:r>
              <a:rPr lang="en-US" sz="2000" dirty="0" smtClean="0"/>
              <a:t>. </a:t>
            </a:r>
          </a:p>
          <a:p>
            <a:pPr lvl="1" algn="just"/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perpindahan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(</a:t>
            </a:r>
            <a:r>
              <a:rPr lang="en-US" sz="2000" dirty="0" err="1" smtClean="0"/>
              <a:t>migrasi</a:t>
            </a:r>
            <a:r>
              <a:rPr lang="en-US" sz="2000" dirty="0" smtClean="0"/>
              <a:t>)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lain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memunculkan</a:t>
            </a:r>
            <a:r>
              <a:rPr lang="en-US" sz="2000" dirty="0" smtClean="0"/>
              <a:t> </a:t>
            </a:r>
            <a:r>
              <a:rPr lang="en-US" sz="2000" dirty="0" err="1" smtClean="0"/>
              <a:t>kantung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pemukiman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.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,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,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ditemui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Pecinan</a:t>
            </a:r>
            <a:r>
              <a:rPr lang="en-US" sz="2000" dirty="0" smtClean="0"/>
              <a:t> (</a:t>
            </a:r>
            <a:r>
              <a:rPr lang="en-US" sz="2000" i="1" dirty="0" smtClean="0"/>
              <a:t>Chinatown</a:t>
            </a:r>
            <a:r>
              <a:rPr lang="en-US" sz="2000" dirty="0" smtClean="0"/>
              <a:t>) yang </a:t>
            </a:r>
            <a:r>
              <a:rPr lang="en-US" sz="2000" dirty="0" err="1" smtClean="0"/>
              <a:t>dihuni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migran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Republik</a:t>
            </a:r>
            <a:r>
              <a:rPr lang="en-US" sz="2000" dirty="0" smtClean="0"/>
              <a:t> Rakyat </a:t>
            </a:r>
            <a:r>
              <a:rPr lang="en-US" sz="2000" dirty="0" err="1" smtClean="0"/>
              <a:t>Tiongkok</a:t>
            </a:r>
            <a:r>
              <a:rPr lang="en-US" sz="2000" dirty="0" smtClean="0"/>
              <a:t>. </a:t>
            </a:r>
          </a:p>
          <a:p>
            <a:pPr lvl="1" algn="just"/>
            <a:r>
              <a:rPr lang="en-US" sz="2000" dirty="0" err="1" smtClean="0"/>
              <a:t>Berkembangnya</a:t>
            </a:r>
            <a:r>
              <a:rPr lang="en-US" sz="2000" dirty="0" smtClean="0"/>
              <a:t> mode (</a:t>
            </a:r>
            <a:r>
              <a:rPr lang="en-US" sz="2000" i="1" dirty="0" smtClean="0"/>
              <a:t>fashion</a:t>
            </a:r>
            <a:r>
              <a:rPr lang="en-US" sz="2000" dirty="0" smtClean="0"/>
              <a:t>) global,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pakaian</a:t>
            </a:r>
            <a:r>
              <a:rPr lang="en-US" sz="2000" dirty="0" smtClean="0"/>
              <a:t>, </a:t>
            </a:r>
            <a:r>
              <a:rPr lang="en-US" sz="2000" dirty="0" err="1" smtClean="0"/>
              <a:t>perhiasan</a:t>
            </a:r>
            <a:r>
              <a:rPr lang="en-US" sz="2000" dirty="0" smtClean="0"/>
              <a:t>,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rias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. </a:t>
            </a:r>
          </a:p>
          <a:p>
            <a:pPr lvl="1" algn="just"/>
            <a:r>
              <a:rPr lang="en-US" sz="2000" dirty="0" err="1" smtClean="0"/>
              <a:t>Bertambah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ajang-ajang</a:t>
            </a:r>
            <a:r>
              <a:rPr lang="en-US" sz="2000" dirty="0" smtClean="0"/>
              <a:t> </a:t>
            </a:r>
            <a:r>
              <a:rPr lang="en-US" sz="2000" dirty="0" err="1" smtClean="0"/>
              <a:t>berskala</a:t>
            </a:r>
            <a:r>
              <a:rPr lang="en-US" sz="2000" dirty="0" smtClean="0"/>
              <a:t> global,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Olimpiade</a:t>
            </a:r>
            <a:r>
              <a:rPr lang="en-US" sz="2000" dirty="0" smtClean="0"/>
              <a:t>, </a:t>
            </a:r>
            <a:r>
              <a:rPr lang="en-US" sz="2000" dirty="0" err="1" smtClean="0"/>
              <a:t>Piala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Sepakbola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3310" y="142852"/>
            <a:ext cx="7016195" cy="684885"/>
          </a:xfrm>
        </p:spPr>
        <p:txBody>
          <a:bodyPr/>
          <a:lstStyle/>
          <a:p>
            <a:r>
              <a:rPr lang="en-US" dirty="0" err="1" smtClean="0"/>
              <a:t>Gejala</a:t>
            </a:r>
            <a:r>
              <a:rPr lang="en-US" dirty="0" smtClean="0"/>
              <a:t> GLOBALISASI KEBUDAYAAN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6" y="1000108"/>
            <a:ext cx="7500990" cy="498556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Globalisasi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 </a:t>
            </a:r>
            <a:r>
              <a:rPr lang="en-US" sz="2600" dirty="0" err="1" smtClean="0"/>
              <a:t>terjadi</a:t>
            </a:r>
            <a:r>
              <a:rPr lang="en-US" sz="2600" dirty="0" smtClean="0"/>
              <a:t> </a:t>
            </a:r>
            <a:r>
              <a:rPr lang="en-US" sz="2600" dirty="0" err="1" smtClean="0"/>
              <a:t>ketika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telah</a:t>
            </a:r>
            <a:r>
              <a:rPr lang="en-US" sz="2600" dirty="0" smtClean="0"/>
              <a:t> </a:t>
            </a:r>
            <a:r>
              <a:rPr lang="en-US" sz="2600" dirty="0" err="1" smtClean="0"/>
              <a:t>menyatu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 </a:t>
            </a:r>
            <a:r>
              <a:rPr lang="en-US" sz="2600" dirty="0" err="1" smtClean="0"/>
              <a:t>dunia</a:t>
            </a:r>
            <a:r>
              <a:rPr lang="en-US" sz="2600" dirty="0" smtClean="0"/>
              <a:t>, </a:t>
            </a:r>
            <a:r>
              <a:rPr lang="en-US" sz="2600" dirty="0" err="1" smtClean="0"/>
              <a:t>menerapkan</a:t>
            </a:r>
            <a:r>
              <a:rPr lang="en-US" sz="2600" dirty="0" smtClean="0"/>
              <a:t> </a:t>
            </a:r>
            <a:r>
              <a:rPr lang="en-US" sz="2600" dirty="0" err="1" smtClean="0"/>
              <a:t>standar-standar</a:t>
            </a:r>
            <a:r>
              <a:rPr lang="en-US" sz="2600" dirty="0" smtClean="0"/>
              <a:t> </a:t>
            </a:r>
            <a:r>
              <a:rPr lang="en-US" sz="2600" dirty="0" err="1" smtClean="0"/>
              <a:t>tertentu</a:t>
            </a:r>
            <a:r>
              <a:rPr lang="en-US" sz="2600" dirty="0" smtClean="0"/>
              <a:t> (</a:t>
            </a:r>
            <a:r>
              <a:rPr lang="en-US" sz="2600" dirty="0" err="1" smtClean="0"/>
              <a:t>misalnya</a:t>
            </a:r>
            <a:r>
              <a:rPr lang="en-US" sz="2600" dirty="0" smtClean="0"/>
              <a:t> ISO 9001:2008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manajemen</a:t>
            </a:r>
            <a:r>
              <a:rPr lang="en-US" sz="2600" dirty="0" smtClean="0"/>
              <a:t> </a:t>
            </a:r>
            <a:r>
              <a:rPr lang="en-US" sz="2600" dirty="0" err="1" smtClean="0"/>
              <a:t>mutu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),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diakreditasi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lembaga</a:t>
            </a:r>
            <a:r>
              <a:rPr lang="en-US" sz="2600" dirty="0" smtClean="0"/>
              <a:t> </a:t>
            </a:r>
            <a:r>
              <a:rPr lang="en-US" sz="2600" dirty="0" err="1" smtClean="0"/>
              <a:t>internasional</a:t>
            </a:r>
            <a:r>
              <a:rPr lang="en-US" sz="2600" dirty="0" smtClean="0"/>
              <a:t>. </a:t>
            </a:r>
            <a:r>
              <a:rPr lang="en-US" sz="2600" dirty="0" err="1" smtClean="0"/>
              <a:t>Globalisasi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pendididikan</a:t>
            </a:r>
            <a:r>
              <a:rPr lang="en-US" sz="2600" dirty="0" smtClean="0"/>
              <a:t> </a:t>
            </a:r>
            <a:r>
              <a:rPr lang="en-US" sz="2600" dirty="0" err="1" smtClean="0"/>
              <a:t>sesungguhnya</a:t>
            </a:r>
            <a:r>
              <a:rPr lang="en-US" sz="2600" dirty="0" smtClean="0"/>
              <a:t> </a:t>
            </a:r>
            <a:r>
              <a:rPr lang="en-US" sz="2600" dirty="0" err="1" smtClean="0"/>
              <a:t>didorong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kebutuhan</a:t>
            </a:r>
            <a:r>
              <a:rPr lang="en-US" sz="2600" dirty="0" smtClean="0"/>
              <a:t> </a:t>
            </a:r>
            <a:r>
              <a:rPr lang="en-US" sz="2600" dirty="0" err="1" smtClean="0"/>
              <a:t>pasar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tenaga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berkualitas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daya</a:t>
            </a:r>
            <a:r>
              <a:rPr lang="en-US" sz="2600" dirty="0" smtClean="0"/>
              <a:t> </a:t>
            </a:r>
            <a:r>
              <a:rPr lang="en-US" sz="2600" dirty="0" err="1" smtClean="0"/>
              <a:t>saing</a:t>
            </a:r>
            <a:r>
              <a:rPr lang="en-US" sz="2600" dirty="0" smtClean="0"/>
              <a:t> </a:t>
            </a:r>
            <a:r>
              <a:rPr lang="en-US" sz="2600" dirty="0" err="1" smtClean="0"/>
              <a:t>tinggi</a:t>
            </a:r>
            <a:r>
              <a:rPr lang="en-US" sz="2600" dirty="0" smtClean="0"/>
              <a:t>.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globalisasi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, </a:t>
            </a:r>
            <a:r>
              <a:rPr lang="en-US" sz="2600" dirty="0" err="1" smtClean="0"/>
              <a:t>diharapkan</a:t>
            </a:r>
            <a:r>
              <a:rPr lang="en-US" sz="2600" dirty="0" smtClean="0"/>
              <a:t> </a:t>
            </a:r>
            <a:r>
              <a:rPr lang="en-US" sz="2600" dirty="0" err="1" smtClean="0"/>
              <a:t>lulusan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menguasai</a:t>
            </a:r>
            <a:r>
              <a:rPr lang="en-US" sz="2600" dirty="0" smtClean="0"/>
              <a:t> </a:t>
            </a:r>
            <a:r>
              <a:rPr lang="en-US" sz="2600" dirty="0" err="1" smtClean="0"/>
              <a:t>ilmu</a:t>
            </a:r>
            <a:r>
              <a:rPr lang="en-US" sz="2600" dirty="0" smtClean="0"/>
              <a:t> </a:t>
            </a:r>
            <a:r>
              <a:rPr lang="en-US" sz="2600" dirty="0" err="1" smtClean="0"/>
              <a:t>pengetahuan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teknologi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, </a:t>
            </a:r>
            <a:r>
              <a:rPr lang="en-US" sz="2600" dirty="0" err="1" smtClean="0"/>
              <a:t>sehingga</a:t>
            </a:r>
            <a:r>
              <a:rPr lang="en-US" sz="2600" dirty="0" smtClean="0"/>
              <a:t> </a:t>
            </a:r>
            <a:r>
              <a:rPr lang="en-US" sz="2600" dirty="0" err="1" smtClean="0"/>
              <a:t>mampu</a:t>
            </a:r>
            <a:r>
              <a:rPr lang="en-US" sz="2600" dirty="0" smtClean="0"/>
              <a:t> </a:t>
            </a:r>
            <a:r>
              <a:rPr lang="en-US" sz="2600" dirty="0" err="1" smtClean="0"/>
              <a:t>bersaing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tingkat</a:t>
            </a:r>
            <a:r>
              <a:rPr lang="en-US" sz="2600" dirty="0" smtClean="0"/>
              <a:t> </a:t>
            </a:r>
            <a:r>
              <a:rPr lang="en-US" sz="2600" dirty="0" err="1" smtClean="0"/>
              <a:t>internasional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3310" y="142852"/>
            <a:ext cx="7016195" cy="68488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GLOBALISASI PENDIDIKAN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0166" y="1000108"/>
            <a:ext cx="7500990" cy="498556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sekolah-sekolah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bertaraf</a:t>
            </a:r>
            <a:r>
              <a:rPr lang="en-US" dirty="0" smtClean="0"/>
              <a:t> global,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Dibukanya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seluas-luasnya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belahan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, </a:t>
            </a:r>
            <a:r>
              <a:rPr lang="en-US" dirty="0" err="1" smtClean="0"/>
              <a:t>perwakilan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sepenjuru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3310" y="142852"/>
            <a:ext cx="7016195" cy="684885"/>
          </a:xfrm>
        </p:spPr>
        <p:txBody>
          <a:bodyPr>
            <a:normAutofit/>
          </a:bodyPr>
          <a:lstStyle/>
          <a:p>
            <a:r>
              <a:rPr lang="en-US" dirty="0" err="1" smtClean="0"/>
              <a:t>Gejala</a:t>
            </a:r>
            <a:r>
              <a:rPr lang="en-US" dirty="0" smtClean="0"/>
              <a:t> GLOBALISASI PENDIDIKAN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571612"/>
            <a:ext cx="7016195" cy="4214841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sz="3000" dirty="0" smtClean="0"/>
              <a:t>Jelaskan </a:t>
            </a:r>
            <a:r>
              <a:rPr lang="en-US" sz="3000" dirty="0" smtClean="0"/>
              <a:t>2 (</a:t>
            </a:r>
            <a:r>
              <a:rPr lang="en-US" sz="3000" dirty="0" err="1" smtClean="0"/>
              <a:t>dua</a:t>
            </a:r>
            <a:r>
              <a:rPr lang="en-US" sz="3000" dirty="0" smtClean="0"/>
              <a:t>) </a:t>
            </a:r>
            <a:r>
              <a:rPr lang="en-US" sz="3000" dirty="0" err="1" smtClean="0"/>
              <a:t>gejala</a:t>
            </a:r>
            <a:r>
              <a:rPr lang="en-US" sz="3000" dirty="0" smtClean="0"/>
              <a:t> </a:t>
            </a:r>
            <a:r>
              <a:rPr lang="en-US" sz="3000" dirty="0" err="1" smtClean="0"/>
              <a:t>Globalisasi</a:t>
            </a:r>
            <a:r>
              <a:rPr lang="en-US" sz="3000" dirty="0" smtClean="0"/>
              <a:t> </a:t>
            </a:r>
            <a:r>
              <a:rPr lang="en-US" sz="3000" dirty="0" err="1" smtClean="0"/>
              <a:t>Perekonomian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en-US" sz="3000" dirty="0" err="1" smtClean="0"/>
              <a:t>ketahui</a:t>
            </a:r>
            <a:r>
              <a:rPr lang="id-ID" sz="3000" dirty="0" smtClean="0"/>
              <a:t>!</a:t>
            </a:r>
            <a:endParaRPr lang="id-ID" sz="3000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sz="3000" dirty="0" smtClean="0"/>
              <a:t>Jelaskan </a:t>
            </a:r>
            <a:r>
              <a:rPr lang="en-US" sz="3000" dirty="0" smtClean="0"/>
              <a:t>2 (</a:t>
            </a:r>
            <a:r>
              <a:rPr lang="en-US" sz="3000" dirty="0" err="1" smtClean="0"/>
              <a:t>dua</a:t>
            </a:r>
            <a:r>
              <a:rPr lang="en-US" sz="3000" dirty="0" smtClean="0"/>
              <a:t>) </a:t>
            </a:r>
            <a:r>
              <a:rPr lang="en-US" sz="3000" dirty="0" err="1" smtClean="0"/>
              <a:t>gejala</a:t>
            </a:r>
            <a:r>
              <a:rPr lang="en-US" sz="3000" dirty="0" smtClean="0"/>
              <a:t> </a:t>
            </a:r>
            <a:r>
              <a:rPr lang="en-US" sz="3000" dirty="0" err="1" smtClean="0"/>
              <a:t>Globalisasi</a:t>
            </a:r>
            <a:r>
              <a:rPr lang="en-US" sz="3000" dirty="0" smtClean="0"/>
              <a:t> </a:t>
            </a:r>
            <a:r>
              <a:rPr lang="en-US" sz="3000" dirty="0" err="1" smtClean="0"/>
              <a:t>Pendidikan</a:t>
            </a:r>
            <a:r>
              <a:rPr lang="en-US" sz="3000" dirty="0" smtClean="0"/>
              <a:t> </a:t>
            </a:r>
            <a:r>
              <a:rPr lang="en-US" sz="3000" dirty="0" smtClean="0"/>
              <a:t>yang </a:t>
            </a:r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en-US" sz="3000" dirty="0" err="1" smtClean="0"/>
              <a:t>ketahui</a:t>
            </a:r>
            <a:r>
              <a:rPr lang="id-ID" sz="3000" dirty="0" smtClean="0"/>
              <a:t>!</a:t>
            </a:r>
            <a:endParaRPr lang="en-US" sz="3000" dirty="0" smtClean="0"/>
          </a:p>
          <a:p>
            <a:pPr algn="just">
              <a:buNone/>
            </a:pPr>
            <a:endParaRPr lang="id-ID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3143248"/>
            <a:ext cx="8551480" cy="33398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6600" dirty="0" smtClean="0">
                <a:solidFill>
                  <a:srgbClr val="FFC000"/>
                </a:solidFill>
              </a:rPr>
              <a:t>Salam Sosiologi !</a:t>
            </a:r>
            <a:endParaRPr lang="en-US" sz="6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230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BENTUK DAN GEJALA GLOBALISASI</vt:lpstr>
      <vt:lpstr>Pengertian GLOBALISASI PEREKONOMIAN</vt:lpstr>
      <vt:lpstr>Slide 3</vt:lpstr>
      <vt:lpstr>Pengertian GLOBALISASI KEBUDAYAAN</vt:lpstr>
      <vt:lpstr>Gejala GLOBALISASI KEBUDAYAAN</vt:lpstr>
      <vt:lpstr>Pengertian GLOBALISASI PENDIDIKAN</vt:lpstr>
      <vt:lpstr>Gejala GLOBALISASI PENDIDIKAN</vt:lpstr>
      <vt:lpstr>QUIZ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PCR</cp:lastModifiedBy>
  <cp:revision>47</cp:revision>
  <dcterms:created xsi:type="dcterms:W3CDTF">2013-08-21T19:17:07Z</dcterms:created>
  <dcterms:modified xsi:type="dcterms:W3CDTF">2015-07-20T12:02:17Z</dcterms:modified>
</cp:coreProperties>
</file>