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7" r:id="rId4"/>
    <p:sldId id="278" r:id="rId5"/>
    <p:sldId id="279" r:id="rId6"/>
    <p:sldId id="27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DFF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8093365" cy="45811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054654"/>
            <a:ext cx="855148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22" y="4929198"/>
            <a:ext cx="6786578" cy="458115"/>
          </a:xfrm>
        </p:spPr>
        <p:txBody>
          <a:bodyPr>
            <a:noAutofit/>
          </a:bodyPr>
          <a:lstStyle/>
          <a:p>
            <a:r>
              <a:rPr lang="en-US" sz="5400" dirty="0" smtClean="0"/>
              <a:t>TEORI-TEORI GLOBALISASI</a:t>
            </a:r>
            <a:endParaRPr lang="en-US" sz="54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4143380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728" y="785794"/>
            <a:ext cx="7572428" cy="51998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400" dirty="0" smtClean="0"/>
              <a:t>Ulf </a:t>
            </a:r>
            <a:r>
              <a:rPr lang="en-US" sz="1400" dirty="0" err="1" smtClean="0"/>
              <a:t>Hannerz</a:t>
            </a:r>
            <a:r>
              <a:rPr lang="en-US" sz="1400" dirty="0" smtClean="0"/>
              <a:t> </a:t>
            </a:r>
            <a:r>
              <a:rPr lang="en-US" sz="1400" dirty="0" err="1" smtClean="0"/>
              <a:t>menyatakan</a:t>
            </a:r>
            <a:r>
              <a:rPr lang="en-US" sz="1400" dirty="0" smtClean="0"/>
              <a:t> </a:t>
            </a:r>
            <a:r>
              <a:rPr lang="en-US" sz="1400" dirty="0" err="1" smtClean="0"/>
              <a:t>bahwa</a:t>
            </a:r>
            <a:r>
              <a:rPr lang="en-US" sz="1400" dirty="0" smtClean="0"/>
              <a:t>,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proses</a:t>
            </a:r>
            <a:r>
              <a:rPr lang="en-US" sz="1400" dirty="0" smtClean="0"/>
              <a:t> </a:t>
            </a:r>
            <a:r>
              <a:rPr lang="en-US" sz="1400" dirty="0" err="1" smtClean="0"/>
              <a:t>globalisasi</a:t>
            </a:r>
            <a:r>
              <a:rPr lang="en-US" sz="1400" dirty="0" smtClean="0"/>
              <a:t>, </a:t>
            </a:r>
            <a:r>
              <a:rPr lang="en-US" sz="1400" dirty="0" err="1" smtClean="0"/>
              <a:t>kultur</a:t>
            </a:r>
            <a:r>
              <a:rPr lang="en-US" sz="1400" dirty="0" smtClean="0"/>
              <a:t> </a:t>
            </a:r>
            <a:r>
              <a:rPr lang="en-US" sz="1400" dirty="0" err="1" smtClean="0"/>
              <a:t>tradisional</a:t>
            </a:r>
            <a:r>
              <a:rPr lang="en-US" sz="1400" dirty="0" smtClean="0"/>
              <a:t> </a:t>
            </a:r>
            <a:r>
              <a:rPr lang="en-US" sz="1400" dirty="0" err="1" smtClean="0"/>
              <a:t>berangsur</a:t>
            </a:r>
            <a:r>
              <a:rPr lang="en-US" sz="1400" dirty="0" smtClean="0"/>
              <a:t> </a:t>
            </a:r>
            <a:r>
              <a:rPr lang="en-US" sz="1400" dirty="0" err="1" smtClean="0"/>
              <a:t>digantikan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kultur</a:t>
            </a:r>
            <a:r>
              <a:rPr lang="en-US" sz="1400" dirty="0" smtClean="0"/>
              <a:t> modern </a:t>
            </a:r>
            <a:r>
              <a:rPr lang="en-US" sz="1400" dirty="0" err="1" smtClean="0"/>
              <a:t>dari</a:t>
            </a:r>
            <a:r>
              <a:rPr lang="en-US" sz="1400" dirty="0" smtClean="0"/>
              <a:t> Barat. </a:t>
            </a:r>
            <a:r>
              <a:rPr lang="en-US" sz="1400" dirty="0" err="1" smtClean="0"/>
              <a:t>Hannerz</a:t>
            </a:r>
            <a:r>
              <a:rPr lang="en-US" sz="1400" dirty="0" smtClean="0"/>
              <a:t> </a:t>
            </a:r>
            <a:r>
              <a:rPr lang="en-US" sz="1400" dirty="0" err="1" smtClean="0"/>
              <a:t>melukiskan</a:t>
            </a:r>
            <a:r>
              <a:rPr lang="en-US" sz="1400" dirty="0" smtClean="0"/>
              <a:t> </a:t>
            </a:r>
            <a:r>
              <a:rPr lang="en-US" sz="1400" dirty="0" err="1" smtClean="0"/>
              <a:t>empat</a:t>
            </a:r>
            <a:r>
              <a:rPr lang="en-US" sz="1400" dirty="0" smtClean="0"/>
              <a:t> </a:t>
            </a:r>
            <a:r>
              <a:rPr lang="en-US" sz="1400" dirty="0" err="1" smtClean="0"/>
              <a:t>kemungkinan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terjadi</a:t>
            </a:r>
            <a:r>
              <a:rPr lang="en-US" sz="1400" dirty="0" smtClean="0"/>
              <a:t> </a:t>
            </a:r>
            <a:r>
              <a:rPr lang="en-US" sz="1400" dirty="0" err="1" smtClean="0"/>
              <a:t>seiring</a:t>
            </a:r>
            <a:r>
              <a:rPr lang="en-US" sz="1400" dirty="0" smtClean="0"/>
              <a:t> </a:t>
            </a:r>
            <a:r>
              <a:rPr lang="en-US" sz="1400" dirty="0" err="1" smtClean="0"/>
              <a:t>pergantian</a:t>
            </a:r>
            <a:r>
              <a:rPr lang="en-US" sz="1400" dirty="0" smtClean="0"/>
              <a:t> </a:t>
            </a:r>
            <a:r>
              <a:rPr lang="en-US" sz="1400" dirty="0" err="1" smtClean="0"/>
              <a:t>kultur</a:t>
            </a:r>
            <a:r>
              <a:rPr lang="en-US" sz="1400" dirty="0" smtClean="0"/>
              <a:t>:</a:t>
            </a:r>
          </a:p>
          <a:p>
            <a:pPr lvl="0" algn="just"/>
            <a:r>
              <a:rPr lang="en-US" sz="1400" i="1" dirty="0" err="1" smtClean="0"/>
              <a:t>Homogenisasi</a:t>
            </a:r>
            <a:r>
              <a:rPr lang="en-US" sz="1400" i="1" dirty="0" smtClean="0"/>
              <a:t> global</a:t>
            </a:r>
            <a:endParaRPr lang="en-US" sz="1400" dirty="0" smtClean="0"/>
          </a:p>
          <a:p>
            <a:pPr algn="just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Kultur</a:t>
            </a:r>
            <a:r>
              <a:rPr lang="en-US" sz="1400" dirty="0" smtClean="0"/>
              <a:t> </a:t>
            </a:r>
            <a:r>
              <a:rPr lang="en-US" sz="1400" dirty="0" smtClean="0"/>
              <a:t>Barat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mendominasi</a:t>
            </a:r>
            <a:r>
              <a:rPr lang="en-US" sz="1400" dirty="0" smtClean="0"/>
              <a:t> </a:t>
            </a:r>
            <a:r>
              <a:rPr lang="en-US" sz="1400" dirty="0" err="1" smtClean="0"/>
              <a:t>sehingga</a:t>
            </a:r>
            <a:r>
              <a:rPr lang="en-US" sz="1400" dirty="0" smtClean="0"/>
              <a:t> </a:t>
            </a:r>
            <a:r>
              <a:rPr lang="en-US" sz="1400" dirty="0" err="1" smtClean="0"/>
              <a:t>mengancam</a:t>
            </a:r>
            <a:r>
              <a:rPr lang="en-US" sz="1400" dirty="0" smtClean="0"/>
              <a:t> </a:t>
            </a:r>
            <a:r>
              <a:rPr lang="en-US" sz="1400" dirty="0" err="1" smtClean="0"/>
              <a:t>keunikan</a:t>
            </a:r>
            <a:r>
              <a:rPr lang="en-US" sz="1400" dirty="0" smtClean="0"/>
              <a:t> </a:t>
            </a:r>
            <a:r>
              <a:rPr lang="en-US" sz="1400" dirty="0" err="1" smtClean="0"/>
              <a:t>kultur</a:t>
            </a:r>
            <a:r>
              <a:rPr lang="en-US" sz="1400" dirty="0" smtClean="0"/>
              <a:t> </a:t>
            </a:r>
            <a:r>
              <a:rPr lang="en-US" sz="1400" dirty="0" err="1" smtClean="0"/>
              <a:t>lokal</a:t>
            </a:r>
            <a:r>
              <a:rPr lang="en-US" sz="1400" dirty="0" smtClean="0"/>
              <a:t> (</a:t>
            </a:r>
            <a:r>
              <a:rPr lang="en-US" sz="1400" dirty="0" err="1" smtClean="0"/>
              <a:t>pribumi</a:t>
            </a:r>
            <a:r>
              <a:rPr lang="en-US" sz="1400" dirty="0" smtClean="0"/>
              <a:t>). </a:t>
            </a:r>
            <a:r>
              <a:rPr lang="en-US" sz="1400" dirty="0" err="1" smtClean="0"/>
              <a:t>Seluruh</a:t>
            </a:r>
            <a:r>
              <a:rPr lang="en-US" sz="1400" dirty="0" smtClean="0"/>
              <a:t> </a:t>
            </a:r>
            <a:r>
              <a:rPr lang="en-US" sz="1400" dirty="0" err="1" smtClean="0"/>
              <a:t>dunia</a:t>
            </a:r>
            <a:r>
              <a:rPr lang="en-US" sz="1400" dirty="0" smtClean="0"/>
              <a:t> </a:t>
            </a:r>
            <a:r>
              <a:rPr lang="en-US" sz="1400" dirty="0" err="1" smtClean="0"/>
              <a:t>seakan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jiplakan</a:t>
            </a:r>
            <a:r>
              <a:rPr lang="en-US" sz="1400" dirty="0" smtClean="0"/>
              <a:t> </a:t>
            </a:r>
            <a:r>
              <a:rPr lang="en-US" sz="1400" dirty="0" err="1" smtClean="0"/>
              <a:t>gaya</a:t>
            </a:r>
            <a:r>
              <a:rPr lang="en-US" sz="1400" dirty="0" smtClean="0"/>
              <a:t> </a:t>
            </a:r>
            <a:r>
              <a:rPr lang="en-US" sz="1400" dirty="0" err="1" smtClean="0"/>
              <a:t>hidup</a:t>
            </a:r>
            <a:r>
              <a:rPr lang="en-US" sz="1400" dirty="0" smtClean="0"/>
              <a:t>, </a:t>
            </a:r>
            <a:r>
              <a:rPr lang="en-US" sz="1400" dirty="0" err="1" smtClean="0"/>
              <a:t>pola</a:t>
            </a:r>
            <a:r>
              <a:rPr lang="en-US" sz="1400" dirty="0" smtClean="0"/>
              <a:t> </a:t>
            </a:r>
            <a:r>
              <a:rPr lang="en-US" sz="1400" dirty="0" err="1" smtClean="0"/>
              <a:t>konsumsi</a:t>
            </a:r>
            <a:r>
              <a:rPr lang="en-US" sz="1400" dirty="0" smtClean="0"/>
              <a:t>, </a:t>
            </a:r>
            <a:r>
              <a:rPr lang="en-US" sz="1400" dirty="0" err="1" smtClean="0"/>
              <a:t>nilai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norma</a:t>
            </a:r>
            <a:r>
              <a:rPr lang="en-US" sz="1400" dirty="0" smtClean="0"/>
              <a:t>, </a:t>
            </a:r>
            <a:r>
              <a:rPr lang="en-US" sz="1400" dirty="0" err="1" smtClean="0"/>
              <a:t>serta</a:t>
            </a:r>
            <a:r>
              <a:rPr lang="en-US" sz="1400" dirty="0" smtClean="0"/>
              <a:t> </a:t>
            </a:r>
            <a:r>
              <a:rPr lang="en-US" sz="1400" dirty="0" err="1" smtClean="0"/>
              <a:t>gagasan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keyakinan</a:t>
            </a:r>
            <a:r>
              <a:rPr lang="en-US" sz="1400" dirty="0" smtClean="0"/>
              <a:t> </a:t>
            </a:r>
            <a:r>
              <a:rPr lang="en-US" sz="1400" dirty="0" err="1" smtClean="0"/>
              <a:t>masyarakat</a:t>
            </a:r>
            <a:r>
              <a:rPr lang="en-US" sz="1400" dirty="0" smtClean="0"/>
              <a:t> Barat. </a:t>
            </a:r>
          </a:p>
          <a:p>
            <a:pPr lvl="0" algn="just"/>
            <a:r>
              <a:rPr lang="en-US" sz="1400" i="1" dirty="0" err="1" smtClean="0"/>
              <a:t>Kejenuhan</a:t>
            </a:r>
            <a:endParaRPr lang="en-US" sz="1400" dirty="0" smtClean="0"/>
          </a:p>
          <a:p>
            <a:pPr algn="just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perlahan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bertahap</a:t>
            </a:r>
            <a:r>
              <a:rPr lang="en-US" sz="1400" dirty="0" smtClean="0"/>
              <a:t>, </a:t>
            </a:r>
            <a:r>
              <a:rPr lang="en-US" sz="1400" dirty="0" err="1" smtClean="0"/>
              <a:t>masyarakat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sepenjuru</a:t>
            </a:r>
            <a:r>
              <a:rPr lang="en-US" sz="1400" dirty="0" smtClean="0"/>
              <a:t> </a:t>
            </a:r>
            <a:r>
              <a:rPr lang="en-US" sz="1400" dirty="0" err="1" smtClean="0"/>
              <a:t>dunia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menyerap</a:t>
            </a:r>
            <a:r>
              <a:rPr lang="en-US" sz="1400" dirty="0" smtClean="0"/>
              <a:t> </a:t>
            </a:r>
            <a:r>
              <a:rPr lang="en-US" sz="1400" dirty="0" err="1" smtClean="0"/>
              <a:t>pola</a:t>
            </a:r>
            <a:r>
              <a:rPr lang="en-US" sz="1400" dirty="0" smtClean="0"/>
              <a:t> </a:t>
            </a:r>
            <a:r>
              <a:rPr lang="en-US" sz="1400" dirty="0" err="1" smtClean="0"/>
              <a:t>kultur</a:t>
            </a:r>
            <a:r>
              <a:rPr lang="en-US" sz="1400" dirty="0" smtClean="0"/>
              <a:t> Barat </a:t>
            </a:r>
            <a:r>
              <a:rPr lang="en-US" sz="1400" dirty="0" err="1" smtClean="0"/>
              <a:t>hingga</a:t>
            </a:r>
            <a:r>
              <a:rPr lang="en-US" sz="1400" dirty="0" smtClean="0"/>
              <a:t> </a:t>
            </a:r>
            <a:r>
              <a:rPr lang="en-US" sz="1400" dirty="0" err="1" smtClean="0"/>
              <a:t>menjenuhkan</a:t>
            </a:r>
            <a:r>
              <a:rPr lang="en-US" sz="1400" dirty="0" smtClean="0"/>
              <a:t> </a:t>
            </a:r>
            <a:r>
              <a:rPr lang="en-US" sz="1400" dirty="0" err="1" smtClean="0"/>
              <a:t>mereka</a:t>
            </a:r>
            <a:r>
              <a:rPr lang="en-US" sz="1400" dirty="0" smtClean="0"/>
              <a:t>.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jangka</a:t>
            </a:r>
            <a:r>
              <a:rPr lang="en-US" sz="1400" dirty="0" smtClean="0"/>
              <a:t> </a:t>
            </a:r>
            <a:r>
              <a:rPr lang="en-US" sz="1400" dirty="0" err="1" smtClean="0"/>
              <a:t>panjang</a:t>
            </a:r>
            <a:r>
              <a:rPr lang="en-US" sz="1400" dirty="0" smtClean="0"/>
              <a:t>, </a:t>
            </a:r>
            <a:r>
              <a:rPr lang="en-US" sz="1400" dirty="0" err="1" smtClean="0"/>
              <a:t>setelah</a:t>
            </a:r>
            <a:r>
              <a:rPr lang="en-US" sz="1400" dirty="0" smtClean="0"/>
              <a:t> </a:t>
            </a:r>
            <a:r>
              <a:rPr lang="en-US" sz="1400" dirty="0" err="1" smtClean="0"/>
              <a:t>melalui</a:t>
            </a:r>
            <a:r>
              <a:rPr lang="en-US" sz="1400" dirty="0" smtClean="0"/>
              <a:t> </a:t>
            </a:r>
            <a:r>
              <a:rPr lang="en-US" sz="1400" dirty="0" err="1" smtClean="0"/>
              <a:t>beberapa</a:t>
            </a:r>
            <a:r>
              <a:rPr lang="en-US" sz="1400" dirty="0" smtClean="0"/>
              <a:t> </a:t>
            </a:r>
            <a:r>
              <a:rPr lang="en-US" sz="1400" dirty="0" err="1" smtClean="0"/>
              <a:t>generasi</a:t>
            </a:r>
            <a:r>
              <a:rPr lang="en-US" sz="1400" dirty="0" smtClean="0"/>
              <a:t>, </a:t>
            </a:r>
            <a:r>
              <a:rPr lang="en-US" sz="1400" dirty="0" err="1" smtClean="0"/>
              <a:t>maka</a:t>
            </a:r>
            <a:r>
              <a:rPr lang="en-US" sz="1400" dirty="0" smtClean="0"/>
              <a:t> </a:t>
            </a:r>
            <a:r>
              <a:rPr lang="en-US" sz="1400" dirty="0" err="1" smtClean="0"/>
              <a:t>bentuk</a:t>
            </a:r>
            <a:r>
              <a:rPr lang="en-US" sz="1400" dirty="0" smtClean="0"/>
              <a:t>, </a:t>
            </a:r>
            <a:r>
              <a:rPr lang="en-US" sz="1400" dirty="0" err="1" smtClean="0"/>
              <a:t>makna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penghayatan</a:t>
            </a:r>
            <a:r>
              <a:rPr lang="en-US" sz="1400" dirty="0" smtClean="0"/>
              <a:t> </a:t>
            </a:r>
            <a:r>
              <a:rPr lang="en-US" sz="1400" dirty="0" err="1" smtClean="0"/>
              <a:t>kultur</a:t>
            </a:r>
            <a:r>
              <a:rPr lang="en-US" sz="1400" dirty="0" smtClean="0"/>
              <a:t> </a:t>
            </a:r>
            <a:r>
              <a:rPr lang="en-US" sz="1400" dirty="0" err="1" smtClean="0"/>
              <a:t>lokal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lenyap</a:t>
            </a:r>
            <a:r>
              <a:rPr lang="en-US" sz="1400" dirty="0" smtClean="0"/>
              <a:t>.</a:t>
            </a:r>
          </a:p>
          <a:p>
            <a:pPr lvl="0" algn="just"/>
            <a:r>
              <a:rPr lang="en-US" sz="1400" i="1" dirty="0" err="1" smtClean="0"/>
              <a:t>Kerusakan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kultur</a:t>
            </a:r>
            <a:endParaRPr lang="en-US" sz="1400" dirty="0" smtClean="0"/>
          </a:p>
          <a:p>
            <a:pPr algn="just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Pengaruh</a:t>
            </a:r>
            <a:r>
              <a:rPr lang="en-US" sz="1400" dirty="0" smtClean="0"/>
              <a:t> </a:t>
            </a:r>
            <a:r>
              <a:rPr lang="en-US" sz="1400" dirty="0" err="1" smtClean="0"/>
              <a:t>kultur</a:t>
            </a:r>
            <a:r>
              <a:rPr lang="en-US" sz="1400" dirty="0" smtClean="0"/>
              <a:t> Barat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en-US" sz="1400" dirty="0" err="1" smtClean="0"/>
              <a:t>kecenderungan</a:t>
            </a:r>
            <a:r>
              <a:rPr lang="en-US" sz="1400" dirty="0" smtClean="0"/>
              <a:t> </a:t>
            </a:r>
            <a:r>
              <a:rPr lang="en-US" sz="1400" dirty="0" err="1" smtClean="0"/>
              <a:t>merusak</a:t>
            </a:r>
            <a:r>
              <a:rPr lang="en-US" sz="1400" dirty="0" smtClean="0"/>
              <a:t> </a:t>
            </a:r>
            <a:r>
              <a:rPr lang="en-US" sz="1400" dirty="0" err="1" smtClean="0"/>
              <a:t>kultur</a:t>
            </a:r>
            <a:r>
              <a:rPr lang="en-US" sz="1400" dirty="0" smtClean="0"/>
              <a:t> </a:t>
            </a:r>
            <a:r>
              <a:rPr lang="en-US" sz="1400" dirty="0" err="1" smtClean="0"/>
              <a:t>pribumi</a:t>
            </a:r>
            <a:r>
              <a:rPr lang="en-US" sz="1400" dirty="0" smtClean="0"/>
              <a:t>. Hal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 </a:t>
            </a:r>
            <a:r>
              <a:rPr lang="en-US" sz="1400" dirty="0" err="1" smtClean="0"/>
              <a:t>karena</a:t>
            </a:r>
            <a:r>
              <a:rPr lang="en-US" sz="1400" dirty="0" smtClean="0"/>
              <a:t> </a:t>
            </a:r>
            <a:r>
              <a:rPr lang="en-US" sz="1400" dirty="0" err="1" smtClean="0"/>
              <a:t>kebanyakan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kultur</a:t>
            </a:r>
            <a:r>
              <a:rPr lang="en-US" sz="1400" dirty="0" smtClean="0"/>
              <a:t> Barat yang </a:t>
            </a:r>
            <a:r>
              <a:rPr lang="en-US" sz="1400" dirty="0" err="1" smtClean="0"/>
              <a:t>diterima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berkualitas</a:t>
            </a:r>
            <a:r>
              <a:rPr lang="en-US" sz="1400" dirty="0" smtClean="0"/>
              <a:t>. </a:t>
            </a:r>
            <a:r>
              <a:rPr lang="en-US" sz="1400" dirty="0" err="1" smtClean="0"/>
              <a:t>Masyarakat</a:t>
            </a:r>
            <a:r>
              <a:rPr lang="en-US" sz="1400" dirty="0" smtClean="0"/>
              <a:t>, 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,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menerima</a:t>
            </a:r>
            <a:r>
              <a:rPr lang="en-US" sz="1400" dirty="0" smtClean="0"/>
              <a:t> film-film </a:t>
            </a:r>
            <a:r>
              <a:rPr lang="en-US" sz="1400" dirty="0" err="1" smtClean="0"/>
              <a:t>sarat</a:t>
            </a:r>
            <a:r>
              <a:rPr lang="en-US" sz="1400" dirty="0" smtClean="0"/>
              <a:t> </a:t>
            </a:r>
            <a:r>
              <a:rPr lang="en-US" sz="1400" dirty="0" err="1" smtClean="0"/>
              <a:t>pornografi</a:t>
            </a:r>
            <a:r>
              <a:rPr lang="en-US" sz="1400" dirty="0" smtClean="0"/>
              <a:t> </a:t>
            </a:r>
            <a:r>
              <a:rPr lang="en-US" sz="1400" dirty="0" err="1" smtClean="0"/>
              <a:t>ketimbang</a:t>
            </a:r>
            <a:r>
              <a:rPr lang="en-US" sz="1400" dirty="0" smtClean="0"/>
              <a:t> film </a:t>
            </a:r>
            <a:r>
              <a:rPr lang="en-US" sz="1400" dirty="0" err="1" smtClean="0"/>
              <a:t>berkualitas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diganjar</a:t>
            </a:r>
            <a:r>
              <a:rPr lang="en-US" sz="1400" dirty="0" smtClean="0"/>
              <a:t> </a:t>
            </a:r>
            <a:r>
              <a:rPr lang="en-US" sz="1400" dirty="0" err="1" smtClean="0"/>
              <a:t>Piala</a:t>
            </a:r>
            <a:r>
              <a:rPr lang="en-US" sz="1400" dirty="0" smtClean="0"/>
              <a:t> Oscar. </a:t>
            </a:r>
            <a:r>
              <a:rPr lang="en-US" sz="1400" dirty="0" err="1" smtClean="0"/>
              <a:t>Mengapa</a:t>
            </a:r>
            <a:r>
              <a:rPr lang="en-US" sz="1400" dirty="0" smtClean="0"/>
              <a:t> </a:t>
            </a:r>
            <a:r>
              <a:rPr lang="en-US" sz="1400" dirty="0" err="1" smtClean="0"/>
              <a:t>demikian</a:t>
            </a:r>
            <a:r>
              <a:rPr lang="en-US" sz="1400" dirty="0" smtClean="0"/>
              <a:t> ? </a:t>
            </a:r>
            <a:r>
              <a:rPr lang="en-US" sz="1400" dirty="0" err="1" smtClean="0"/>
              <a:t>Alasan</a:t>
            </a:r>
            <a:r>
              <a:rPr lang="en-US" sz="1400" dirty="0" smtClean="0"/>
              <a:t> </a:t>
            </a:r>
            <a:r>
              <a:rPr lang="en-US" sz="1400" dirty="0" err="1" smtClean="0"/>
              <a:t>pertama</a:t>
            </a:r>
            <a:r>
              <a:rPr lang="en-US" sz="1400" dirty="0" smtClean="0"/>
              <a:t>, </a:t>
            </a:r>
            <a:r>
              <a:rPr lang="en-US" sz="1400" dirty="0" err="1" smtClean="0"/>
              <a:t>pihak</a:t>
            </a:r>
            <a:r>
              <a:rPr lang="en-US" sz="1400" dirty="0" smtClean="0"/>
              <a:t> </a:t>
            </a:r>
            <a:r>
              <a:rPr lang="en-US" sz="1400" dirty="0" err="1" smtClean="0"/>
              <a:t>penerima</a:t>
            </a:r>
            <a:r>
              <a:rPr lang="en-US" sz="1400" dirty="0" smtClean="0"/>
              <a:t> (</a:t>
            </a:r>
            <a:r>
              <a:rPr lang="en-US" sz="1400" dirty="0" err="1" smtClean="0"/>
              <a:t>masyarakat</a:t>
            </a:r>
            <a:r>
              <a:rPr lang="en-US" sz="1400" dirty="0" smtClean="0"/>
              <a:t> </a:t>
            </a:r>
            <a:r>
              <a:rPr lang="en-US" sz="1400" dirty="0" err="1" smtClean="0"/>
              <a:t>lokal</a:t>
            </a:r>
            <a:r>
              <a:rPr lang="en-US" sz="1400" dirty="0" smtClean="0"/>
              <a:t>) </a:t>
            </a:r>
            <a:r>
              <a:rPr lang="en-US" sz="1400" dirty="0" err="1" smtClean="0"/>
              <a:t>kurang</a:t>
            </a:r>
            <a:r>
              <a:rPr lang="en-US" sz="1400" dirty="0" smtClean="0"/>
              <a:t> </a:t>
            </a:r>
            <a:r>
              <a:rPr lang="en-US" sz="1400" dirty="0" err="1" smtClean="0"/>
              <a:t>siap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menerima</a:t>
            </a:r>
            <a:r>
              <a:rPr lang="en-US" sz="1400" dirty="0" smtClean="0"/>
              <a:t> </a:t>
            </a:r>
            <a:r>
              <a:rPr lang="en-US" sz="1400" dirty="0" err="1" smtClean="0"/>
              <a:t>kultur</a:t>
            </a:r>
            <a:r>
              <a:rPr lang="en-US" sz="1400" dirty="0" smtClean="0"/>
              <a:t> Barat </a:t>
            </a:r>
            <a:r>
              <a:rPr lang="en-US" sz="1400" dirty="0" err="1" smtClean="0"/>
              <a:t>berkualitas</a:t>
            </a:r>
            <a:r>
              <a:rPr lang="en-US" sz="1400" dirty="0" smtClean="0"/>
              <a:t> </a:t>
            </a:r>
            <a:r>
              <a:rPr lang="en-US" sz="1400" dirty="0" err="1" smtClean="0"/>
              <a:t>tinggi</a:t>
            </a:r>
            <a:r>
              <a:rPr lang="en-US" sz="1400" dirty="0" smtClean="0"/>
              <a:t>. </a:t>
            </a:r>
            <a:r>
              <a:rPr lang="en-US" sz="1400" dirty="0" err="1" smtClean="0"/>
              <a:t>Alasan</a:t>
            </a:r>
            <a:r>
              <a:rPr lang="en-US" sz="1400" dirty="0" smtClean="0"/>
              <a:t> </a:t>
            </a:r>
            <a:r>
              <a:rPr lang="en-US" sz="1400" dirty="0" err="1" smtClean="0"/>
              <a:t>kedua</a:t>
            </a:r>
            <a:r>
              <a:rPr lang="en-US" sz="1400" dirty="0" smtClean="0"/>
              <a:t>, </a:t>
            </a:r>
            <a:r>
              <a:rPr lang="en-US" sz="1400" dirty="0" err="1" smtClean="0"/>
              <a:t>pihak</a:t>
            </a:r>
            <a:r>
              <a:rPr lang="en-US" sz="1400" dirty="0" smtClean="0"/>
              <a:t> </a:t>
            </a:r>
            <a:r>
              <a:rPr lang="en-US" sz="1400" dirty="0" err="1" smtClean="0"/>
              <a:t>penyalur</a:t>
            </a:r>
            <a:r>
              <a:rPr lang="en-US" sz="1400" dirty="0" smtClean="0"/>
              <a:t> (</a:t>
            </a:r>
            <a:r>
              <a:rPr lang="en-US" sz="1400" dirty="0" err="1" smtClean="0"/>
              <a:t>negara</a:t>
            </a:r>
            <a:r>
              <a:rPr lang="en-US" sz="1400" dirty="0" smtClean="0"/>
              <a:t> Barat) </a:t>
            </a:r>
            <a:r>
              <a:rPr lang="en-US" sz="1400" dirty="0" err="1" smtClean="0"/>
              <a:t>mungkin</a:t>
            </a:r>
            <a:r>
              <a:rPr lang="en-US" sz="1400" dirty="0" smtClean="0"/>
              <a:t> </a:t>
            </a:r>
            <a:r>
              <a:rPr lang="en-US" sz="1400" dirty="0" err="1" smtClean="0"/>
              <a:t>melakukan</a:t>
            </a:r>
            <a:r>
              <a:rPr lang="en-US" sz="1400" dirty="0" smtClean="0"/>
              <a:t> </a:t>
            </a:r>
            <a:r>
              <a:rPr lang="en-US" sz="1400" i="1" dirty="0" smtClean="0"/>
              <a:t>dumping</a:t>
            </a:r>
            <a:r>
              <a:rPr lang="en-US" sz="1400" dirty="0" smtClean="0"/>
              <a:t> 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sengaja</a:t>
            </a:r>
            <a:r>
              <a:rPr lang="en-US" sz="1400" dirty="0" smtClean="0"/>
              <a:t> </a:t>
            </a:r>
            <a:r>
              <a:rPr lang="en-US" sz="1400" dirty="0" err="1" smtClean="0"/>
              <a:t>menjual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kultural</a:t>
            </a:r>
            <a:r>
              <a:rPr lang="en-US" sz="1400" dirty="0" smtClean="0"/>
              <a:t> </a:t>
            </a:r>
            <a:r>
              <a:rPr lang="en-US" sz="1400" dirty="0" err="1" smtClean="0"/>
              <a:t>bermutu</a:t>
            </a:r>
            <a:r>
              <a:rPr lang="en-US" sz="1400" dirty="0" smtClean="0"/>
              <a:t> </a:t>
            </a:r>
            <a:r>
              <a:rPr lang="en-US" sz="1400" dirty="0" err="1" smtClean="0"/>
              <a:t>buruk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negara</a:t>
            </a:r>
            <a:r>
              <a:rPr lang="en-US" sz="1400" dirty="0" smtClean="0"/>
              <a:t> lain.</a:t>
            </a:r>
          </a:p>
          <a:p>
            <a:pPr lvl="0" algn="just"/>
            <a:r>
              <a:rPr lang="en-US" sz="1400" i="1" dirty="0" err="1" smtClean="0"/>
              <a:t>Kedewasaan</a:t>
            </a:r>
            <a:endParaRPr lang="en-US" sz="1400" dirty="0" smtClean="0"/>
          </a:p>
          <a:p>
            <a:pPr algn="just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Penerimaan</a:t>
            </a:r>
            <a:r>
              <a:rPr lang="en-US" sz="1400" dirty="0" smtClean="0"/>
              <a:t> </a:t>
            </a:r>
            <a:r>
              <a:rPr lang="en-US" sz="1400" dirty="0" err="1" smtClean="0"/>
              <a:t>kultur</a:t>
            </a:r>
            <a:r>
              <a:rPr lang="en-US" sz="1400" dirty="0" smtClean="0"/>
              <a:t> Barat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melalui</a:t>
            </a:r>
            <a:r>
              <a:rPr lang="en-US" sz="1400" dirty="0" smtClean="0"/>
              <a:t> dialog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pertukaran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seimbang</a:t>
            </a:r>
            <a:r>
              <a:rPr lang="en-US" sz="1400" dirty="0" smtClean="0"/>
              <a:t>. </a:t>
            </a:r>
            <a:r>
              <a:rPr lang="en-US" sz="1400" dirty="0" err="1" smtClean="0"/>
              <a:t>Masyarakat</a:t>
            </a:r>
            <a:r>
              <a:rPr lang="en-US" sz="1400" dirty="0" smtClean="0"/>
              <a:t> </a:t>
            </a:r>
            <a:r>
              <a:rPr lang="en-US" sz="1400" dirty="0" err="1" smtClean="0"/>
              <a:t>lokal</a:t>
            </a:r>
            <a:r>
              <a:rPr lang="en-US" sz="1400" dirty="0" smtClean="0"/>
              <a:t> </a:t>
            </a:r>
            <a:r>
              <a:rPr lang="en-US" sz="1400" dirty="0" err="1" smtClean="0"/>
              <a:t>menerima</a:t>
            </a:r>
            <a:r>
              <a:rPr lang="en-US" sz="1400" dirty="0" smtClean="0"/>
              <a:t> </a:t>
            </a:r>
            <a:r>
              <a:rPr lang="en-US" sz="1400" dirty="0" err="1" smtClean="0"/>
              <a:t>kultur</a:t>
            </a:r>
            <a:r>
              <a:rPr lang="en-US" sz="1400" dirty="0" smtClean="0"/>
              <a:t> Barat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selektif</a:t>
            </a:r>
            <a:r>
              <a:rPr lang="en-US" sz="1400" dirty="0" smtClean="0"/>
              <a:t>, </a:t>
            </a:r>
            <a:r>
              <a:rPr lang="en-US" sz="1400" dirty="0" err="1" smtClean="0"/>
              <a:t>memperkayanya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</a:t>
            </a:r>
            <a:r>
              <a:rPr lang="en-US" sz="1400" dirty="0" err="1" smtClean="0"/>
              <a:t>lokal</a:t>
            </a:r>
            <a:r>
              <a:rPr lang="en-US" sz="1400" dirty="0" smtClean="0"/>
              <a:t> </a:t>
            </a:r>
            <a:r>
              <a:rPr lang="en-US" sz="1400" dirty="0" err="1" smtClean="0"/>
              <a:t>tertentu</a:t>
            </a:r>
            <a:r>
              <a:rPr lang="en-US" sz="1400" dirty="0" smtClean="0"/>
              <a:t>, </a:t>
            </a:r>
            <a:r>
              <a:rPr lang="en-US" sz="1400" dirty="0" err="1" smtClean="0"/>
              <a:t>serta</a:t>
            </a:r>
            <a:r>
              <a:rPr lang="en-US" sz="1400" dirty="0" smtClean="0"/>
              <a:t> </a:t>
            </a:r>
            <a:r>
              <a:rPr lang="en-US" sz="1400" dirty="0" err="1" smtClean="0"/>
              <a:t>memberikan</a:t>
            </a:r>
            <a:r>
              <a:rPr lang="en-US" sz="1400" dirty="0" smtClean="0"/>
              <a:t> </a:t>
            </a:r>
            <a:r>
              <a:rPr lang="en-US" sz="1400" dirty="0" err="1" smtClean="0"/>
              <a:t>tafsiran</a:t>
            </a:r>
            <a:r>
              <a:rPr lang="en-US" sz="1400" dirty="0" smtClean="0"/>
              <a:t> </a:t>
            </a:r>
            <a:r>
              <a:rPr lang="en-US" sz="1400" dirty="0" err="1" smtClean="0"/>
              <a:t>lokal</a:t>
            </a:r>
            <a:r>
              <a:rPr lang="en-US" sz="1400" dirty="0" smtClean="0"/>
              <a:t>.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akhirnya</a:t>
            </a:r>
            <a:r>
              <a:rPr lang="en-US" sz="1400" dirty="0" smtClean="0"/>
              <a:t>, </a:t>
            </a:r>
            <a:r>
              <a:rPr lang="en-US" sz="1400" dirty="0" err="1" smtClean="0"/>
              <a:t>kultur</a:t>
            </a:r>
            <a:r>
              <a:rPr lang="en-US" sz="1400" dirty="0" smtClean="0"/>
              <a:t> global (Barat)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merangsang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menantang</a:t>
            </a:r>
            <a:r>
              <a:rPr lang="en-US" sz="1400" dirty="0" smtClean="0"/>
              <a:t> </a:t>
            </a:r>
            <a:r>
              <a:rPr lang="en-US" sz="1400" dirty="0" err="1" smtClean="0"/>
              <a:t>perkembangan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kultur</a:t>
            </a:r>
            <a:r>
              <a:rPr lang="en-US" sz="1400" dirty="0" smtClean="0"/>
              <a:t> </a:t>
            </a:r>
            <a:r>
              <a:rPr lang="en-US" sz="1400" dirty="0" err="1" smtClean="0"/>
              <a:t>lokal</a:t>
            </a:r>
            <a:r>
              <a:rPr lang="en-US" sz="1400" dirty="0" smtClean="0"/>
              <a:t>.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contoh</a:t>
            </a:r>
            <a:r>
              <a:rPr lang="en-US" sz="1400" dirty="0" smtClean="0"/>
              <a:t>, </a:t>
            </a:r>
            <a:r>
              <a:rPr lang="en-US" sz="1400" dirty="0" err="1" smtClean="0"/>
              <a:t>masyarakat</a:t>
            </a:r>
            <a:r>
              <a:rPr lang="en-US" sz="1400" dirty="0" smtClean="0"/>
              <a:t> Indonesia </a:t>
            </a:r>
            <a:r>
              <a:rPr lang="en-US" sz="1400" dirty="0" err="1" smtClean="0"/>
              <a:t>menerima</a:t>
            </a:r>
            <a:r>
              <a:rPr lang="en-US" sz="1400" dirty="0" smtClean="0"/>
              <a:t> </a:t>
            </a:r>
            <a:r>
              <a:rPr lang="en-US" sz="1400" dirty="0" err="1" smtClean="0"/>
              <a:t>aliran</a:t>
            </a:r>
            <a:r>
              <a:rPr lang="en-US" sz="1400" dirty="0" smtClean="0"/>
              <a:t> </a:t>
            </a:r>
            <a:r>
              <a:rPr lang="en-US" sz="1400" dirty="0" err="1" smtClean="0"/>
              <a:t>musik</a:t>
            </a:r>
            <a:r>
              <a:rPr lang="en-US" sz="1400" dirty="0" smtClean="0"/>
              <a:t> rap </a:t>
            </a:r>
            <a:r>
              <a:rPr lang="en-US" sz="1400" dirty="0" err="1" smtClean="0"/>
              <a:t>dari</a:t>
            </a:r>
            <a:r>
              <a:rPr lang="en-US" sz="1400" dirty="0" smtClean="0"/>
              <a:t> Barat, </a:t>
            </a:r>
            <a:r>
              <a:rPr lang="en-US" sz="1400" dirty="0" err="1" smtClean="0"/>
              <a:t>namun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mengadopsi</a:t>
            </a:r>
            <a:r>
              <a:rPr lang="en-US" sz="1400" dirty="0" smtClean="0"/>
              <a:t> </a:t>
            </a:r>
            <a:r>
              <a:rPr lang="en-US" sz="1400" dirty="0" err="1" smtClean="0"/>
              <a:t>lirik</a:t>
            </a:r>
            <a:r>
              <a:rPr lang="en-US" sz="1400" dirty="0" smtClean="0"/>
              <a:t> yang </a:t>
            </a:r>
            <a:r>
              <a:rPr lang="en-US" sz="1400" dirty="0" err="1" smtClean="0"/>
              <a:t>terkesan</a:t>
            </a:r>
            <a:r>
              <a:rPr lang="en-US" sz="1400" dirty="0" smtClean="0"/>
              <a:t> </a:t>
            </a:r>
            <a:r>
              <a:rPr lang="en-US" sz="1400" dirty="0" err="1" smtClean="0"/>
              <a:t>kasar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menjurus</a:t>
            </a:r>
            <a:r>
              <a:rPr lang="en-US" sz="1400" dirty="0" smtClean="0"/>
              <a:t> </a:t>
            </a:r>
            <a:r>
              <a:rPr lang="en-US" sz="1400" dirty="0" err="1" smtClean="0"/>
              <a:t>pornografi</a:t>
            </a:r>
            <a:r>
              <a:rPr lang="en-US" sz="1400" dirty="0" smtClean="0"/>
              <a:t>. </a:t>
            </a:r>
            <a:r>
              <a:rPr lang="en-US" sz="1400" dirty="0" err="1" smtClean="0"/>
              <a:t>Selain</a:t>
            </a:r>
            <a:r>
              <a:rPr lang="en-US" sz="1400" dirty="0" smtClean="0"/>
              <a:t> </a:t>
            </a:r>
            <a:r>
              <a:rPr lang="en-US" sz="1400" dirty="0" err="1" smtClean="0"/>
              <a:t>itu</a:t>
            </a:r>
            <a:r>
              <a:rPr lang="en-US" sz="1400" dirty="0" smtClean="0"/>
              <a:t>,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berupaya</a:t>
            </a:r>
            <a:r>
              <a:rPr lang="en-US" sz="1400" dirty="0" smtClean="0"/>
              <a:t> </a:t>
            </a:r>
            <a:r>
              <a:rPr lang="en-US" sz="1400" dirty="0" err="1" smtClean="0"/>
              <a:t>memasukkan</a:t>
            </a:r>
            <a:r>
              <a:rPr lang="en-US" sz="1400" dirty="0" smtClean="0"/>
              <a:t> </a:t>
            </a:r>
            <a:r>
              <a:rPr lang="en-US" sz="1400" dirty="0" err="1" smtClean="0"/>
              <a:t>unsur</a:t>
            </a:r>
            <a:r>
              <a:rPr lang="en-US" sz="1400" dirty="0" smtClean="0"/>
              <a:t> </a:t>
            </a:r>
            <a:r>
              <a:rPr lang="en-US" sz="1400" dirty="0" err="1" smtClean="0"/>
              <a:t>musik</a:t>
            </a:r>
            <a:r>
              <a:rPr lang="en-US" sz="1400" dirty="0" smtClean="0"/>
              <a:t> </a:t>
            </a:r>
            <a:r>
              <a:rPr lang="en-US" sz="1400" dirty="0" err="1" smtClean="0"/>
              <a:t>tradisional</a:t>
            </a:r>
            <a:r>
              <a:rPr lang="en-US" sz="1400" dirty="0" smtClean="0"/>
              <a:t> </a:t>
            </a:r>
            <a:r>
              <a:rPr lang="en-US" sz="1400" dirty="0" err="1" smtClean="0"/>
              <a:t>serta</a:t>
            </a:r>
            <a:r>
              <a:rPr lang="en-US" sz="1400" dirty="0" smtClean="0"/>
              <a:t> </a:t>
            </a:r>
            <a:r>
              <a:rPr lang="en-US" sz="1400" dirty="0" err="1" smtClean="0"/>
              <a:t>lirik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mendidik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3310" y="142852"/>
            <a:ext cx="7016195" cy="684885"/>
          </a:xfrm>
        </p:spPr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ECUMENE CULTUR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14480" y="1443834"/>
            <a:ext cx="7125025" cy="519987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Martin Wolf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0" algn="just"/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yang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dimaknai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paling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yang </a:t>
            </a:r>
            <a:r>
              <a:rPr lang="en-US" dirty="0" err="1" smtClean="0"/>
              <a:t>berkompetisi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arena </a:t>
            </a:r>
            <a:r>
              <a:rPr lang="en-US" dirty="0" err="1" smtClean="0"/>
              <a:t>globalisasi</a:t>
            </a:r>
            <a:r>
              <a:rPr lang="en-US" dirty="0" smtClean="0"/>
              <a:t>. </a:t>
            </a:r>
          </a:p>
          <a:p>
            <a:pPr lvl="0" algn="just"/>
            <a:r>
              <a:rPr lang="en-US" dirty="0" err="1" smtClean="0"/>
              <a:t>Penguasaan</a:t>
            </a:r>
            <a:r>
              <a:rPr lang="en-US" dirty="0" smtClean="0"/>
              <a:t> modal (</a:t>
            </a:r>
            <a:r>
              <a:rPr lang="en-US" dirty="0" err="1" smtClean="0"/>
              <a:t>kapital</a:t>
            </a:r>
            <a:r>
              <a:rPr lang="en-US" dirty="0" smtClean="0"/>
              <a:t>)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arena </a:t>
            </a:r>
            <a:r>
              <a:rPr lang="en-US" dirty="0" err="1" smtClean="0"/>
              <a:t>globalisasi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smtClean="0"/>
              <a:t>Agar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yang </a:t>
            </a:r>
            <a:r>
              <a:rPr lang="en-US" dirty="0" err="1" smtClean="0"/>
              <a:t>unggul</a:t>
            </a:r>
            <a:r>
              <a:rPr lang="en-US" dirty="0" smtClean="0"/>
              <a:t>,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perekonomiannya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PEMBANGUNAN EKONOMI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71604" y="1142984"/>
            <a:ext cx="7429552" cy="5500726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dikemukakan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Noreena</a:t>
            </a:r>
            <a:r>
              <a:rPr lang="en-US" sz="2400" dirty="0" smtClean="0"/>
              <a:t> Hertz (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Jati</a:t>
            </a:r>
            <a:r>
              <a:rPr lang="en-US" sz="2400" dirty="0" smtClean="0"/>
              <a:t>, 2013). </a:t>
            </a:r>
            <a:r>
              <a:rPr lang="en-US" sz="2400" dirty="0" err="1" smtClean="0"/>
              <a:t>Asumsinya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globalisasi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problematis</a:t>
            </a:r>
            <a:r>
              <a:rPr lang="en-US" sz="2400" dirty="0" smtClean="0"/>
              <a:t>. Hertz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,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tergerus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perusahaan-perusahaan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multinasional</a:t>
            </a:r>
            <a:r>
              <a:rPr lang="en-US" sz="2400" dirty="0" smtClean="0"/>
              <a:t> (</a:t>
            </a:r>
            <a:r>
              <a:rPr lang="en-US" sz="2400" i="1" dirty="0" smtClean="0"/>
              <a:t>multinational corporations</a:t>
            </a:r>
            <a:r>
              <a:rPr lang="en-US" sz="2400" dirty="0" smtClean="0"/>
              <a:t>),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global,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global.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kenyataannya</a:t>
            </a:r>
            <a:r>
              <a:rPr lang="en-US" sz="2400" dirty="0" smtClean="0"/>
              <a:t>,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nyaris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mengalahkan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rela</a:t>
            </a:r>
            <a:r>
              <a:rPr lang="en-US" sz="2400" dirty="0" smtClean="0"/>
              <a:t> </a:t>
            </a:r>
            <a:r>
              <a:rPr lang="en-US" sz="2400" dirty="0" err="1" smtClean="0"/>
              <a:t>mengorbankan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warganya</a:t>
            </a:r>
            <a:r>
              <a:rPr lang="en-US" sz="2400" dirty="0" smtClean="0"/>
              <a:t> </a:t>
            </a:r>
            <a:r>
              <a:rPr lang="en-US" sz="2400" dirty="0" err="1" smtClean="0"/>
              <a:t>demi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multinasional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3310" y="285728"/>
            <a:ext cx="7016195" cy="684885"/>
          </a:xfrm>
        </p:spPr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PROBLEMATIKA GLOBALISASI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6" y="857232"/>
            <a:ext cx="7500990" cy="51998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600" dirty="0" err="1" smtClean="0"/>
              <a:t>Teori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 </a:t>
            </a:r>
            <a:r>
              <a:rPr lang="en-US" sz="1600" dirty="0" err="1" smtClean="0"/>
              <a:t>dikemukakan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Immanuel </a:t>
            </a:r>
            <a:r>
              <a:rPr lang="en-US" sz="1600" dirty="0" err="1" smtClean="0"/>
              <a:t>Wallerstein</a:t>
            </a:r>
            <a:r>
              <a:rPr lang="en-US" sz="1600" dirty="0" smtClean="0"/>
              <a:t> (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Sztompka</a:t>
            </a:r>
            <a:r>
              <a:rPr lang="en-US" sz="1600" dirty="0" smtClean="0"/>
              <a:t>, 2009).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teorinya</a:t>
            </a:r>
            <a:r>
              <a:rPr lang="en-US" sz="1600" dirty="0" smtClean="0"/>
              <a:t>, </a:t>
            </a:r>
            <a:r>
              <a:rPr lang="en-US" sz="1600" dirty="0" err="1" smtClean="0"/>
              <a:t>Wallerstein</a:t>
            </a:r>
            <a:r>
              <a:rPr lang="en-US" sz="1600" dirty="0" smtClean="0"/>
              <a:t> </a:t>
            </a:r>
            <a:r>
              <a:rPr lang="en-US" sz="1600" dirty="0" err="1" smtClean="0"/>
              <a:t>membedakan</a:t>
            </a:r>
            <a:r>
              <a:rPr lang="en-US" sz="1600" dirty="0" smtClean="0"/>
              <a:t> </a:t>
            </a:r>
            <a:r>
              <a:rPr lang="en-US" sz="1600" dirty="0" err="1" smtClean="0"/>
              <a:t>tiga</a:t>
            </a:r>
            <a:r>
              <a:rPr lang="en-US" sz="1600" dirty="0" smtClean="0"/>
              <a:t> </a:t>
            </a:r>
            <a:r>
              <a:rPr lang="en-US" sz="1600" dirty="0" err="1" smtClean="0"/>
              <a:t>tahap</a:t>
            </a:r>
            <a:r>
              <a:rPr lang="en-US" sz="1600" dirty="0" smtClean="0"/>
              <a:t> </a:t>
            </a:r>
            <a:r>
              <a:rPr lang="en-US" sz="1600" dirty="0" err="1" smtClean="0"/>
              <a:t>utama</a:t>
            </a:r>
            <a:r>
              <a:rPr lang="en-US" sz="1600" dirty="0" smtClean="0"/>
              <a:t> </a:t>
            </a:r>
            <a:r>
              <a:rPr lang="en-US" sz="1600" dirty="0" err="1" smtClean="0"/>
              <a:t>perkembangan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peradaban</a:t>
            </a:r>
            <a:r>
              <a:rPr lang="en-US" sz="1600" dirty="0" smtClean="0"/>
              <a:t> </a:t>
            </a:r>
            <a:r>
              <a:rPr lang="en-US" sz="1600" dirty="0" err="1" smtClean="0"/>
              <a:t>manusia</a:t>
            </a:r>
            <a:r>
              <a:rPr lang="en-US" sz="1600" dirty="0" smtClean="0"/>
              <a:t>, </a:t>
            </a:r>
            <a:r>
              <a:rPr lang="en-US" sz="1600" dirty="0" err="1" smtClean="0"/>
              <a:t>yakni</a:t>
            </a:r>
            <a:r>
              <a:rPr lang="en-US" sz="1600" dirty="0" smtClean="0"/>
              <a:t>:</a:t>
            </a:r>
          </a:p>
          <a:p>
            <a:pPr lvl="0" algn="just"/>
            <a:r>
              <a:rPr lang="en-US" sz="1600" i="1" dirty="0" err="1" smtClean="0"/>
              <a:t>Tahap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Sistem</a:t>
            </a:r>
            <a:r>
              <a:rPr lang="en-US" sz="1600" i="1" dirty="0" smtClean="0"/>
              <a:t> Mini</a:t>
            </a:r>
            <a:endParaRPr lang="en-US" sz="1600" dirty="0" smtClean="0"/>
          </a:p>
          <a:p>
            <a:pPr algn="just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tahap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mini, unit-unit </a:t>
            </a:r>
            <a:r>
              <a:rPr lang="en-US" sz="1600" dirty="0" err="1" smtClean="0"/>
              <a:t>ekonomi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</a:t>
            </a:r>
            <a:r>
              <a:rPr lang="en-US" sz="1600" dirty="0" err="1" smtClean="0"/>
              <a:t>relatif</a:t>
            </a:r>
            <a:r>
              <a:rPr lang="en-US" sz="1600" dirty="0" smtClean="0"/>
              <a:t> </a:t>
            </a:r>
            <a:r>
              <a:rPr lang="en-US" sz="1600" dirty="0" err="1" smtClean="0"/>
              <a:t>kecil</a:t>
            </a:r>
            <a:r>
              <a:rPr lang="en-US" sz="1600" dirty="0" smtClean="0"/>
              <a:t>, </a:t>
            </a:r>
            <a:r>
              <a:rPr lang="en-US" sz="1600" dirty="0" err="1" smtClean="0"/>
              <a:t>memenuhi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pembagian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internal </a:t>
            </a:r>
            <a:r>
              <a:rPr lang="en-US" sz="1600" dirty="0" err="1" smtClean="0"/>
              <a:t>menyeluruh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kerangka</a:t>
            </a:r>
            <a:r>
              <a:rPr lang="en-US" sz="1600" dirty="0" smtClean="0"/>
              <a:t> </a:t>
            </a:r>
            <a:r>
              <a:rPr lang="en-US" sz="1600" dirty="0" err="1" smtClean="0"/>
              <a:t>kultural</a:t>
            </a:r>
            <a:r>
              <a:rPr lang="en-US" sz="1600" dirty="0" smtClean="0"/>
              <a:t> </a:t>
            </a:r>
            <a:r>
              <a:rPr lang="en-US" sz="1600" dirty="0" err="1" smtClean="0"/>
              <a:t>tunggal</a:t>
            </a:r>
            <a:r>
              <a:rPr lang="en-US" sz="1600" dirty="0" smtClean="0"/>
              <a:t>. </a:t>
            </a:r>
            <a:r>
              <a:rPr lang="en-US" sz="1600" dirty="0" err="1" smtClean="0"/>
              <a:t>Tahap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menonjol</a:t>
            </a:r>
            <a:r>
              <a:rPr lang="en-US" sz="1600" dirty="0" smtClean="0"/>
              <a:t> </a:t>
            </a:r>
            <a:r>
              <a:rPr lang="en-US" sz="1600" dirty="0" err="1" smtClean="0"/>
              <a:t>ketika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</a:t>
            </a:r>
            <a:r>
              <a:rPr lang="en-US" sz="1600" dirty="0" err="1" smtClean="0"/>
              <a:t>masih</a:t>
            </a:r>
            <a:r>
              <a:rPr lang="en-US" sz="1600" dirty="0" smtClean="0"/>
              <a:t> </a:t>
            </a:r>
            <a:r>
              <a:rPr lang="en-US" sz="1600" dirty="0" err="1" smtClean="0"/>
              <a:t>berburu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mengumpulkan</a:t>
            </a:r>
            <a:r>
              <a:rPr lang="en-US" sz="1600" dirty="0" smtClean="0"/>
              <a:t> </a:t>
            </a:r>
            <a:r>
              <a:rPr lang="en-US" sz="1600" dirty="0" err="1" smtClean="0"/>
              <a:t>makanan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hutan</a:t>
            </a:r>
            <a:r>
              <a:rPr lang="en-US" sz="1600" dirty="0" smtClean="0"/>
              <a:t>, </a:t>
            </a:r>
            <a:r>
              <a:rPr lang="en-US" sz="1600" dirty="0" err="1" smtClean="0"/>
              <a:t>berlanjut</a:t>
            </a:r>
            <a:r>
              <a:rPr lang="en-US" sz="1600" dirty="0" smtClean="0"/>
              <a:t> </a:t>
            </a:r>
            <a:r>
              <a:rPr lang="en-US" sz="1600" dirty="0" err="1" smtClean="0"/>
              <a:t>hingga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mengenal</a:t>
            </a:r>
            <a:r>
              <a:rPr lang="en-US" sz="1600" dirty="0" smtClean="0"/>
              <a:t> </a:t>
            </a:r>
            <a:r>
              <a:rPr lang="en-US" sz="1600" dirty="0" err="1" smtClean="0"/>
              <a:t>pertanian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perkebunan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smtClean="0"/>
              <a:t> </a:t>
            </a:r>
            <a:r>
              <a:rPr lang="en-US" sz="1600" i="1" dirty="0" err="1" smtClean="0"/>
              <a:t>Tahap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Kekaisaran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Dunia</a:t>
            </a:r>
            <a:endParaRPr lang="en-US" sz="1600" dirty="0" smtClean="0"/>
          </a:p>
          <a:p>
            <a:pPr algn="just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Kesatuan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jauh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menyeluruh</a:t>
            </a:r>
            <a:r>
              <a:rPr lang="en-US" sz="1600" dirty="0" smtClean="0"/>
              <a:t>, </a:t>
            </a:r>
            <a:r>
              <a:rPr lang="en-US" sz="1600" dirty="0" err="1" smtClean="0"/>
              <a:t>menggabungkan</a:t>
            </a:r>
            <a:r>
              <a:rPr lang="en-US" sz="1600" dirty="0" smtClean="0"/>
              <a:t> </a:t>
            </a:r>
            <a:r>
              <a:rPr lang="en-US" sz="1600" dirty="0" err="1" smtClean="0"/>
              <a:t>sejumlah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mini </a:t>
            </a:r>
            <a:r>
              <a:rPr lang="en-US" sz="1600" dirty="0" err="1" smtClean="0"/>
              <a:t>sebelumnya</a:t>
            </a:r>
            <a:r>
              <a:rPr lang="en-US" sz="1600" dirty="0" smtClean="0"/>
              <a:t>. </a:t>
            </a:r>
            <a:r>
              <a:rPr lang="en-US" sz="1600" dirty="0" err="1" smtClean="0"/>
              <a:t>Landasan</a:t>
            </a:r>
            <a:r>
              <a:rPr lang="en-US" sz="1600" dirty="0" smtClean="0"/>
              <a:t> </a:t>
            </a:r>
            <a:r>
              <a:rPr lang="en-US" sz="1600" dirty="0" err="1" smtClean="0"/>
              <a:t>perekonomian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sektor</a:t>
            </a:r>
            <a:r>
              <a:rPr lang="en-US" sz="1600" dirty="0" smtClean="0"/>
              <a:t> </a:t>
            </a:r>
            <a:r>
              <a:rPr lang="en-US" sz="1600" dirty="0" err="1" smtClean="0"/>
              <a:t>agraris</a:t>
            </a:r>
            <a:r>
              <a:rPr lang="en-US" sz="1600" dirty="0" smtClean="0"/>
              <a:t>. </a:t>
            </a:r>
            <a:r>
              <a:rPr lang="en-US" sz="1600" dirty="0" err="1" smtClean="0"/>
              <a:t>Perekonomian</a:t>
            </a:r>
            <a:r>
              <a:rPr lang="en-US" sz="1600" dirty="0" smtClean="0"/>
              <a:t> </a:t>
            </a:r>
            <a:r>
              <a:rPr lang="en-US" sz="1600" dirty="0" err="1" smtClean="0"/>
              <a:t>dikoordinasikan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kekuatan</a:t>
            </a:r>
            <a:r>
              <a:rPr lang="en-US" sz="1600" dirty="0" smtClean="0"/>
              <a:t> </a:t>
            </a:r>
            <a:r>
              <a:rPr lang="en-US" sz="1600" dirty="0" err="1" smtClean="0"/>
              <a:t>militer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kekuasaan</a:t>
            </a:r>
            <a:r>
              <a:rPr lang="en-US" sz="1600" dirty="0" smtClean="0"/>
              <a:t> </a:t>
            </a:r>
            <a:r>
              <a:rPr lang="en-US" sz="1600" dirty="0" err="1" smtClean="0"/>
              <a:t>politik</a:t>
            </a:r>
            <a:r>
              <a:rPr lang="en-US" sz="1600" dirty="0" smtClean="0"/>
              <a:t>, </a:t>
            </a:r>
            <a:r>
              <a:rPr lang="en-US" sz="1600" dirty="0" err="1" smtClean="0"/>
              <a:t>disertai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kejam</a:t>
            </a:r>
            <a:r>
              <a:rPr lang="en-US" sz="1600" dirty="0" smtClean="0"/>
              <a:t>, </a:t>
            </a:r>
            <a:r>
              <a:rPr lang="en-US" sz="1600" dirty="0" err="1" smtClean="0"/>
              <a:t>pajak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,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wajib</a:t>
            </a:r>
            <a:r>
              <a:rPr lang="en-US" sz="1600" dirty="0" smtClean="0"/>
              <a:t> </a:t>
            </a:r>
            <a:r>
              <a:rPr lang="en-US" sz="1600" dirty="0" err="1" smtClean="0"/>
              <a:t>militer</a:t>
            </a:r>
            <a:r>
              <a:rPr lang="en-US" sz="1600" dirty="0" smtClean="0"/>
              <a:t>. </a:t>
            </a:r>
            <a:r>
              <a:rPr lang="en-US" sz="1600" dirty="0" err="1" smtClean="0"/>
              <a:t>Kekaisaran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pun </a:t>
            </a:r>
            <a:r>
              <a:rPr lang="en-US" sz="1600" dirty="0" err="1" smtClean="0"/>
              <a:t>senantiasa</a:t>
            </a:r>
            <a:r>
              <a:rPr lang="en-US" sz="1600" dirty="0" smtClean="0"/>
              <a:t> </a:t>
            </a:r>
            <a:r>
              <a:rPr lang="en-US" sz="1600" dirty="0" err="1" smtClean="0"/>
              <a:t>terlibat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peperangan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penaklukan</a:t>
            </a:r>
            <a:r>
              <a:rPr lang="en-US" sz="1600" dirty="0" smtClean="0"/>
              <a:t> </a:t>
            </a:r>
            <a:r>
              <a:rPr lang="en-US" sz="1600" dirty="0" err="1" smtClean="0"/>
              <a:t>imperialis</a:t>
            </a:r>
            <a:r>
              <a:rPr lang="en-US" sz="1600" dirty="0" smtClean="0"/>
              <a:t>. Negara yang </a:t>
            </a:r>
            <a:r>
              <a:rPr lang="en-US" sz="1600" dirty="0" err="1" smtClean="0"/>
              <a:t>menonjol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tahap</a:t>
            </a:r>
            <a:r>
              <a:rPr lang="en-US" sz="1600" dirty="0" smtClean="0"/>
              <a:t> </a:t>
            </a:r>
            <a:r>
              <a:rPr lang="en-US" sz="1600" dirty="0" err="1" smtClean="0"/>
              <a:t>kekaisaran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,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lain, </a:t>
            </a:r>
            <a:r>
              <a:rPr lang="en-US" sz="1600" dirty="0" err="1" smtClean="0"/>
              <a:t>Cina</a:t>
            </a:r>
            <a:r>
              <a:rPr lang="en-US" sz="1600" dirty="0" smtClean="0"/>
              <a:t>, </a:t>
            </a:r>
            <a:r>
              <a:rPr lang="en-US" sz="1600" dirty="0" err="1" smtClean="0"/>
              <a:t>Mesir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Romawi</a:t>
            </a:r>
            <a:r>
              <a:rPr lang="en-US" sz="1600" dirty="0" smtClean="0"/>
              <a:t> </a:t>
            </a:r>
            <a:r>
              <a:rPr lang="en-US" sz="1600" dirty="0" err="1" smtClean="0"/>
              <a:t>kuno</a:t>
            </a:r>
            <a:r>
              <a:rPr lang="en-US" sz="1600" dirty="0" smtClean="0"/>
              <a:t>.</a:t>
            </a:r>
          </a:p>
          <a:p>
            <a:pPr lvl="0" algn="just"/>
            <a:r>
              <a:rPr lang="en-US" sz="1600" i="1" dirty="0" err="1" smtClean="0"/>
              <a:t>Tahap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Ekonomi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Dunia</a:t>
            </a:r>
            <a:endParaRPr lang="en-US" sz="1600" dirty="0" smtClean="0"/>
          </a:p>
          <a:p>
            <a:pPr algn="just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Tahap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 </a:t>
            </a:r>
            <a:r>
              <a:rPr lang="en-US" sz="1600" dirty="0" err="1" smtClean="0"/>
              <a:t>mulai</a:t>
            </a:r>
            <a:r>
              <a:rPr lang="en-US" sz="1600" dirty="0" smtClean="0"/>
              <a:t> </a:t>
            </a:r>
            <a:r>
              <a:rPr lang="en-US" sz="1600" dirty="0" err="1" smtClean="0"/>
              <a:t>berkembang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akhir</a:t>
            </a:r>
            <a:r>
              <a:rPr lang="en-US" sz="1600" dirty="0" smtClean="0"/>
              <a:t> </a:t>
            </a:r>
            <a:r>
              <a:rPr lang="en-US" sz="1600" dirty="0" err="1" smtClean="0"/>
              <a:t>abad</a:t>
            </a:r>
            <a:r>
              <a:rPr lang="en-US" sz="1600" dirty="0" smtClean="0"/>
              <a:t> ke-16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cikal</a:t>
            </a:r>
            <a:r>
              <a:rPr lang="en-US" sz="1600" dirty="0" smtClean="0"/>
              <a:t> </a:t>
            </a:r>
            <a:r>
              <a:rPr lang="en-US" sz="1600" dirty="0" err="1" smtClean="0"/>
              <a:t>bakal</a:t>
            </a:r>
            <a:r>
              <a:rPr lang="en-US" sz="1600" dirty="0" smtClean="0"/>
              <a:t> </a:t>
            </a:r>
            <a:r>
              <a:rPr lang="en-US" sz="1600" dirty="0" err="1" smtClean="0"/>
              <a:t>globalisasi</a:t>
            </a:r>
            <a:r>
              <a:rPr lang="en-US" sz="1600" dirty="0" smtClean="0"/>
              <a:t>. </a:t>
            </a:r>
            <a:r>
              <a:rPr lang="en-US" sz="1600" dirty="0" err="1" smtClean="0"/>
              <a:t>Peran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 (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)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badan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pengatur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koordinator</a:t>
            </a:r>
            <a:r>
              <a:rPr lang="en-US" sz="1600" dirty="0" smtClean="0"/>
              <a:t> </a:t>
            </a:r>
            <a:r>
              <a:rPr lang="en-US" sz="1600" dirty="0" err="1" smtClean="0"/>
              <a:t>aktivitas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</a:t>
            </a:r>
            <a:r>
              <a:rPr lang="en-US" sz="1600" dirty="0" smtClean="0"/>
              <a:t> </a:t>
            </a:r>
            <a:r>
              <a:rPr lang="en-US" sz="1600" dirty="0" err="1" smtClean="0"/>
              <a:t>mulai</a:t>
            </a:r>
            <a:r>
              <a:rPr lang="en-US" sz="1600" dirty="0" smtClean="0"/>
              <a:t> </a:t>
            </a:r>
            <a:r>
              <a:rPr lang="en-US" sz="1600" dirty="0" err="1" smtClean="0"/>
              <a:t>merosot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perlahan</a:t>
            </a:r>
            <a:r>
              <a:rPr lang="en-US" sz="1600" dirty="0" smtClean="0"/>
              <a:t> </a:t>
            </a:r>
            <a:r>
              <a:rPr lang="en-US" sz="1600" dirty="0" err="1" smtClean="0"/>
              <a:t>digantikan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pasar</a:t>
            </a:r>
            <a:r>
              <a:rPr lang="en-US" sz="1600" dirty="0" smtClean="0"/>
              <a:t>.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 </a:t>
            </a:r>
            <a:r>
              <a:rPr lang="en-US" sz="1600" dirty="0" err="1" smtClean="0"/>
              <a:t>sebatas</a:t>
            </a:r>
            <a:r>
              <a:rPr lang="en-US" sz="1600" dirty="0" smtClean="0"/>
              <a:t> </a:t>
            </a:r>
            <a:r>
              <a:rPr lang="en-US" sz="1600" dirty="0" err="1" smtClean="0"/>
              <a:t>memastikan</a:t>
            </a:r>
            <a:r>
              <a:rPr lang="en-US" sz="1600" dirty="0" smtClean="0"/>
              <a:t> </a:t>
            </a:r>
            <a:r>
              <a:rPr lang="en-US" sz="1600" dirty="0" err="1" smtClean="0"/>
              <a:t>tetap</a:t>
            </a:r>
            <a:r>
              <a:rPr lang="en-US" sz="1600" dirty="0" smtClean="0"/>
              <a:t> </a:t>
            </a:r>
            <a:r>
              <a:rPr lang="en-US" sz="1600" dirty="0" err="1" smtClean="0"/>
              <a:t>berlangsungnya</a:t>
            </a:r>
            <a:r>
              <a:rPr lang="en-US" sz="1600" dirty="0" smtClean="0"/>
              <a:t> </a:t>
            </a:r>
            <a:r>
              <a:rPr lang="en-US" sz="1600" dirty="0" err="1" smtClean="0"/>
              <a:t>aktivitas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</a:t>
            </a:r>
            <a:r>
              <a:rPr lang="en-US" sz="1600" dirty="0" smtClean="0"/>
              <a:t>, </a:t>
            </a:r>
            <a:r>
              <a:rPr lang="en-US" sz="1600" dirty="0" err="1" smtClean="0"/>
              <a:t>perdagangan</a:t>
            </a:r>
            <a:r>
              <a:rPr lang="en-US" sz="1600" dirty="0" smtClean="0"/>
              <a:t> </a:t>
            </a:r>
            <a:r>
              <a:rPr lang="en-US" sz="1600" dirty="0" err="1" smtClean="0"/>
              <a:t>bebas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perdagangan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menguntungkan</a:t>
            </a:r>
            <a:r>
              <a:rPr lang="en-US" sz="1600" dirty="0" smtClean="0"/>
              <a:t>. </a:t>
            </a:r>
            <a:endParaRPr lang="en-US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3310" y="142852"/>
            <a:ext cx="7016195" cy="684885"/>
          </a:xfrm>
        </p:spPr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SISTEM DUNIA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571612"/>
            <a:ext cx="7016195" cy="4214841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sz="3000" dirty="0" smtClean="0"/>
              <a:t>Jelaskan </a:t>
            </a:r>
            <a:r>
              <a:rPr lang="en-US" sz="3000" dirty="0" err="1" smtClean="0"/>
              <a:t>inti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Teori</a:t>
            </a:r>
            <a:r>
              <a:rPr lang="en-US" sz="3000" dirty="0" smtClean="0"/>
              <a:t> Pembangunan </a:t>
            </a:r>
            <a:r>
              <a:rPr lang="en-US" sz="3000" dirty="0" err="1" smtClean="0"/>
              <a:t>Ekonomi</a:t>
            </a:r>
            <a:r>
              <a:rPr lang="id-ID" sz="3000" dirty="0" smtClean="0"/>
              <a:t>!</a:t>
            </a:r>
            <a:endParaRPr lang="id-ID" sz="3000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d-ID" sz="3000" dirty="0" smtClean="0"/>
              <a:t>Jelaskan </a:t>
            </a:r>
            <a:r>
              <a:rPr lang="en-US" sz="3000" dirty="0" err="1" smtClean="0"/>
              <a:t>inti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Teori</a:t>
            </a:r>
            <a:r>
              <a:rPr lang="en-US" sz="3000" dirty="0" smtClean="0"/>
              <a:t> </a:t>
            </a:r>
            <a:r>
              <a:rPr lang="en-US" sz="3000" dirty="0" err="1" smtClean="0"/>
              <a:t>Problematika</a:t>
            </a:r>
            <a:r>
              <a:rPr lang="en-US" sz="3000" dirty="0" smtClean="0"/>
              <a:t> </a:t>
            </a:r>
            <a:r>
              <a:rPr lang="en-US" sz="3000" dirty="0" err="1" smtClean="0"/>
              <a:t>Globalisasi</a:t>
            </a:r>
            <a:r>
              <a:rPr lang="id-ID" sz="3000" dirty="0" smtClean="0"/>
              <a:t>!</a:t>
            </a:r>
            <a:endParaRPr lang="en-US" sz="3000" dirty="0" smtClean="0"/>
          </a:p>
          <a:p>
            <a:pPr algn="just">
              <a:buNone/>
            </a:pPr>
            <a:endParaRPr lang="id-ID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3143248"/>
            <a:ext cx="8551480" cy="33398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sz="6600" dirty="0" smtClean="0">
                <a:solidFill>
                  <a:srgbClr val="FFC000"/>
                </a:solidFill>
              </a:rPr>
              <a:t>Salam Sosiologi !</a:t>
            </a:r>
            <a:endParaRPr lang="en-US" sz="6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170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TEORI-TEORI GLOBALISASI</vt:lpstr>
      <vt:lpstr>Teori ECUMENE CULTUR</vt:lpstr>
      <vt:lpstr>Teori PEMBANGUNAN EKONOMI</vt:lpstr>
      <vt:lpstr>Teori PROBLEMATIKA GLOBALISASI</vt:lpstr>
      <vt:lpstr>Teori SISTEM DUNIA</vt:lpstr>
      <vt:lpstr>QUIZ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PCR</cp:lastModifiedBy>
  <cp:revision>43</cp:revision>
  <dcterms:created xsi:type="dcterms:W3CDTF">2013-08-21T19:17:07Z</dcterms:created>
  <dcterms:modified xsi:type="dcterms:W3CDTF">2015-07-20T11:44:46Z</dcterms:modified>
</cp:coreProperties>
</file>