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7" r:id="rId4"/>
    <p:sldId id="278" r:id="rId5"/>
    <p:sldId id="279" r:id="rId6"/>
    <p:sldId id="27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1DFF"/>
    <a:srgbClr val="157FFF"/>
    <a:srgbClr val="F7E289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080" y="4956050"/>
            <a:ext cx="8093365" cy="458115"/>
          </a:xfrm>
          <a:effectLst>
            <a:outerShdw blurRad="50800" dist="25400" dir="2700000" algn="tl" rotWithShape="0">
              <a:prstClr val="black">
                <a:alpha val="61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080" y="5566870"/>
            <a:ext cx="6400800" cy="458115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1443835"/>
            <a:ext cx="855148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2054654"/>
            <a:ext cx="8551480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38230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73696"/>
            <a:ext cx="4275740" cy="620719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7"/>
            <a:ext cx="4275740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4" y="2073696"/>
            <a:ext cx="4123035" cy="62071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4" y="2684517"/>
            <a:ext cx="4123035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7422" y="5185463"/>
            <a:ext cx="6786578" cy="458115"/>
          </a:xfrm>
        </p:spPr>
        <p:txBody>
          <a:bodyPr>
            <a:noAutofit/>
          </a:bodyPr>
          <a:lstStyle/>
          <a:p>
            <a:r>
              <a:rPr lang="en-US" sz="5400" dirty="0" smtClean="0"/>
              <a:t>PENGERTIAN DAN KARAKTERISTIK GLOBALISASI</a:t>
            </a:r>
            <a:endParaRPr lang="en-US" sz="5400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06" y="4143380"/>
            <a:ext cx="185427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14480" y="1443834"/>
            <a:ext cx="7125025" cy="5199876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i="1" dirty="0" smtClean="0"/>
              <a:t>George </a:t>
            </a:r>
            <a:r>
              <a:rPr lang="en-US" i="1" dirty="0" err="1" smtClean="0"/>
              <a:t>Ritzer</a:t>
            </a:r>
            <a:r>
              <a:rPr lang="en-US" i="1" dirty="0" smtClean="0"/>
              <a:t>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Globalisasi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penyebaran</a:t>
            </a:r>
            <a:r>
              <a:rPr lang="en-US" dirty="0" smtClean="0"/>
              <a:t> </a:t>
            </a:r>
            <a:r>
              <a:rPr lang="en-US" dirty="0" err="1" smtClean="0"/>
              <a:t>kebiasaan-kebiasaan</a:t>
            </a:r>
            <a:r>
              <a:rPr lang="en-US" dirty="0" smtClean="0"/>
              <a:t> yang </a:t>
            </a:r>
            <a:r>
              <a:rPr lang="en-US" dirty="0" err="1" smtClean="0"/>
              <a:t>mendunia</a:t>
            </a:r>
            <a:r>
              <a:rPr lang="en-US" dirty="0" smtClean="0"/>
              <a:t>, </a:t>
            </a:r>
            <a:r>
              <a:rPr lang="en-US" dirty="0" err="1" smtClean="0"/>
              <a:t>perluasan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yang </a:t>
            </a:r>
            <a:r>
              <a:rPr lang="en-US" dirty="0" err="1" smtClean="0"/>
              <a:t>melintasi</a:t>
            </a:r>
            <a:r>
              <a:rPr lang="en-US" dirty="0" smtClean="0"/>
              <a:t> </a:t>
            </a:r>
            <a:r>
              <a:rPr lang="en-US" dirty="0" err="1" smtClean="0"/>
              <a:t>benua</a:t>
            </a:r>
            <a:r>
              <a:rPr lang="en-US" dirty="0" smtClean="0"/>
              <a:t>,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global,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global </a:t>
            </a:r>
            <a:r>
              <a:rPr lang="en-US" dirty="0" err="1" smtClean="0"/>
              <a:t>bersama</a:t>
            </a:r>
            <a:r>
              <a:rPr lang="id-ID" dirty="0" smtClean="0"/>
              <a:t>.</a:t>
            </a:r>
            <a:endParaRPr lang="en-US" dirty="0" smtClean="0"/>
          </a:p>
          <a:p>
            <a:pPr lvl="0"/>
            <a:r>
              <a:rPr lang="en-US" i="1" dirty="0" err="1" smtClean="0"/>
              <a:t>Mansour</a:t>
            </a:r>
            <a:r>
              <a:rPr lang="en-US" i="1" dirty="0" smtClean="0"/>
              <a:t> </a:t>
            </a:r>
            <a:r>
              <a:rPr lang="en-US" i="1" dirty="0" err="1" smtClean="0"/>
              <a:t>Fakih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Globalisasi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pesatnya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paham</a:t>
            </a:r>
            <a:r>
              <a:rPr lang="en-US" dirty="0" smtClean="0"/>
              <a:t> </a:t>
            </a:r>
            <a:r>
              <a:rPr lang="en-US" dirty="0" err="1" smtClean="0"/>
              <a:t>kapitalisme</a:t>
            </a:r>
            <a:r>
              <a:rPr lang="en-US" dirty="0" smtClean="0"/>
              <a:t>,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kian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mengglobalnya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, </a:t>
            </a:r>
            <a:r>
              <a:rPr lang="en-US" dirty="0" err="1" smtClean="0"/>
              <a:t>investasi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perusahaan-perusahaan</a:t>
            </a:r>
            <a:r>
              <a:rPr lang="en-US" dirty="0" smtClean="0"/>
              <a:t> </a:t>
            </a:r>
            <a:r>
              <a:rPr lang="en-US" dirty="0" err="1" smtClean="0"/>
              <a:t>transnasional</a:t>
            </a:r>
            <a:r>
              <a:rPr lang="en-US" dirty="0" smtClean="0"/>
              <a:t>, yang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dikuatkan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yang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global</a:t>
            </a:r>
            <a:r>
              <a:rPr lang="id-ID" dirty="0" smtClean="0"/>
              <a:t>.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GLOBALISASI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14480" y="1443834"/>
            <a:ext cx="7125025" cy="5199876"/>
          </a:xfrm>
        </p:spPr>
        <p:txBody>
          <a:bodyPr>
            <a:normAutofit/>
          </a:bodyPr>
          <a:lstStyle/>
          <a:p>
            <a:pPr lvl="0" algn="just"/>
            <a:r>
              <a:rPr lang="en-US" dirty="0" err="1" smtClean="0"/>
              <a:t>Globalisasi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wujud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yang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. </a:t>
            </a:r>
            <a:r>
              <a:rPr lang="id-ID" dirty="0" smtClean="0"/>
              <a:t>Mengutip </a:t>
            </a:r>
            <a:r>
              <a:rPr lang="en-US" dirty="0" smtClean="0"/>
              <a:t>Peter </a:t>
            </a:r>
            <a:r>
              <a:rPr lang="en-US" dirty="0" err="1" smtClean="0"/>
              <a:t>Worsley</a:t>
            </a:r>
            <a:r>
              <a:rPr lang="id-ID" dirty="0" smtClean="0"/>
              <a:t>,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dekade</a:t>
            </a:r>
            <a:r>
              <a:rPr lang="en-US" dirty="0" smtClean="0"/>
              <a:t> 1980-an, </a:t>
            </a:r>
            <a:r>
              <a:rPr lang="en-US" dirty="0" err="1" smtClean="0"/>
              <a:t>masyarakat</a:t>
            </a:r>
            <a:r>
              <a:rPr lang="en-US" dirty="0" smtClean="0"/>
              <a:t> global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terwujud</a:t>
            </a:r>
            <a:r>
              <a:rPr lang="id-ID" dirty="0" smtClean="0"/>
              <a:t>.</a:t>
            </a:r>
            <a:endParaRPr lang="en-US" dirty="0" smtClean="0"/>
          </a:p>
          <a:p>
            <a:pPr algn="just"/>
            <a:r>
              <a:rPr lang="en-US" dirty="0" err="1" smtClean="0"/>
              <a:t>Globalisasi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r>
              <a:rPr lang="id-ID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r>
              <a:rPr lang="en-US" dirty="0" smtClean="0"/>
              <a:t>,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kultural</a:t>
            </a:r>
            <a:r>
              <a:rPr lang="id-ID" dirty="0" smtClean="0"/>
              <a:t>.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GLOBALISASI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71604" y="1142984"/>
            <a:ext cx="7429552" cy="5500726"/>
          </a:xfrm>
        </p:spPr>
        <p:txBody>
          <a:bodyPr>
            <a:noAutofit/>
          </a:bodyPr>
          <a:lstStyle/>
          <a:p>
            <a:pPr lvl="0"/>
            <a:r>
              <a:rPr lang="en-US" sz="1500" dirty="0" err="1" smtClean="0"/>
              <a:t>Globalisasi</a:t>
            </a:r>
            <a:r>
              <a:rPr lang="en-US" sz="1500" dirty="0" smtClean="0"/>
              <a:t> </a:t>
            </a:r>
            <a:r>
              <a:rPr lang="en-US" sz="1500" dirty="0" err="1" smtClean="0"/>
              <a:t>meliputi</a:t>
            </a:r>
            <a:r>
              <a:rPr lang="en-US" sz="1500" dirty="0" smtClean="0"/>
              <a:t> </a:t>
            </a:r>
            <a:r>
              <a:rPr lang="en-US" sz="1500" dirty="0" err="1" smtClean="0"/>
              <a:t>semua</a:t>
            </a:r>
            <a:r>
              <a:rPr lang="en-US" sz="1500" dirty="0" smtClean="0"/>
              <a:t> </a:t>
            </a:r>
            <a:r>
              <a:rPr lang="en-US" sz="1500" dirty="0" err="1" smtClean="0"/>
              <a:t>aspek</a:t>
            </a:r>
            <a:r>
              <a:rPr lang="en-US" sz="1500" dirty="0" smtClean="0"/>
              <a:t> </a:t>
            </a:r>
            <a:r>
              <a:rPr lang="en-US" sz="1500" dirty="0" err="1" smtClean="0"/>
              <a:t>kehidupan</a:t>
            </a:r>
            <a:r>
              <a:rPr lang="en-US" sz="1500" dirty="0" smtClean="0"/>
              <a:t> modern, </a:t>
            </a:r>
            <a:r>
              <a:rPr lang="en-US" sz="1500" dirty="0" err="1" smtClean="0"/>
              <a:t>di</a:t>
            </a:r>
            <a:r>
              <a:rPr lang="en-US" sz="1500" dirty="0" smtClean="0"/>
              <a:t> </a:t>
            </a:r>
            <a:r>
              <a:rPr lang="en-US" sz="1500" dirty="0" err="1" smtClean="0"/>
              <a:t>antaranya</a:t>
            </a:r>
            <a:r>
              <a:rPr lang="en-US" sz="1500" dirty="0" smtClean="0"/>
              <a:t>:</a:t>
            </a:r>
          </a:p>
          <a:p>
            <a:pPr lvl="0">
              <a:buNone/>
            </a:pPr>
            <a:endParaRPr lang="en-US" sz="1500" dirty="0" smtClean="0"/>
          </a:p>
          <a:p>
            <a:pPr lvl="0" algn="just">
              <a:buNone/>
            </a:pPr>
            <a:r>
              <a:rPr lang="en-US" sz="1500" i="1" dirty="0" smtClean="0"/>
              <a:t>	</a:t>
            </a:r>
            <a:r>
              <a:rPr lang="en-US" sz="1500" i="1" dirty="0" err="1" smtClean="0"/>
              <a:t>Bidang</a:t>
            </a:r>
            <a:r>
              <a:rPr lang="en-US" sz="1500" i="1" dirty="0" smtClean="0"/>
              <a:t> </a:t>
            </a:r>
            <a:r>
              <a:rPr lang="en-US" sz="1500" i="1" dirty="0" err="1" smtClean="0"/>
              <a:t>politik</a:t>
            </a:r>
            <a:r>
              <a:rPr lang="en-US" sz="1500" dirty="0" smtClean="0"/>
              <a:t>, </a:t>
            </a:r>
            <a:r>
              <a:rPr lang="en-US" sz="1500" dirty="0" err="1" smtClean="0"/>
              <a:t>ditandai</a:t>
            </a:r>
            <a:r>
              <a:rPr lang="en-US" sz="1500" dirty="0" smtClean="0"/>
              <a:t> </a:t>
            </a:r>
            <a:r>
              <a:rPr lang="en-US" sz="1500" dirty="0" err="1" smtClean="0"/>
              <a:t>bermunculannya</a:t>
            </a:r>
            <a:r>
              <a:rPr lang="en-US" sz="1500" dirty="0" smtClean="0"/>
              <a:t> </a:t>
            </a:r>
            <a:r>
              <a:rPr lang="en-US" sz="1500" dirty="0" err="1" smtClean="0"/>
              <a:t>kekuatan</a:t>
            </a:r>
            <a:r>
              <a:rPr lang="en-US" sz="1500" dirty="0" smtClean="0"/>
              <a:t> </a:t>
            </a:r>
            <a:r>
              <a:rPr lang="en-US" sz="1500" dirty="0" err="1" smtClean="0"/>
              <a:t>supranasional</a:t>
            </a:r>
            <a:r>
              <a:rPr lang="en-US" sz="1500" dirty="0" smtClean="0"/>
              <a:t> </a:t>
            </a:r>
            <a:r>
              <a:rPr lang="en-US" sz="1500" dirty="0" err="1" smtClean="0"/>
              <a:t>dengan</a:t>
            </a:r>
            <a:r>
              <a:rPr lang="en-US" sz="1500" dirty="0" smtClean="0"/>
              <a:t> </a:t>
            </a:r>
            <a:r>
              <a:rPr lang="en-US" sz="1500" dirty="0" err="1" smtClean="0"/>
              <a:t>berbagai</a:t>
            </a:r>
            <a:r>
              <a:rPr lang="en-US" sz="1500" dirty="0" smtClean="0"/>
              <a:t> </a:t>
            </a:r>
            <a:r>
              <a:rPr lang="en-US" sz="1500" dirty="0" err="1" smtClean="0"/>
              <a:t>cakupan</a:t>
            </a:r>
            <a:r>
              <a:rPr lang="en-US" sz="1500" dirty="0" smtClean="0"/>
              <a:t> </a:t>
            </a:r>
            <a:r>
              <a:rPr lang="en-US" sz="1500" dirty="0" err="1" smtClean="0"/>
              <a:t>blok</a:t>
            </a:r>
            <a:r>
              <a:rPr lang="en-US" sz="1500" dirty="0" smtClean="0"/>
              <a:t> </a:t>
            </a:r>
            <a:r>
              <a:rPr lang="en-US" sz="1500" dirty="0" err="1" smtClean="0"/>
              <a:t>politik</a:t>
            </a:r>
            <a:r>
              <a:rPr lang="en-US" sz="1500" dirty="0" smtClean="0"/>
              <a:t> </a:t>
            </a:r>
            <a:r>
              <a:rPr lang="en-US" sz="1500" dirty="0" err="1" smtClean="0"/>
              <a:t>dan</a:t>
            </a:r>
            <a:r>
              <a:rPr lang="en-US" sz="1500" dirty="0" smtClean="0"/>
              <a:t> </a:t>
            </a:r>
            <a:r>
              <a:rPr lang="en-US" sz="1500" dirty="0" err="1" smtClean="0"/>
              <a:t>militer</a:t>
            </a:r>
            <a:r>
              <a:rPr lang="en-US" sz="1500" dirty="0" smtClean="0"/>
              <a:t> (NATO – </a:t>
            </a:r>
            <a:r>
              <a:rPr lang="en-US" sz="1500" i="1" dirty="0" smtClean="0"/>
              <a:t>North Atlantic Treaty Organization</a:t>
            </a:r>
            <a:r>
              <a:rPr lang="en-US" sz="1500" dirty="0" smtClean="0"/>
              <a:t>), </a:t>
            </a:r>
            <a:r>
              <a:rPr lang="en-US" sz="1500" dirty="0" err="1" smtClean="0"/>
              <a:t>koalisi</a:t>
            </a:r>
            <a:r>
              <a:rPr lang="en-US" sz="1500" dirty="0" smtClean="0"/>
              <a:t> </a:t>
            </a:r>
            <a:r>
              <a:rPr lang="en-US" sz="1500" dirty="0" err="1" smtClean="0"/>
              <a:t>negara</a:t>
            </a:r>
            <a:r>
              <a:rPr lang="en-US" sz="1500" dirty="0" smtClean="0"/>
              <a:t> </a:t>
            </a:r>
            <a:r>
              <a:rPr lang="en-US" sz="1500" dirty="0" err="1" smtClean="0"/>
              <a:t>maju</a:t>
            </a:r>
            <a:r>
              <a:rPr lang="en-US" sz="1500" dirty="0" smtClean="0"/>
              <a:t> (G7 – </a:t>
            </a:r>
            <a:r>
              <a:rPr lang="en-US" sz="1500" i="1" dirty="0" smtClean="0"/>
              <a:t>Group of Seven</a:t>
            </a:r>
            <a:r>
              <a:rPr lang="en-US" sz="1500" dirty="0" smtClean="0"/>
              <a:t>), </a:t>
            </a:r>
            <a:r>
              <a:rPr lang="en-US" sz="1500" dirty="0" err="1" smtClean="0"/>
              <a:t>organisasi</a:t>
            </a:r>
            <a:r>
              <a:rPr lang="en-US" sz="1500" dirty="0" smtClean="0"/>
              <a:t> </a:t>
            </a:r>
            <a:r>
              <a:rPr lang="en-US" sz="1500" dirty="0" err="1" smtClean="0"/>
              <a:t>kesatuan</a:t>
            </a:r>
            <a:r>
              <a:rPr lang="en-US" sz="1500" dirty="0" smtClean="0"/>
              <a:t> regional (ASEAN - </a:t>
            </a:r>
            <a:r>
              <a:rPr lang="en-US" sz="1500" i="1" dirty="0" smtClean="0"/>
              <a:t>Association of Southeast Asian Nations</a:t>
            </a:r>
            <a:r>
              <a:rPr lang="en-US" sz="1500" dirty="0" smtClean="0"/>
              <a:t>, </a:t>
            </a:r>
            <a:r>
              <a:rPr lang="en-US" sz="1500" dirty="0" err="1" smtClean="0"/>
              <a:t>Uni</a:t>
            </a:r>
            <a:r>
              <a:rPr lang="en-US" sz="1500" dirty="0" smtClean="0"/>
              <a:t> </a:t>
            </a:r>
            <a:r>
              <a:rPr lang="en-US" sz="1500" dirty="0" err="1" smtClean="0"/>
              <a:t>Eropa</a:t>
            </a:r>
            <a:r>
              <a:rPr lang="en-US" sz="1500" dirty="0" smtClean="0"/>
              <a:t>), </a:t>
            </a:r>
            <a:r>
              <a:rPr lang="en-US" sz="1500" dirty="0" err="1" smtClean="0"/>
              <a:t>serta</a:t>
            </a:r>
            <a:r>
              <a:rPr lang="en-US" sz="1500" dirty="0" smtClean="0"/>
              <a:t> </a:t>
            </a:r>
            <a:r>
              <a:rPr lang="en-US" sz="1500" dirty="0" err="1" smtClean="0"/>
              <a:t>organisasi</a:t>
            </a:r>
            <a:r>
              <a:rPr lang="en-US" sz="1500" dirty="0" smtClean="0"/>
              <a:t> </a:t>
            </a:r>
            <a:r>
              <a:rPr lang="en-US" sz="1500" dirty="0" err="1" smtClean="0"/>
              <a:t>berskala</a:t>
            </a:r>
            <a:r>
              <a:rPr lang="en-US" sz="1500" dirty="0" smtClean="0"/>
              <a:t> </a:t>
            </a:r>
            <a:r>
              <a:rPr lang="en-US" sz="1500" dirty="0" err="1" smtClean="0"/>
              <a:t>internasional</a:t>
            </a:r>
            <a:r>
              <a:rPr lang="en-US" sz="1500" dirty="0" smtClean="0"/>
              <a:t> (</a:t>
            </a:r>
            <a:r>
              <a:rPr lang="en-US" sz="1500" dirty="0" err="1" smtClean="0"/>
              <a:t>Perserikatan</a:t>
            </a:r>
            <a:r>
              <a:rPr lang="en-US" sz="1500" dirty="0" smtClean="0"/>
              <a:t> </a:t>
            </a:r>
            <a:r>
              <a:rPr lang="en-US" sz="1500" dirty="0" err="1" smtClean="0"/>
              <a:t>Bangsa-Bangsa</a:t>
            </a:r>
            <a:r>
              <a:rPr lang="en-US" sz="1500" dirty="0" smtClean="0"/>
              <a:t> </a:t>
            </a:r>
            <a:r>
              <a:rPr lang="en-US" sz="1500" dirty="0" err="1" smtClean="0"/>
              <a:t>dengan</a:t>
            </a:r>
            <a:r>
              <a:rPr lang="en-US" sz="1500" dirty="0" smtClean="0"/>
              <a:t> </a:t>
            </a:r>
            <a:r>
              <a:rPr lang="en-US" sz="1500" dirty="0" err="1" smtClean="0"/>
              <a:t>berbagai</a:t>
            </a:r>
            <a:r>
              <a:rPr lang="en-US" sz="1500" dirty="0" smtClean="0"/>
              <a:t> </a:t>
            </a:r>
            <a:r>
              <a:rPr lang="en-US" sz="1500" dirty="0" err="1" smtClean="0"/>
              <a:t>badan</a:t>
            </a:r>
            <a:r>
              <a:rPr lang="en-US" sz="1500" dirty="0" smtClean="0"/>
              <a:t> </a:t>
            </a:r>
            <a:r>
              <a:rPr lang="en-US" sz="1500" dirty="0" err="1" smtClean="0"/>
              <a:t>khususnya</a:t>
            </a:r>
            <a:r>
              <a:rPr lang="en-US" sz="1500" dirty="0" smtClean="0"/>
              <a:t>). </a:t>
            </a:r>
          </a:p>
          <a:p>
            <a:pPr lvl="0" algn="just">
              <a:buNone/>
            </a:pPr>
            <a:r>
              <a:rPr lang="en-US" sz="1500" i="1" dirty="0" smtClean="0"/>
              <a:t>	</a:t>
            </a:r>
            <a:r>
              <a:rPr lang="en-US" sz="1500" i="1" dirty="0" err="1" smtClean="0"/>
              <a:t>Bidang</a:t>
            </a:r>
            <a:r>
              <a:rPr lang="en-US" sz="1500" i="1" dirty="0" smtClean="0"/>
              <a:t> </a:t>
            </a:r>
            <a:r>
              <a:rPr lang="en-US" sz="1500" i="1" dirty="0" err="1" smtClean="0"/>
              <a:t>ekonomi</a:t>
            </a:r>
            <a:r>
              <a:rPr lang="en-US" sz="1500" dirty="0" smtClean="0"/>
              <a:t>, </a:t>
            </a:r>
            <a:r>
              <a:rPr lang="en-US" sz="1500" dirty="0" err="1" smtClean="0"/>
              <a:t>terlihat</a:t>
            </a:r>
            <a:r>
              <a:rPr lang="en-US" sz="1500" dirty="0" smtClean="0"/>
              <a:t> </a:t>
            </a:r>
            <a:r>
              <a:rPr lang="en-US" sz="1500" dirty="0" err="1" smtClean="0"/>
              <a:t>peningkatan</a:t>
            </a:r>
            <a:r>
              <a:rPr lang="en-US" sz="1500" dirty="0" smtClean="0"/>
              <a:t> </a:t>
            </a:r>
            <a:r>
              <a:rPr lang="en-US" sz="1500" dirty="0" err="1" smtClean="0"/>
              <a:t>peran</a:t>
            </a:r>
            <a:r>
              <a:rPr lang="en-US" sz="1500" dirty="0" smtClean="0"/>
              <a:t> </a:t>
            </a:r>
            <a:r>
              <a:rPr lang="en-US" sz="1500" dirty="0" err="1" smtClean="0"/>
              <a:t>koordinasi</a:t>
            </a:r>
            <a:r>
              <a:rPr lang="en-US" sz="1500" dirty="0" smtClean="0"/>
              <a:t> </a:t>
            </a:r>
            <a:r>
              <a:rPr lang="en-US" sz="1500" dirty="0" err="1" smtClean="0"/>
              <a:t>dan</a:t>
            </a:r>
            <a:r>
              <a:rPr lang="en-US" sz="1500" dirty="0" smtClean="0"/>
              <a:t> </a:t>
            </a:r>
            <a:r>
              <a:rPr lang="en-US" sz="1500" dirty="0" err="1" smtClean="0"/>
              <a:t>integrasi</a:t>
            </a:r>
            <a:r>
              <a:rPr lang="en-US" sz="1500" dirty="0" smtClean="0"/>
              <a:t> </a:t>
            </a:r>
            <a:r>
              <a:rPr lang="en-US" sz="1500" dirty="0" err="1" smtClean="0"/>
              <a:t>supranasional</a:t>
            </a:r>
            <a:r>
              <a:rPr lang="en-US" sz="1500" dirty="0" smtClean="0"/>
              <a:t> (AFTA – </a:t>
            </a:r>
            <a:r>
              <a:rPr lang="en-US" sz="1500" i="1" dirty="0" smtClean="0"/>
              <a:t>ASEAN Free Trade Area</a:t>
            </a:r>
            <a:r>
              <a:rPr lang="en-US" sz="1500" dirty="0" smtClean="0"/>
              <a:t>, APEC – </a:t>
            </a:r>
            <a:r>
              <a:rPr lang="en-US" sz="1500" i="1" dirty="0" smtClean="0"/>
              <a:t>Asia Pacific Economic Cooperation</a:t>
            </a:r>
            <a:r>
              <a:rPr lang="en-US" sz="1500" dirty="0" smtClean="0"/>
              <a:t>, OPEC - </a:t>
            </a:r>
            <a:r>
              <a:rPr lang="en-US" sz="1500" i="1" dirty="0" smtClean="0"/>
              <a:t>Organization of the Petroleum Exporting Countries</a:t>
            </a:r>
            <a:r>
              <a:rPr lang="en-US" sz="1500" dirty="0" smtClean="0"/>
              <a:t>), </a:t>
            </a:r>
            <a:r>
              <a:rPr lang="en-US" sz="1500" dirty="0" err="1" smtClean="0"/>
              <a:t>perjanjian</a:t>
            </a:r>
            <a:r>
              <a:rPr lang="en-US" sz="1500" dirty="0" smtClean="0"/>
              <a:t> </a:t>
            </a:r>
            <a:r>
              <a:rPr lang="en-US" sz="1500" dirty="0" err="1" smtClean="0"/>
              <a:t>kerja</a:t>
            </a:r>
            <a:r>
              <a:rPr lang="en-US" sz="1500" dirty="0" smtClean="0"/>
              <a:t> </a:t>
            </a:r>
            <a:r>
              <a:rPr lang="en-US" sz="1500" dirty="0" err="1" smtClean="0"/>
              <a:t>sama</a:t>
            </a:r>
            <a:r>
              <a:rPr lang="en-US" sz="1500" dirty="0" smtClean="0"/>
              <a:t> regional </a:t>
            </a:r>
            <a:r>
              <a:rPr lang="en-US" sz="1500" dirty="0" err="1" smtClean="0"/>
              <a:t>dan</a:t>
            </a:r>
            <a:r>
              <a:rPr lang="en-US" sz="1500" dirty="0" smtClean="0"/>
              <a:t> </a:t>
            </a:r>
            <a:r>
              <a:rPr lang="en-US" sz="1500" dirty="0" err="1" smtClean="0"/>
              <a:t>dunia</a:t>
            </a:r>
            <a:r>
              <a:rPr lang="en-US" sz="1500" dirty="0" smtClean="0"/>
              <a:t>, </a:t>
            </a:r>
            <a:r>
              <a:rPr lang="en-US" sz="1500" dirty="0" err="1" smtClean="0"/>
              <a:t>pembagian</a:t>
            </a:r>
            <a:r>
              <a:rPr lang="en-US" sz="1500" dirty="0" smtClean="0"/>
              <a:t> </a:t>
            </a:r>
            <a:r>
              <a:rPr lang="en-US" sz="1500" dirty="0" err="1" smtClean="0"/>
              <a:t>kerja</a:t>
            </a:r>
            <a:r>
              <a:rPr lang="en-US" sz="1500" dirty="0" smtClean="0"/>
              <a:t> </a:t>
            </a:r>
            <a:r>
              <a:rPr lang="en-US" sz="1500" dirty="0" err="1" smtClean="0"/>
              <a:t>dunia</a:t>
            </a:r>
            <a:r>
              <a:rPr lang="en-US" sz="1500" dirty="0" smtClean="0"/>
              <a:t>, </a:t>
            </a:r>
            <a:r>
              <a:rPr lang="en-US" sz="1500" dirty="0" err="1" smtClean="0"/>
              <a:t>dan</a:t>
            </a:r>
            <a:r>
              <a:rPr lang="en-US" sz="1500" dirty="0" smtClean="0"/>
              <a:t> </a:t>
            </a:r>
            <a:r>
              <a:rPr lang="en-US" sz="1500" dirty="0" err="1" smtClean="0"/>
              <a:t>penguatan</a:t>
            </a:r>
            <a:r>
              <a:rPr lang="en-US" sz="1500" dirty="0" smtClean="0"/>
              <a:t> </a:t>
            </a:r>
            <a:r>
              <a:rPr lang="en-US" sz="1500" dirty="0" err="1" smtClean="0"/>
              <a:t>peran</a:t>
            </a:r>
            <a:r>
              <a:rPr lang="en-US" sz="1500" dirty="0" smtClean="0"/>
              <a:t> </a:t>
            </a:r>
            <a:r>
              <a:rPr lang="en-US" sz="1500" dirty="0" err="1" smtClean="0"/>
              <a:t>perusahaan</a:t>
            </a:r>
            <a:r>
              <a:rPr lang="en-US" sz="1500" dirty="0" smtClean="0"/>
              <a:t> </a:t>
            </a:r>
            <a:r>
              <a:rPr lang="en-US" sz="1500" dirty="0" err="1" smtClean="0"/>
              <a:t>multinasional</a:t>
            </a:r>
            <a:r>
              <a:rPr lang="en-US" sz="1500" dirty="0" smtClean="0"/>
              <a:t> (</a:t>
            </a:r>
            <a:r>
              <a:rPr lang="en-US" sz="1500" i="1" dirty="0" smtClean="0"/>
              <a:t>multinational corporation</a:t>
            </a:r>
            <a:r>
              <a:rPr lang="en-US" sz="1500" dirty="0" smtClean="0"/>
              <a:t>). </a:t>
            </a:r>
            <a:r>
              <a:rPr lang="en-US" sz="1500" dirty="0" err="1" smtClean="0"/>
              <a:t>Sebagian</a:t>
            </a:r>
            <a:r>
              <a:rPr lang="en-US" sz="1500" dirty="0" smtClean="0"/>
              <a:t> </a:t>
            </a:r>
            <a:r>
              <a:rPr lang="en-US" sz="1500" dirty="0" err="1" smtClean="0"/>
              <a:t>perusahaan</a:t>
            </a:r>
            <a:r>
              <a:rPr lang="en-US" sz="1500" dirty="0" smtClean="0"/>
              <a:t> </a:t>
            </a:r>
            <a:r>
              <a:rPr lang="en-US" sz="1500" dirty="0" err="1" smtClean="0"/>
              <a:t>multinasional</a:t>
            </a:r>
            <a:r>
              <a:rPr lang="en-US" sz="1500" dirty="0" smtClean="0"/>
              <a:t> </a:t>
            </a:r>
            <a:r>
              <a:rPr lang="en-US" sz="1500" dirty="0" err="1" smtClean="0"/>
              <a:t>beroperasi</a:t>
            </a:r>
            <a:r>
              <a:rPr lang="en-US" sz="1500" dirty="0" smtClean="0"/>
              <a:t> </a:t>
            </a:r>
            <a:r>
              <a:rPr lang="en-US" sz="1500" dirty="0" err="1" smtClean="0"/>
              <a:t>dari</a:t>
            </a:r>
            <a:r>
              <a:rPr lang="en-US" sz="1500" dirty="0" smtClean="0"/>
              <a:t> </a:t>
            </a:r>
            <a:r>
              <a:rPr lang="en-US" sz="1500" dirty="0" err="1" smtClean="0"/>
              <a:t>pusatnya</a:t>
            </a:r>
            <a:r>
              <a:rPr lang="en-US" sz="1500" dirty="0" smtClean="0"/>
              <a:t> </a:t>
            </a:r>
            <a:r>
              <a:rPr lang="en-US" sz="1500" dirty="0" err="1" smtClean="0"/>
              <a:t>di</a:t>
            </a:r>
            <a:r>
              <a:rPr lang="en-US" sz="1500" dirty="0" smtClean="0"/>
              <a:t> </a:t>
            </a:r>
            <a:r>
              <a:rPr lang="en-US" sz="1500" dirty="0" err="1" smtClean="0"/>
              <a:t>satu</a:t>
            </a:r>
            <a:r>
              <a:rPr lang="en-US" sz="1500" dirty="0" smtClean="0"/>
              <a:t> </a:t>
            </a:r>
            <a:r>
              <a:rPr lang="en-US" sz="1500" dirty="0" err="1" smtClean="0"/>
              <a:t>negara</a:t>
            </a:r>
            <a:r>
              <a:rPr lang="en-US" sz="1500" dirty="0" smtClean="0"/>
              <a:t> (</a:t>
            </a:r>
            <a:r>
              <a:rPr lang="en-US" sz="1500" dirty="0" err="1" smtClean="0"/>
              <a:t>contohnya</a:t>
            </a:r>
            <a:r>
              <a:rPr lang="en-US" sz="1500" dirty="0" smtClean="0"/>
              <a:t>, </a:t>
            </a:r>
            <a:r>
              <a:rPr lang="en-US" sz="1500" dirty="0" err="1" smtClean="0"/>
              <a:t>perusahaan</a:t>
            </a:r>
            <a:r>
              <a:rPr lang="en-US" sz="1500" dirty="0" smtClean="0"/>
              <a:t> </a:t>
            </a:r>
            <a:r>
              <a:rPr lang="en-US" sz="1500" dirty="0" err="1" smtClean="0"/>
              <a:t>otomotif</a:t>
            </a:r>
            <a:r>
              <a:rPr lang="en-US" sz="1500" dirty="0" smtClean="0"/>
              <a:t> Toyota </a:t>
            </a:r>
            <a:r>
              <a:rPr lang="en-US" sz="1500" dirty="0" err="1" smtClean="0"/>
              <a:t>dan</a:t>
            </a:r>
            <a:r>
              <a:rPr lang="en-US" sz="1500" dirty="0" smtClean="0"/>
              <a:t> Nissan), </a:t>
            </a:r>
            <a:r>
              <a:rPr lang="en-US" sz="1500" dirty="0" err="1" smtClean="0"/>
              <a:t>tapi</a:t>
            </a:r>
            <a:r>
              <a:rPr lang="en-US" sz="1500" dirty="0" smtClean="0"/>
              <a:t> </a:t>
            </a:r>
            <a:r>
              <a:rPr lang="en-US" sz="1500" dirty="0" err="1" smtClean="0"/>
              <a:t>ada</a:t>
            </a:r>
            <a:r>
              <a:rPr lang="en-US" sz="1500" dirty="0" smtClean="0"/>
              <a:t> </a:t>
            </a:r>
            <a:r>
              <a:rPr lang="en-US" sz="1500" dirty="0" err="1" smtClean="0"/>
              <a:t>juga</a:t>
            </a:r>
            <a:r>
              <a:rPr lang="en-US" sz="1500" dirty="0" smtClean="0"/>
              <a:t> yang </a:t>
            </a:r>
            <a:r>
              <a:rPr lang="en-US" sz="1500" dirty="0" err="1" smtClean="0"/>
              <a:t>beroperasi</a:t>
            </a:r>
            <a:r>
              <a:rPr lang="en-US" sz="1500" dirty="0" smtClean="0"/>
              <a:t> </a:t>
            </a:r>
            <a:r>
              <a:rPr lang="en-US" sz="1500" dirty="0" err="1" smtClean="0"/>
              <a:t>di</a:t>
            </a:r>
            <a:r>
              <a:rPr lang="en-US" sz="1500" dirty="0" smtClean="0"/>
              <a:t> </a:t>
            </a:r>
            <a:r>
              <a:rPr lang="en-US" sz="1500" dirty="0" err="1" smtClean="0"/>
              <a:t>seluruh</a:t>
            </a:r>
            <a:r>
              <a:rPr lang="en-US" sz="1500" dirty="0" smtClean="0"/>
              <a:t> </a:t>
            </a:r>
            <a:r>
              <a:rPr lang="en-US" sz="1500" dirty="0" err="1" smtClean="0"/>
              <a:t>dunia</a:t>
            </a:r>
            <a:r>
              <a:rPr lang="en-US" sz="1500" dirty="0" smtClean="0"/>
              <a:t> </a:t>
            </a:r>
            <a:r>
              <a:rPr lang="en-US" sz="1500" dirty="0" err="1" smtClean="0"/>
              <a:t>dengan</a:t>
            </a:r>
            <a:r>
              <a:rPr lang="en-US" sz="1500" dirty="0" smtClean="0"/>
              <a:t> </a:t>
            </a:r>
            <a:r>
              <a:rPr lang="en-US" sz="1500" dirty="0" err="1" smtClean="0"/>
              <a:t>mendirikan</a:t>
            </a:r>
            <a:r>
              <a:rPr lang="en-US" sz="1500" dirty="0" smtClean="0"/>
              <a:t> </a:t>
            </a:r>
            <a:r>
              <a:rPr lang="en-US" sz="1500" dirty="0" err="1" smtClean="0"/>
              <a:t>cabang-cabang</a:t>
            </a:r>
            <a:r>
              <a:rPr lang="en-US" sz="1500" dirty="0" smtClean="0"/>
              <a:t> </a:t>
            </a:r>
            <a:r>
              <a:rPr lang="en-US" sz="1500" dirty="0" err="1" smtClean="0"/>
              <a:t>lokal</a:t>
            </a:r>
            <a:r>
              <a:rPr lang="en-US" sz="1500" dirty="0" smtClean="0"/>
              <a:t> (Coca-Cola, McDonald’s, </a:t>
            </a:r>
            <a:r>
              <a:rPr lang="en-US" sz="1500" i="1" dirty="0" smtClean="0"/>
              <a:t>Kentucky Fried Chicken</a:t>
            </a:r>
            <a:r>
              <a:rPr lang="en-US" sz="1500" dirty="0" smtClean="0"/>
              <a:t>).</a:t>
            </a:r>
          </a:p>
          <a:p>
            <a:pPr lvl="0" algn="just">
              <a:buNone/>
            </a:pPr>
            <a:r>
              <a:rPr lang="en-US" sz="1500" i="1" dirty="0" smtClean="0"/>
              <a:t>	</a:t>
            </a:r>
            <a:r>
              <a:rPr lang="en-US" sz="1500" i="1" dirty="0" err="1" smtClean="0"/>
              <a:t>Bidang</a:t>
            </a:r>
            <a:r>
              <a:rPr lang="en-US" sz="1500" i="1" dirty="0" smtClean="0"/>
              <a:t> </a:t>
            </a:r>
            <a:r>
              <a:rPr lang="en-US" sz="1500" i="1" dirty="0" err="1" smtClean="0"/>
              <a:t>kebudayaan</a:t>
            </a:r>
            <a:r>
              <a:rPr lang="en-US" sz="1500" dirty="0" smtClean="0"/>
              <a:t>, </a:t>
            </a:r>
            <a:r>
              <a:rPr lang="en-US" sz="1500" dirty="0" err="1" smtClean="0"/>
              <a:t>menunjukkan</a:t>
            </a:r>
            <a:r>
              <a:rPr lang="en-US" sz="1500" dirty="0" smtClean="0"/>
              <a:t> </a:t>
            </a:r>
            <a:r>
              <a:rPr lang="en-US" sz="1500" dirty="0" err="1" smtClean="0"/>
              <a:t>adanya</a:t>
            </a:r>
            <a:r>
              <a:rPr lang="en-US" sz="1500" dirty="0" smtClean="0"/>
              <a:t> </a:t>
            </a:r>
            <a:r>
              <a:rPr lang="en-US" sz="1500" dirty="0" err="1" smtClean="0"/>
              <a:t>kemajuan</a:t>
            </a:r>
            <a:r>
              <a:rPr lang="en-US" sz="1500" dirty="0" smtClean="0"/>
              <a:t> </a:t>
            </a:r>
            <a:r>
              <a:rPr lang="en-US" sz="1500" dirty="0" err="1" smtClean="0"/>
              <a:t>menuju</a:t>
            </a:r>
            <a:r>
              <a:rPr lang="en-US" sz="1500" dirty="0" smtClean="0"/>
              <a:t> </a:t>
            </a:r>
            <a:r>
              <a:rPr lang="en-US" sz="1500" dirty="0" err="1" smtClean="0"/>
              <a:t>keseragaman</a:t>
            </a:r>
            <a:r>
              <a:rPr lang="en-US" sz="1500" dirty="0" smtClean="0"/>
              <a:t>. </a:t>
            </a:r>
            <a:r>
              <a:rPr lang="en-US" sz="1500" dirty="0" err="1" smtClean="0"/>
              <a:t>Informasi</a:t>
            </a:r>
            <a:r>
              <a:rPr lang="en-US" sz="1500" dirty="0" smtClean="0"/>
              <a:t> </a:t>
            </a:r>
            <a:r>
              <a:rPr lang="en-US" sz="1500" dirty="0" err="1" smtClean="0"/>
              <a:t>dan</a:t>
            </a:r>
            <a:r>
              <a:rPr lang="en-US" sz="1500" dirty="0" smtClean="0"/>
              <a:t> </a:t>
            </a:r>
            <a:r>
              <a:rPr lang="en-US" sz="1500" dirty="0" err="1" smtClean="0"/>
              <a:t>gambar</a:t>
            </a:r>
            <a:r>
              <a:rPr lang="en-US" sz="1500" dirty="0" smtClean="0"/>
              <a:t> </a:t>
            </a:r>
            <a:r>
              <a:rPr lang="en-US" sz="1500" dirty="0" err="1" smtClean="0"/>
              <a:t>peristiwa</a:t>
            </a:r>
            <a:r>
              <a:rPr lang="en-US" sz="1500" dirty="0" smtClean="0"/>
              <a:t> yang </a:t>
            </a:r>
            <a:r>
              <a:rPr lang="en-US" sz="1500" dirty="0" err="1" smtClean="0"/>
              <a:t>terjadi</a:t>
            </a:r>
            <a:r>
              <a:rPr lang="en-US" sz="1500" dirty="0" smtClean="0"/>
              <a:t> </a:t>
            </a:r>
            <a:r>
              <a:rPr lang="en-US" sz="1500" dirty="0" err="1" smtClean="0"/>
              <a:t>di</a:t>
            </a:r>
            <a:r>
              <a:rPr lang="en-US" sz="1500" dirty="0" smtClean="0"/>
              <a:t> </a:t>
            </a:r>
            <a:r>
              <a:rPr lang="en-US" sz="1500" dirty="0" err="1" smtClean="0"/>
              <a:t>tempat</a:t>
            </a:r>
            <a:r>
              <a:rPr lang="en-US" sz="1500" dirty="0" smtClean="0"/>
              <a:t> yang </a:t>
            </a:r>
            <a:r>
              <a:rPr lang="en-US" sz="1500" dirty="0" err="1" smtClean="0"/>
              <a:t>sangat</a:t>
            </a:r>
            <a:r>
              <a:rPr lang="en-US" sz="1500" dirty="0" smtClean="0"/>
              <a:t> </a:t>
            </a:r>
            <a:r>
              <a:rPr lang="en-US" sz="1500" dirty="0" err="1" smtClean="0"/>
              <a:t>jauh</a:t>
            </a:r>
            <a:r>
              <a:rPr lang="en-US" sz="1500" dirty="0" smtClean="0"/>
              <a:t> </a:t>
            </a:r>
            <a:r>
              <a:rPr lang="en-US" sz="1500" dirty="0" err="1" smtClean="0"/>
              <a:t>dapat</a:t>
            </a:r>
            <a:r>
              <a:rPr lang="en-US" sz="1500" dirty="0" smtClean="0"/>
              <a:t> </a:t>
            </a:r>
            <a:r>
              <a:rPr lang="en-US" sz="1500" dirty="0" err="1" smtClean="0"/>
              <a:t>disaksikan</a:t>
            </a:r>
            <a:r>
              <a:rPr lang="en-US" sz="1500" dirty="0" smtClean="0"/>
              <a:t> </a:t>
            </a:r>
            <a:r>
              <a:rPr lang="en-US" sz="1500" dirty="0" err="1" smtClean="0"/>
              <a:t>jutaan</a:t>
            </a:r>
            <a:r>
              <a:rPr lang="en-US" sz="1500" dirty="0" smtClean="0"/>
              <a:t> </a:t>
            </a:r>
            <a:r>
              <a:rPr lang="en-US" sz="1500" dirty="0" err="1" smtClean="0"/>
              <a:t>orang</a:t>
            </a:r>
            <a:r>
              <a:rPr lang="en-US" sz="1500" dirty="0" smtClean="0"/>
              <a:t> </a:t>
            </a:r>
            <a:r>
              <a:rPr lang="en-US" sz="1500" dirty="0" err="1" smtClean="0"/>
              <a:t>pada</a:t>
            </a:r>
            <a:r>
              <a:rPr lang="en-US" sz="1500" dirty="0" smtClean="0"/>
              <a:t> </a:t>
            </a:r>
            <a:r>
              <a:rPr lang="en-US" sz="1500" dirty="0" err="1" smtClean="0"/>
              <a:t>waktu</a:t>
            </a:r>
            <a:r>
              <a:rPr lang="en-US" sz="1500" dirty="0" smtClean="0"/>
              <a:t> </a:t>
            </a:r>
            <a:r>
              <a:rPr lang="en-US" sz="1500" dirty="0" err="1" smtClean="0"/>
              <a:t>bersamaan</a:t>
            </a:r>
            <a:r>
              <a:rPr lang="en-US" sz="1500" dirty="0" smtClean="0"/>
              <a:t>. </a:t>
            </a:r>
            <a:r>
              <a:rPr lang="en-US" sz="1500" dirty="0" err="1" smtClean="0"/>
              <a:t>Suguhan</a:t>
            </a:r>
            <a:r>
              <a:rPr lang="en-US" sz="1500" dirty="0" smtClean="0"/>
              <a:t> </a:t>
            </a:r>
            <a:r>
              <a:rPr lang="en-US" sz="1500" dirty="0" err="1" smtClean="0"/>
              <a:t>pengalaman</a:t>
            </a:r>
            <a:r>
              <a:rPr lang="en-US" sz="1500" dirty="0" smtClean="0"/>
              <a:t> </a:t>
            </a:r>
            <a:r>
              <a:rPr lang="en-US" sz="1500" dirty="0" err="1" smtClean="0"/>
              <a:t>kultural</a:t>
            </a:r>
            <a:r>
              <a:rPr lang="en-US" sz="1500" dirty="0" smtClean="0"/>
              <a:t> yang </a:t>
            </a:r>
            <a:r>
              <a:rPr lang="en-US" sz="1500" dirty="0" err="1" smtClean="0"/>
              <a:t>sama</a:t>
            </a:r>
            <a:r>
              <a:rPr lang="en-US" sz="1500" dirty="0" smtClean="0"/>
              <a:t> </a:t>
            </a:r>
            <a:r>
              <a:rPr lang="en-US" sz="1500" dirty="0" err="1" smtClean="0"/>
              <a:t>tersebut</a:t>
            </a:r>
            <a:r>
              <a:rPr lang="en-US" sz="1500" dirty="0" smtClean="0"/>
              <a:t> (</a:t>
            </a:r>
            <a:r>
              <a:rPr lang="en-US" sz="1500" dirty="0" err="1" smtClean="0"/>
              <a:t>Olimpiade</a:t>
            </a:r>
            <a:r>
              <a:rPr lang="en-US" sz="1500" dirty="0" smtClean="0"/>
              <a:t>, </a:t>
            </a:r>
            <a:r>
              <a:rPr lang="en-US" sz="1500" dirty="0" err="1" smtClean="0"/>
              <a:t>Piala</a:t>
            </a:r>
            <a:r>
              <a:rPr lang="en-US" sz="1500" dirty="0" smtClean="0"/>
              <a:t> </a:t>
            </a:r>
            <a:r>
              <a:rPr lang="en-US" sz="1500" dirty="0" err="1" smtClean="0"/>
              <a:t>Dunia</a:t>
            </a:r>
            <a:r>
              <a:rPr lang="en-US" sz="1500" dirty="0" smtClean="0"/>
              <a:t> </a:t>
            </a:r>
            <a:r>
              <a:rPr lang="en-US" sz="1500" dirty="0" err="1" smtClean="0"/>
              <a:t>Sepakbola</a:t>
            </a:r>
            <a:r>
              <a:rPr lang="en-US" sz="1500" dirty="0" smtClean="0"/>
              <a:t>, </a:t>
            </a:r>
            <a:r>
              <a:rPr lang="en-US" sz="1500" dirty="0" err="1" smtClean="0"/>
              <a:t>konser</a:t>
            </a:r>
            <a:r>
              <a:rPr lang="en-US" sz="1500" dirty="0" smtClean="0"/>
              <a:t> </a:t>
            </a:r>
            <a:r>
              <a:rPr lang="en-US" sz="1500" dirty="0" err="1" smtClean="0"/>
              <a:t>musik</a:t>
            </a:r>
            <a:r>
              <a:rPr lang="en-US" sz="1500" dirty="0" smtClean="0"/>
              <a:t>, </a:t>
            </a:r>
            <a:r>
              <a:rPr lang="en-US" sz="1500" dirty="0" err="1" smtClean="0"/>
              <a:t>dan</a:t>
            </a:r>
            <a:r>
              <a:rPr lang="en-US" sz="1500" dirty="0" smtClean="0"/>
              <a:t> </a:t>
            </a:r>
            <a:r>
              <a:rPr lang="en-US" sz="1500" dirty="0" err="1" smtClean="0"/>
              <a:t>sebagainya</a:t>
            </a:r>
            <a:r>
              <a:rPr lang="en-US" sz="1500" dirty="0" smtClean="0"/>
              <a:t>) </a:t>
            </a:r>
            <a:r>
              <a:rPr lang="en-US" sz="1500" dirty="0" err="1" smtClean="0"/>
              <a:t>telah</a:t>
            </a:r>
            <a:r>
              <a:rPr lang="en-US" sz="1500" dirty="0" smtClean="0"/>
              <a:t> </a:t>
            </a:r>
            <a:r>
              <a:rPr lang="en-US" sz="1500" dirty="0" err="1" smtClean="0"/>
              <a:t>menyatukan</a:t>
            </a:r>
            <a:r>
              <a:rPr lang="en-US" sz="1500" dirty="0" smtClean="0"/>
              <a:t> </a:t>
            </a:r>
            <a:r>
              <a:rPr lang="en-US" sz="1500" dirty="0" err="1" smtClean="0"/>
              <a:t>selera</a:t>
            </a:r>
            <a:r>
              <a:rPr lang="en-US" sz="1500" dirty="0" smtClean="0"/>
              <a:t>, </a:t>
            </a:r>
            <a:r>
              <a:rPr lang="en-US" sz="1500" dirty="0" err="1" smtClean="0"/>
              <a:t>persepsi</a:t>
            </a:r>
            <a:r>
              <a:rPr lang="en-US" sz="1500" dirty="0" smtClean="0"/>
              <a:t>, </a:t>
            </a:r>
            <a:r>
              <a:rPr lang="en-US" sz="1500" dirty="0" err="1" smtClean="0"/>
              <a:t>dan</a:t>
            </a:r>
            <a:r>
              <a:rPr lang="en-US" sz="1500" dirty="0" smtClean="0"/>
              <a:t> </a:t>
            </a:r>
            <a:r>
              <a:rPr lang="en-US" sz="1500" dirty="0" err="1" smtClean="0"/>
              <a:t>pilihan</a:t>
            </a:r>
            <a:r>
              <a:rPr lang="en-US" sz="1500" dirty="0" smtClean="0"/>
              <a:t> </a:t>
            </a:r>
            <a:r>
              <a:rPr lang="en-US" sz="1500" dirty="0" err="1" smtClean="0"/>
              <a:t>mereka</a:t>
            </a:r>
            <a:r>
              <a:rPr lang="en-US" sz="1500" dirty="0" smtClean="0"/>
              <a:t>. </a:t>
            </a:r>
            <a:r>
              <a:rPr lang="en-US" sz="1500" dirty="0" err="1" smtClean="0"/>
              <a:t>Pergerakan</a:t>
            </a:r>
            <a:r>
              <a:rPr lang="en-US" sz="1500" dirty="0" smtClean="0"/>
              <a:t> </a:t>
            </a:r>
            <a:r>
              <a:rPr lang="en-US" sz="1500" dirty="0" err="1" smtClean="0"/>
              <a:t>penduduk</a:t>
            </a:r>
            <a:r>
              <a:rPr lang="en-US" sz="1500" dirty="0" smtClean="0"/>
              <a:t> (</a:t>
            </a:r>
            <a:r>
              <a:rPr lang="en-US" sz="1500" dirty="0" err="1" smtClean="0"/>
              <a:t>misalnya</a:t>
            </a:r>
            <a:r>
              <a:rPr lang="en-US" sz="1500" dirty="0" smtClean="0"/>
              <a:t> </a:t>
            </a:r>
            <a:r>
              <a:rPr lang="en-US" sz="1500" dirty="0" err="1" smtClean="0"/>
              <a:t>melalui</a:t>
            </a:r>
            <a:r>
              <a:rPr lang="en-US" sz="1500" dirty="0" smtClean="0"/>
              <a:t> </a:t>
            </a:r>
            <a:r>
              <a:rPr lang="en-US" sz="1500" dirty="0" err="1" smtClean="0"/>
              <a:t>migrasi</a:t>
            </a:r>
            <a:r>
              <a:rPr lang="en-US" sz="1500" dirty="0" smtClean="0"/>
              <a:t>, </a:t>
            </a:r>
            <a:r>
              <a:rPr lang="en-US" sz="1500" dirty="0" err="1" smtClean="0"/>
              <a:t>pengiriman</a:t>
            </a:r>
            <a:r>
              <a:rPr lang="en-US" sz="1500" dirty="0" smtClean="0"/>
              <a:t> </a:t>
            </a:r>
            <a:r>
              <a:rPr lang="en-US" sz="1500" dirty="0" err="1" smtClean="0"/>
              <a:t>tenaga</a:t>
            </a:r>
            <a:r>
              <a:rPr lang="en-US" sz="1500" dirty="0" smtClean="0"/>
              <a:t> </a:t>
            </a:r>
            <a:r>
              <a:rPr lang="en-US" sz="1500" dirty="0" err="1" smtClean="0"/>
              <a:t>kerja</a:t>
            </a:r>
            <a:r>
              <a:rPr lang="en-US" sz="1500" dirty="0" smtClean="0"/>
              <a:t> </a:t>
            </a:r>
            <a:r>
              <a:rPr lang="en-US" sz="1500" dirty="0" err="1" smtClean="0"/>
              <a:t>ke</a:t>
            </a:r>
            <a:r>
              <a:rPr lang="en-US" sz="1500" dirty="0" smtClean="0"/>
              <a:t> </a:t>
            </a:r>
            <a:r>
              <a:rPr lang="en-US" sz="1500" dirty="0" err="1" smtClean="0"/>
              <a:t>luar</a:t>
            </a:r>
            <a:r>
              <a:rPr lang="en-US" sz="1500" dirty="0" smtClean="0"/>
              <a:t> </a:t>
            </a:r>
            <a:r>
              <a:rPr lang="en-US" sz="1500" dirty="0" err="1" smtClean="0"/>
              <a:t>negeri</a:t>
            </a:r>
            <a:r>
              <a:rPr lang="en-US" sz="1500" dirty="0" smtClean="0"/>
              <a:t>, </a:t>
            </a:r>
            <a:r>
              <a:rPr lang="en-US" sz="1500" dirty="0" err="1" smtClean="0"/>
              <a:t>dan</a:t>
            </a:r>
            <a:r>
              <a:rPr lang="en-US" sz="1500" dirty="0" smtClean="0"/>
              <a:t> </a:t>
            </a:r>
            <a:r>
              <a:rPr lang="en-US" sz="1500" dirty="0" err="1" smtClean="0"/>
              <a:t>perjalanan</a:t>
            </a:r>
            <a:r>
              <a:rPr lang="en-US" sz="1500" dirty="0" smtClean="0"/>
              <a:t> </a:t>
            </a:r>
            <a:r>
              <a:rPr lang="en-US" sz="1500" dirty="0" err="1" smtClean="0"/>
              <a:t>wisata</a:t>
            </a:r>
            <a:r>
              <a:rPr lang="en-US" sz="1500" dirty="0" smtClean="0"/>
              <a:t>) pun </a:t>
            </a:r>
            <a:r>
              <a:rPr lang="en-US" sz="1500" dirty="0" err="1" smtClean="0"/>
              <a:t>memberi</a:t>
            </a:r>
            <a:r>
              <a:rPr lang="en-US" sz="1500" dirty="0" smtClean="0"/>
              <a:t> </a:t>
            </a:r>
            <a:r>
              <a:rPr lang="en-US" sz="1500" dirty="0" err="1" smtClean="0"/>
              <a:t>peluang</a:t>
            </a:r>
            <a:r>
              <a:rPr lang="en-US" sz="1500" dirty="0" smtClean="0"/>
              <a:t> </a:t>
            </a:r>
            <a:r>
              <a:rPr lang="en-US" sz="1500" dirty="0" err="1" smtClean="0"/>
              <a:t>untuk</a:t>
            </a:r>
            <a:r>
              <a:rPr lang="en-US" sz="1500" dirty="0" smtClean="0"/>
              <a:t> </a:t>
            </a:r>
            <a:r>
              <a:rPr lang="en-US" sz="1500" dirty="0" err="1" smtClean="0"/>
              <a:t>mengenali</a:t>
            </a:r>
            <a:r>
              <a:rPr lang="en-US" sz="1500" dirty="0" smtClean="0"/>
              <a:t> </a:t>
            </a:r>
            <a:r>
              <a:rPr lang="en-US" sz="1500" dirty="0" err="1" smtClean="0"/>
              <a:t>pola</a:t>
            </a:r>
            <a:r>
              <a:rPr lang="en-US" sz="1500" dirty="0" smtClean="0"/>
              <a:t> </a:t>
            </a:r>
            <a:r>
              <a:rPr lang="en-US" sz="1500" dirty="0" err="1" smtClean="0"/>
              <a:t>kehidupan</a:t>
            </a:r>
            <a:r>
              <a:rPr lang="en-US" sz="1500" dirty="0" smtClean="0"/>
              <a:t> </a:t>
            </a:r>
            <a:r>
              <a:rPr lang="en-US" sz="1500" dirty="0" err="1" smtClean="0"/>
              <a:t>asing</a:t>
            </a:r>
            <a:r>
              <a:rPr lang="en-US" sz="1500" dirty="0" smtClean="0"/>
              <a:t> </a:t>
            </a:r>
            <a:r>
              <a:rPr lang="en-US" sz="1500" dirty="0" err="1" smtClean="0"/>
              <a:t>secara</a:t>
            </a:r>
            <a:r>
              <a:rPr lang="en-US" sz="1500" dirty="0" smtClean="0"/>
              <a:t> </a:t>
            </a:r>
            <a:r>
              <a:rPr lang="en-US" sz="1500" dirty="0" err="1" smtClean="0"/>
              <a:t>langsung</a:t>
            </a:r>
            <a:r>
              <a:rPr lang="en-US" sz="1500" dirty="0" smtClean="0"/>
              <a:t>. </a:t>
            </a:r>
          </a:p>
          <a:p>
            <a:pPr algn="just">
              <a:buNone/>
            </a:pPr>
            <a:r>
              <a:rPr lang="en-US" sz="1500" dirty="0" smtClean="0"/>
              <a:t>	</a:t>
            </a:r>
            <a:r>
              <a:rPr lang="en-US" sz="1500" dirty="0" err="1" smtClean="0"/>
              <a:t>Muncul</a:t>
            </a:r>
            <a:r>
              <a:rPr lang="en-US" sz="1500" dirty="0" smtClean="0"/>
              <a:t> pula </a:t>
            </a:r>
            <a:r>
              <a:rPr lang="en-US" sz="1500" dirty="0" err="1" smtClean="0"/>
              <a:t>bahasa</a:t>
            </a:r>
            <a:r>
              <a:rPr lang="en-US" sz="1500" dirty="0" smtClean="0"/>
              <a:t> global, </a:t>
            </a:r>
            <a:r>
              <a:rPr lang="en-US" sz="1500" dirty="0" err="1" smtClean="0"/>
              <a:t>yaitu</a:t>
            </a:r>
            <a:r>
              <a:rPr lang="en-US" sz="1500" dirty="0" smtClean="0"/>
              <a:t> </a:t>
            </a:r>
            <a:r>
              <a:rPr lang="en-US" sz="1500" dirty="0" err="1" smtClean="0"/>
              <a:t>bahasa</a:t>
            </a:r>
            <a:r>
              <a:rPr lang="en-US" sz="1500" dirty="0" smtClean="0"/>
              <a:t> </a:t>
            </a:r>
            <a:r>
              <a:rPr lang="en-US" sz="1500" dirty="0" err="1" smtClean="0"/>
              <a:t>Inggris</a:t>
            </a:r>
            <a:r>
              <a:rPr lang="en-US" sz="1500" dirty="0" smtClean="0"/>
              <a:t>, </a:t>
            </a:r>
            <a:r>
              <a:rPr lang="en-US" sz="1500" dirty="0" err="1" smtClean="0"/>
              <a:t>untuk</a:t>
            </a:r>
            <a:r>
              <a:rPr lang="en-US" sz="1500" dirty="0" smtClean="0"/>
              <a:t> </a:t>
            </a:r>
            <a:r>
              <a:rPr lang="en-US" sz="1500" dirty="0" err="1" smtClean="0"/>
              <a:t>komunikasi</a:t>
            </a:r>
            <a:r>
              <a:rPr lang="en-US" sz="1500" dirty="0" smtClean="0"/>
              <a:t> </a:t>
            </a:r>
            <a:r>
              <a:rPr lang="en-US" sz="1500" dirty="0" err="1" smtClean="0"/>
              <a:t>internasional</a:t>
            </a:r>
            <a:r>
              <a:rPr lang="en-US" sz="1500" dirty="0" smtClean="0"/>
              <a:t>. </a:t>
            </a:r>
            <a:endParaRPr lang="en-US" sz="15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823310" y="285728"/>
            <a:ext cx="7016195" cy="684885"/>
          </a:xfrm>
        </p:spPr>
        <p:txBody>
          <a:bodyPr/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GLOBALISASI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71604" y="857232"/>
            <a:ext cx="7358114" cy="5199876"/>
          </a:xfrm>
        </p:spPr>
        <p:txBody>
          <a:bodyPr>
            <a:noAutofit/>
          </a:bodyPr>
          <a:lstStyle/>
          <a:p>
            <a:pPr lvl="0" algn="just"/>
            <a:r>
              <a:rPr lang="en-US" sz="2200" dirty="0" err="1" smtClean="0"/>
              <a:t>Globalisasi</a:t>
            </a:r>
            <a:r>
              <a:rPr lang="en-US" sz="2200" dirty="0" smtClean="0"/>
              <a:t> </a:t>
            </a:r>
            <a:r>
              <a:rPr lang="en-US" sz="2200" dirty="0" err="1" smtClean="0"/>
              <a:t>ditandai</a:t>
            </a:r>
            <a:r>
              <a:rPr lang="en-US" sz="2200" dirty="0" smtClean="0"/>
              <a:t> </a:t>
            </a:r>
            <a:r>
              <a:rPr lang="en-US" sz="2200" dirty="0" err="1" smtClean="0"/>
              <a:t>oleh</a:t>
            </a:r>
            <a:r>
              <a:rPr lang="en-US" sz="2200" dirty="0" smtClean="0"/>
              <a:t> </a:t>
            </a:r>
            <a:r>
              <a:rPr lang="en-US" sz="2200" dirty="0" err="1" smtClean="0"/>
              <a:t>peningkatan</a:t>
            </a:r>
            <a:r>
              <a:rPr lang="en-US" sz="2200" dirty="0" smtClean="0"/>
              <a:t> </a:t>
            </a:r>
            <a:r>
              <a:rPr lang="en-US" sz="2200" dirty="0" err="1" smtClean="0"/>
              <a:t>keterkaitan</a:t>
            </a:r>
            <a:r>
              <a:rPr lang="en-US" sz="2200" dirty="0" smtClean="0"/>
              <a:t> </a:t>
            </a:r>
            <a:r>
              <a:rPr lang="en-US" sz="2200" dirty="0" err="1" smtClean="0"/>
              <a:t>antar</a:t>
            </a:r>
            <a:r>
              <a:rPr lang="en-US" sz="2200" dirty="0" smtClean="0"/>
              <a:t> </a:t>
            </a:r>
            <a:r>
              <a:rPr lang="en-US" sz="2200" dirty="0" err="1" smtClean="0"/>
              <a:t>bangsa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antar</a:t>
            </a:r>
            <a:r>
              <a:rPr lang="en-US" sz="2200" dirty="0" smtClean="0"/>
              <a:t> </a:t>
            </a:r>
            <a:r>
              <a:rPr lang="en-US" sz="2200" dirty="0" err="1" smtClean="0"/>
              <a:t>manusia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seluruh</a:t>
            </a:r>
            <a:r>
              <a:rPr lang="en-US" sz="2200" dirty="0" smtClean="0"/>
              <a:t> </a:t>
            </a:r>
            <a:r>
              <a:rPr lang="en-US" sz="2200" dirty="0" err="1" smtClean="0"/>
              <a:t>dunia</a:t>
            </a:r>
            <a:r>
              <a:rPr lang="en-US" sz="2200" dirty="0" smtClean="0"/>
              <a:t> </a:t>
            </a:r>
            <a:r>
              <a:rPr lang="en-US" sz="2200" dirty="0" err="1" smtClean="0"/>
              <a:t>melalui</a:t>
            </a:r>
            <a:r>
              <a:rPr lang="en-US" sz="2200" dirty="0" smtClean="0"/>
              <a:t> </a:t>
            </a:r>
            <a:r>
              <a:rPr lang="en-US" sz="2200" dirty="0" err="1" smtClean="0"/>
              <a:t>perdagangan</a:t>
            </a:r>
            <a:r>
              <a:rPr lang="en-US" sz="2200" dirty="0" smtClean="0"/>
              <a:t>, </a:t>
            </a:r>
            <a:r>
              <a:rPr lang="en-US" sz="2200" dirty="0" err="1" smtClean="0"/>
              <a:t>investasi</a:t>
            </a:r>
            <a:r>
              <a:rPr lang="en-US" sz="2200" dirty="0" smtClean="0"/>
              <a:t>, </a:t>
            </a:r>
            <a:r>
              <a:rPr lang="en-US" sz="2200" dirty="0" err="1" smtClean="0"/>
              <a:t>perjalanan</a:t>
            </a:r>
            <a:r>
              <a:rPr lang="en-US" sz="2200" dirty="0" smtClean="0"/>
              <a:t>, </a:t>
            </a:r>
            <a:r>
              <a:rPr lang="en-US" sz="2200" dirty="0" err="1" smtClean="0"/>
              <a:t>budaya</a:t>
            </a:r>
            <a:r>
              <a:rPr lang="en-US" sz="2200" dirty="0" smtClean="0"/>
              <a:t> </a:t>
            </a:r>
            <a:r>
              <a:rPr lang="en-US" sz="2200" dirty="0" err="1" smtClean="0"/>
              <a:t>populer</a:t>
            </a:r>
            <a:r>
              <a:rPr lang="en-US" sz="2200" dirty="0" smtClean="0"/>
              <a:t>,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bentuk-bentuk</a:t>
            </a:r>
            <a:r>
              <a:rPr lang="en-US" sz="2200" dirty="0" smtClean="0"/>
              <a:t> </a:t>
            </a:r>
            <a:r>
              <a:rPr lang="en-US" sz="2200" dirty="0" err="1" smtClean="0"/>
              <a:t>interaksi</a:t>
            </a:r>
            <a:r>
              <a:rPr lang="en-US" sz="2200" dirty="0" smtClean="0"/>
              <a:t> </a:t>
            </a:r>
            <a:r>
              <a:rPr lang="en-US" sz="2200" dirty="0" err="1" smtClean="0"/>
              <a:t>lainnya</a:t>
            </a:r>
            <a:r>
              <a:rPr lang="en-US" sz="2200" dirty="0" smtClean="0"/>
              <a:t>. </a:t>
            </a:r>
          </a:p>
          <a:p>
            <a:pPr lvl="0" algn="just"/>
            <a:r>
              <a:rPr lang="en-US" sz="2200" dirty="0" err="1" smtClean="0"/>
              <a:t>Globalisasi</a:t>
            </a:r>
            <a:r>
              <a:rPr lang="en-US" sz="2200" dirty="0" smtClean="0"/>
              <a:t> </a:t>
            </a:r>
            <a:r>
              <a:rPr lang="en-US" sz="2200" dirty="0" err="1" smtClean="0"/>
              <a:t>memunculkan</a:t>
            </a:r>
            <a:r>
              <a:rPr lang="en-US" sz="2200" dirty="0" smtClean="0"/>
              <a:t> </a:t>
            </a:r>
            <a:r>
              <a:rPr lang="en-US" sz="2200" dirty="0" err="1" smtClean="0"/>
              <a:t>berbagai</a:t>
            </a:r>
            <a:r>
              <a:rPr lang="en-US" sz="2200" dirty="0" smtClean="0"/>
              <a:t> </a:t>
            </a:r>
            <a:r>
              <a:rPr lang="en-US" sz="2200" dirty="0" err="1" smtClean="0"/>
              <a:t>tanggapan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masyarakat</a:t>
            </a:r>
            <a:r>
              <a:rPr lang="en-US" sz="2200" dirty="0" smtClean="0"/>
              <a:t>. </a:t>
            </a:r>
            <a:r>
              <a:rPr lang="en-US" sz="2200" dirty="0" err="1" smtClean="0"/>
              <a:t>Ada</a:t>
            </a:r>
            <a:r>
              <a:rPr lang="en-US" sz="2200" dirty="0" smtClean="0"/>
              <a:t> </a:t>
            </a:r>
            <a:r>
              <a:rPr lang="en-US" sz="2200" dirty="0" err="1" smtClean="0"/>
              <a:t>tanggapan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cenderung</a:t>
            </a:r>
            <a:r>
              <a:rPr lang="en-US" sz="2200" dirty="0" smtClean="0"/>
              <a:t> </a:t>
            </a:r>
            <a:r>
              <a:rPr lang="en-US" sz="2200" i="1" dirty="0" err="1" smtClean="0"/>
              <a:t>skeptis</a:t>
            </a:r>
            <a:r>
              <a:rPr lang="en-US" sz="2200" dirty="0" smtClean="0"/>
              <a:t>, </a:t>
            </a:r>
            <a:r>
              <a:rPr lang="en-US" sz="2200" dirty="0" err="1" smtClean="0"/>
              <a:t>menganggap</a:t>
            </a:r>
            <a:r>
              <a:rPr lang="en-US" sz="2200" dirty="0" smtClean="0"/>
              <a:t> </a:t>
            </a:r>
            <a:r>
              <a:rPr lang="en-US" sz="2200" dirty="0" err="1" smtClean="0"/>
              <a:t>bahwa</a:t>
            </a:r>
            <a:r>
              <a:rPr lang="en-US" sz="2200" dirty="0" smtClean="0"/>
              <a:t> </a:t>
            </a:r>
            <a:r>
              <a:rPr lang="en-US" sz="2200" dirty="0" err="1" smtClean="0"/>
              <a:t>globalisasi</a:t>
            </a:r>
            <a:r>
              <a:rPr lang="en-US" sz="2200" dirty="0" smtClean="0"/>
              <a:t> </a:t>
            </a:r>
            <a:r>
              <a:rPr lang="en-US" sz="2200" dirty="0" err="1" smtClean="0"/>
              <a:t>hanyalah</a:t>
            </a:r>
            <a:r>
              <a:rPr lang="en-US" sz="2200" dirty="0" smtClean="0"/>
              <a:t> </a:t>
            </a:r>
            <a:r>
              <a:rPr lang="en-US" sz="2200" dirty="0" err="1" smtClean="0"/>
              <a:t>omong</a:t>
            </a:r>
            <a:r>
              <a:rPr lang="en-US" sz="2200" dirty="0" smtClean="0"/>
              <a:t> </a:t>
            </a:r>
            <a:r>
              <a:rPr lang="en-US" sz="2200" dirty="0" err="1" smtClean="0"/>
              <a:t>kosong</a:t>
            </a:r>
            <a:r>
              <a:rPr lang="en-US" sz="2200" dirty="0" smtClean="0"/>
              <a:t> </a:t>
            </a:r>
            <a:r>
              <a:rPr lang="en-US" sz="2200" dirty="0" err="1" smtClean="0"/>
              <a:t>belaka</a:t>
            </a:r>
            <a:r>
              <a:rPr lang="en-US" sz="2200" dirty="0" smtClean="0"/>
              <a:t>. </a:t>
            </a:r>
            <a:r>
              <a:rPr lang="en-US" sz="2200" dirty="0" err="1" smtClean="0"/>
              <a:t>Apa</a:t>
            </a:r>
            <a:r>
              <a:rPr lang="en-US" sz="2200" dirty="0" smtClean="0"/>
              <a:t> pun </a:t>
            </a:r>
            <a:r>
              <a:rPr lang="en-US" sz="2200" dirty="0" err="1" smtClean="0"/>
              <a:t>manfaat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dampak</a:t>
            </a:r>
            <a:r>
              <a:rPr lang="en-US" sz="2200" dirty="0" smtClean="0"/>
              <a:t> </a:t>
            </a:r>
            <a:r>
              <a:rPr lang="en-US" sz="2200" dirty="0" err="1" smtClean="0"/>
              <a:t>negatif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ditimbulkannya</a:t>
            </a:r>
            <a:r>
              <a:rPr lang="en-US" sz="2200" dirty="0" smtClean="0"/>
              <a:t>, </a:t>
            </a:r>
            <a:r>
              <a:rPr lang="en-US" sz="2200" dirty="0" err="1" smtClean="0"/>
              <a:t>perekonomian</a:t>
            </a:r>
            <a:r>
              <a:rPr lang="en-US" sz="2200" dirty="0" smtClean="0"/>
              <a:t> global </a:t>
            </a:r>
            <a:r>
              <a:rPr lang="en-US" sz="2200" dirty="0" err="1" smtClean="0"/>
              <a:t>sejatinya</a:t>
            </a:r>
            <a:r>
              <a:rPr lang="en-US" sz="2200" dirty="0" smtClean="0"/>
              <a:t> </a:t>
            </a:r>
            <a:r>
              <a:rPr lang="en-US" sz="2200" dirty="0" err="1" smtClean="0"/>
              <a:t>tidak</a:t>
            </a:r>
            <a:r>
              <a:rPr lang="en-US" sz="2200" dirty="0" smtClean="0"/>
              <a:t> </a:t>
            </a:r>
            <a:r>
              <a:rPr lang="en-US" sz="2200" dirty="0" err="1" smtClean="0"/>
              <a:t>jauh</a:t>
            </a:r>
            <a:r>
              <a:rPr lang="en-US" sz="2200" dirty="0" smtClean="0"/>
              <a:t> </a:t>
            </a:r>
            <a:r>
              <a:rPr lang="en-US" sz="2200" dirty="0" err="1" smtClean="0"/>
              <a:t>berbeda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perdagangan</a:t>
            </a:r>
            <a:r>
              <a:rPr lang="en-US" sz="2200" dirty="0" smtClean="0"/>
              <a:t> </a:t>
            </a:r>
            <a:r>
              <a:rPr lang="en-US" sz="2200" dirty="0" err="1" smtClean="0"/>
              <a:t>internasional</a:t>
            </a:r>
            <a:r>
              <a:rPr lang="en-US" sz="2200" dirty="0" smtClean="0"/>
              <a:t> yang </a:t>
            </a:r>
            <a:r>
              <a:rPr lang="en-US" sz="2200" dirty="0" err="1" smtClean="0"/>
              <a:t>telah</a:t>
            </a:r>
            <a:r>
              <a:rPr lang="en-US" sz="2200" dirty="0" smtClean="0"/>
              <a:t> </a:t>
            </a:r>
            <a:r>
              <a:rPr lang="en-US" sz="2200" dirty="0" err="1" smtClean="0"/>
              <a:t>terjadi</a:t>
            </a:r>
            <a:r>
              <a:rPr lang="en-US" sz="2200" dirty="0" smtClean="0"/>
              <a:t> </a:t>
            </a:r>
            <a:r>
              <a:rPr lang="en-US" sz="2200" dirty="0" err="1" smtClean="0"/>
              <a:t>sejak</a:t>
            </a:r>
            <a:r>
              <a:rPr lang="en-US" sz="2200" dirty="0" smtClean="0"/>
              <a:t> </a:t>
            </a:r>
            <a:r>
              <a:rPr lang="en-US" sz="2200" dirty="0" err="1" smtClean="0"/>
              <a:t>dikenalnya</a:t>
            </a:r>
            <a:r>
              <a:rPr lang="en-US" sz="2200" dirty="0" smtClean="0"/>
              <a:t> </a:t>
            </a:r>
            <a:r>
              <a:rPr lang="en-US" sz="2200" dirty="0" err="1" smtClean="0"/>
              <a:t>Jalur</a:t>
            </a:r>
            <a:r>
              <a:rPr lang="en-US" sz="2200" dirty="0" smtClean="0"/>
              <a:t> Sutra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jalur</a:t>
            </a:r>
            <a:r>
              <a:rPr lang="en-US" sz="2200" dirty="0" smtClean="0"/>
              <a:t> </a:t>
            </a:r>
            <a:r>
              <a:rPr lang="en-US" sz="2200" dirty="0" err="1" smtClean="0"/>
              <a:t>perdagangan</a:t>
            </a:r>
            <a:r>
              <a:rPr lang="en-US" sz="2200" dirty="0" smtClean="0"/>
              <a:t> </a:t>
            </a:r>
            <a:r>
              <a:rPr lang="en-US" sz="2200" dirty="0" err="1" smtClean="0"/>
              <a:t>penghubung</a:t>
            </a:r>
            <a:r>
              <a:rPr lang="en-US" sz="2200" dirty="0" smtClean="0"/>
              <a:t> Asia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Eropa</a:t>
            </a:r>
            <a:r>
              <a:rPr lang="en-US" sz="2200" dirty="0" smtClean="0"/>
              <a:t>. </a:t>
            </a:r>
            <a:r>
              <a:rPr lang="en-US" sz="2200" dirty="0" err="1" smtClean="0"/>
              <a:t>Namun</a:t>
            </a:r>
            <a:r>
              <a:rPr lang="en-US" sz="2200" dirty="0" smtClean="0"/>
              <a:t>, </a:t>
            </a:r>
            <a:r>
              <a:rPr lang="en-US" sz="2200" dirty="0" err="1" smtClean="0"/>
              <a:t>ada</a:t>
            </a:r>
            <a:r>
              <a:rPr lang="en-US" sz="2200" dirty="0" smtClean="0"/>
              <a:t> </a:t>
            </a:r>
            <a:r>
              <a:rPr lang="en-US" sz="2200" dirty="0" err="1" smtClean="0"/>
              <a:t>juga</a:t>
            </a:r>
            <a:r>
              <a:rPr lang="en-US" sz="2200" dirty="0" smtClean="0"/>
              <a:t> </a:t>
            </a:r>
            <a:r>
              <a:rPr lang="en-US" sz="2200" dirty="0" err="1" smtClean="0"/>
              <a:t>tanggapan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cenderung</a:t>
            </a:r>
            <a:r>
              <a:rPr lang="en-US" sz="2200" dirty="0" smtClean="0"/>
              <a:t> </a:t>
            </a:r>
            <a:r>
              <a:rPr lang="en-US" sz="2200" i="1" dirty="0" err="1" smtClean="0"/>
              <a:t>radikal</a:t>
            </a:r>
            <a:r>
              <a:rPr lang="en-US" sz="2200" dirty="0" smtClean="0"/>
              <a:t>, </a:t>
            </a:r>
            <a:r>
              <a:rPr lang="en-US" sz="2200" dirty="0" err="1" smtClean="0"/>
              <a:t>bersikeras</a:t>
            </a:r>
            <a:r>
              <a:rPr lang="en-US" sz="2200" dirty="0" smtClean="0"/>
              <a:t> </a:t>
            </a:r>
            <a:r>
              <a:rPr lang="en-US" sz="2200" dirty="0" err="1" smtClean="0"/>
              <a:t>bahwa</a:t>
            </a:r>
            <a:r>
              <a:rPr lang="en-US" sz="2200" dirty="0" smtClean="0"/>
              <a:t> </a:t>
            </a:r>
            <a:r>
              <a:rPr lang="en-US" sz="2200" dirty="0" err="1" smtClean="0"/>
              <a:t>globalisasi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fenomena</a:t>
            </a:r>
            <a:r>
              <a:rPr lang="en-US" sz="2200" dirty="0" smtClean="0"/>
              <a:t> </a:t>
            </a:r>
            <a:r>
              <a:rPr lang="en-US" sz="2200" dirty="0" err="1" smtClean="0"/>
              <a:t>baru</a:t>
            </a:r>
            <a:r>
              <a:rPr lang="en-US" sz="2200" dirty="0" smtClean="0"/>
              <a:t>, </a:t>
            </a:r>
            <a:r>
              <a:rPr lang="en-US" sz="2200" dirty="0" err="1" smtClean="0"/>
              <a:t>aktual</a:t>
            </a:r>
            <a:r>
              <a:rPr lang="en-US" sz="2200" dirty="0" smtClean="0"/>
              <a:t>, </a:t>
            </a:r>
            <a:r>
              <a:rPr lang="en-US" sz="2200" dirty="0" err="1" smtClean="0"/>
              <a:t>riil</a:t>
            </a:r>
            <a:r>
              <a:rPr lang="en-US" sz="2200" dirty="0" smtClean="0"/>
              <a:t>,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konsekuensinya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dirasakan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sepenjuru</a:t>
            </a:r>
            <a:r>
              <a:rPr lang="en-US" sz="2200" dirty="0" smtClean="0"/>
              <a:t> </a:t>
            </a:r>
            <a:r>
              <a:rPr lang="en-US" sz="2200" dirty="0" err="1" smtClean="0"/>
              <a:t>dunia</a:t>
            </a:r>
            <a:r>
              <a:rPr lang="en-US" sz="2200" dirty="0" smtClean="0"/>
              <a:t>. </a:t>
            </a:r>
            <a:r>
              <a:rPr lang="en-US" sz="2200" dirty="0" err="1" smtClean="0"/>
              <a:t>Salah</a:t>
            </a:r>
            <a:r>
              <a:rPr lang="en-US" sz="2200" dirty="0" smtClean="0"/>
              <a:t> </a:t>
            </a:r>
            <a:r>
              <a:rPr lang="en-US" sz="2200" dirty="0" err="1" smtClean="0"/>
              <a:t>satu</a:t>
            </a:r>
            <a:r>
              <a:rPr lang="en-US" sz="2200" dirty="0" smtClean="0"/>
              <a:t> </a:t>
            </a:r>
            <a:r>
              <a:rPr lang="en-US" sz="2200" dirty="0" err="1" smtClean="0"/>
              <a:t>konsekuensi</a:t>
            </a:r>
            <a:r>
              <a:rPr lang="en-US" sz="2200" dirty="0" smtClean="0"/>
              <a:t> </a:t>
            </a:r>
            <a:r>
              <a:rPr lang="en-US" sz="2200" dirty="0" err="1" smtClean="0"/>
              <a:t>tersebut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hilangnya</a:t>
            </a:r>
            <a:r>
              <a:rPr lang="en-US" sz="2200" dirty="0" smtClean="0"/>
              <a:t> </a:t>
            </a:r>
            <a:r>
              <a:rPr lang="en-US" sz="2200" dirty="0" err="1" smtClean="0"/>
              <a:t>batas</a:t>
            </a:r>
            <a:r>
              <a:rPr lang="en-US" sz="2200" dirty="0" smtClean="0"/>
              <a:t> </a:t>
            </a:r>
            <a:r>
              <a:rPr lang="en-US" sz="2200" dirty="0" err="1" smtClean="0"/>
              <a:t>serta</a:t>
            </a:r>
            <a:r>
              <a:rPr lang="en-US" sz="2200" dirty="0" smtClean="0"/>
              <a:t> </a:t>
            </a:r>
            <a:r>
              <a:rPr lang="en-US" sz="2200" dirty="0" err="1" smtClean="0"/>
              <a:t>kedaulatan</a:t>
            </a:r>
            <a:r>
              <a:rPr lang="en-US" sz="2200" dirty="0" smtClean="0"/>
              <a:t> </a:t>
            </a:r>
            <a:r>
              <a:rPr lang="en-US" sz="2200" dirty="0" err="1" smtClean="0"/>
              <a:t>negara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823310" y="142852"/>
            <a:ext cx="7016195" cy="684885"/>
          </a:xfrm>
        </p:spPr>
        <p:txBody>
          <a:bodyPr/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GLOBALISASI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571612"/>
            <a:ext cx="7016195" cy="4214841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id-ID" sz="3000" dirty="0" smtClean="0"/>
              <a:t>Jelaskan </a:t>
            </a:r>
            <a:r>
              <a:rPr lang="en-US" sz="3000" dirty="0" err="1" smtClean="0"/>
              <a:t>pengertian</a:t>
            </a:r>
            <a:r>
              <a:rPr lang="en-US" sz="3000" dirty="0" smtClean="0"/>
              <a:t> </a:t>
            </a:r>
            <a:r>
              <a:rPr lang="en-US" sz="3000" dirty="0" err="1" smtClean="0"/>
              <a:t>globalisasi</a:t>
            </a:r>
            <a:r>
              <a:rPr lang="en-US" sz="3000" dirty="0" smtClean="0"/>
              <a:t> </a:t>
            </a:r>
            <a:r>
              <a:rPr lang="en-US" sz="3000" dirty="0" err="1" smtClean="0"/>
              <a:t>menurut</a:t>
            </a:r>
            <a:r>
              <a:rPr lang="en-US" sz="3000" dirty="0" smtClean="0"/>
              <a:t> George </a:t>
            </a:r>
            <a:r>
              <a:rPr lang="en-US" sz="3000" dirty="0" err="1" smtClean="0"/>
              <a:t>Ritzer</a:t>
            </a:r>
            <a:r>
              <a:rPr lang="id-ID" sz="3000" dirty="0" smtClean="0"/>
              <a:t>!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id-ID" sz="3000" dirty="0" smtClean="0"/>
              <a:t>Jelaskan </a:t>
            </a:r>
            <a:r>
              <a:rPr lang="en-US" sz="3000" dirty="0" err="1" smtClean="0"/>
              <a:t>terjadinya</a:t>
            </a:r>
            <a:r>
              <a:rPr lang="en-US" sz="3000" dirty="0" smtClean="0"/>
              <a:t> </a:t>
            </a:r>
            <a:r>
              <a:rPr lang="en-US" sz="3000" dirty="0" err="1" smtClean="0"/>
              <a:t>globalisasi</a:t>
            </a:r>
            <a:r>
              <a:rPr lang="en-US" sz="3000" dirty="0" smtClean="0"/>
              <a:t> </a:t>
            </a:r>
            <a:r>
              <a:rPr lang="en-US" sz="3000" dirty="0" err="1" smtClean="0"/>
              <a:t>di</a:t>
            </a:r>
            <a:r>
              <a:rPr lang="en-US" sz="3000" dirty="0" smtClean="0"/>
              <a:t> </a:t>
            </a:r>
            <a:r>
              <a:rPr lang="en-US" sz="3000" dirty="0" err="1" smtClean="0"/>
              <a:t>bidang</a:t>
            </a:r>
            <a:r>
              <a:rPr lang="en-US" sz="3000" dirty="0" smtClean="0"/>
              <a:t> </a:t>
            </a:r>
            <a:r>
              <a:rPr lang="en-US" sz="3000" dirty="0" err="1" smtClean="0"/>
              <a:t>kebudayaan</a:t>
            </a:r>
            <a:r>
              <a:rPr lang="id-ID" sz="3000" dirty="0" smtClean="0"/>
              <a:t>!</a:t>
            </a:r>
            <a:endParaRPr lang="en-US" sz="3000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en-US" sz="3000" dirty="0" err="1" smtClean="0"/>
              <a:t>Bagaimanakah</a:t>
            </a:r>
            <a:r>
              <a:rPr lang="en-US" sz="3000" dirty="0" smtClean="0"/>
              <a:t> </a:t>
            </a:r>
            <a:r>
              <a:rPr lang="en-US" sz="3000" dirty="0" err="1" smtClean="0"/>
              <a:t>tanggapan</a:t>
            </a:r>
            <a:r>
              <a:rPr lang="en-US" sz="3000" dirty="0" smtClean="0"/>
              <a:t> </a:t>
            </a:r>
            <a:r>
              <a:rPr lang="en-US" sz="3000" dirty="0" err="1" smtClean="0"/>
              <a:t>masyarakat</a:t>
            </a:r>
            <a:r>
              <a:rPr lang="en-US" sz="3000" dirty="0" smtClean="0"/>
              <a:t> </a:t>
            </a:r>
            <a:r>
              <a:rPr lang="en-US" sz="3000" dirty="0" err="1" smtClean="0"/>
              <a:t>terhadap</a:t>
            </a:r>
            <a:r>
              <a:rPr lang="en-US" sz="3000" dirty="0" smtClean="0"/>
              <a:t> </a:t>
            </a:r>
            <a:r>
              <a:rPr lang="en-US" sz="3000" dirty="0" err="1" smtClean="0"/>
              <a:t>globalisasi</a:t>
            </a:r>
            <a:r>
              <a:rPr lang="en-US" sz="3000" dirty="0" smtClean="0"/>
              <a:t>?</a:t>
            </a:r>
            <a:endParaRPr lang="id-ID" sz="3000" dirty="0" smtClean="0"/>
          </a:p>
          <a:p>
            <a:pPr algn="just">
              <a:buNone/>
            </a:pPr>
            <a:endParaRPr lang="id-ID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3143248"/>
            <a:ext cx="8551480" cy="333985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dirty="0" smtClean="0"/>
              <a:t>	</a:t>
            </a:r>
            <a:r>
              <a:rPr lang="id-ID" sz="6600" dirty="0" smtClean="0">
                <a:solidFill>
                  <a:srgbClr val="FFC000"/>
                </a:solidFill>
              </a:rPr>
              <a:t>Salam Sosiologi !</a:t>
            </a:r>
            <a:endParaRPr lang="en-US" sz="6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217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PENGERTIAN DAN KARAKTERISTIK GLOBALISASI</vt:lpstr>
      <vt:lpstr>Pengertian GLOBALISASI</vt:lpstr>
      <vt:lpstr>Karakteristik GLOBALISASI</vt:lpstr>
      <vt:lpstr>Karakteristik GLOBALISASI</vt:lpstr>
      <vt:lpstr>Karakteristik GLOBALISASI</vt:lpstr>
      <vt:lpstr>QUIZ</vt:lpstr>
      <vt:lpstr>Slide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PCR</cp:lastModifiedBy>
  <cp:revision>43</cp:revision>
  <dcterms:created xsi:type="dcterms:W3CDTF">2013-08-21T19:17:07Z</dcterms:created>
  <dcterms:modified xsi:type="dcterms:W3CDTF">2015-07-20T11:28:27Z</dcterms:modified>
</cp:coreProperties>
</file>