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9" r:id="rId3"/>
    <p:sldId id="315" r:id="rId4"/>
    <p:sldId id="316" r:id="rId5"/>
    <p:sldId id="317" r:id="rId6"/>
    <p:sldId id="318" r:id="rId7"/>
    <p:sldId id="319" r:id="rId8"/>
    <p:sldId id="320" r:id="rId9"/>
    <p:sldId id="321" r:id="rId10"/>
    <p:sldId id="322" r:id="rId11"/>
    <p:sldId id="281" r:id="rId12"/>
    <p:sldId id="26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FF9E1D"/>
    <a:srgbClr val="D09622"/>
    <a:srgbClr val="CC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033" autoAdjust="0"/>
    <p:restoredTop sz="94660"/>
  </p:normalViewPr>
  <p:slideViewPr>
    <p:cSldViewPr>
      <p:cViewPr varScale="1">
        <p:scale>
          <a:sx n="68" d="100"/>
          <a:sy n="68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5" y="4650640"/>
            <a:ext cx="7772400" cy="859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ctr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005" y="5566870"/>
            <a:ext cx="6400800" cy="835455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1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2770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544" y="374900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1545" y="1544098"/>
            <a:ext cx="7016195" cy="4275740"/>
          </a:xfrm>
        </p:spPr>
        <p:txBody>
          <a:bodyPr/>
          <a:lstStyle>
            <a:lvl1pPr>
              <a:defRPr sz="2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2pPr>
            <a:lvl3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3pPr>
            <a:lvl4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4pPr>
            <a:lvl5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17065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34102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970885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34102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970885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4500570"/>
            <a:ext cx="7772400" cy="1928826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>GEJALA MODERNISASI DAN KARAKTERISTIK MANUSIA MODERN</a:t>
            </a:r>
            <a:endParaRPr lang="en-US" sz="4400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1142984"/>
            <a:ext cx="185427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57290" y="1214422"/>
            <a:ext cx="7561889" cy="4857784"/>
          </a:xfrm>
        </p:spPr>
        <p:txBody>
          <a:bodyPr>
            <a:noAutofit/>
          </a:bodyPr>
          <a:lstStyle/>
          <a:p>
            <a:pPr lvl="1" algn="just">
              <a:buFont typeface="Wingdings" pitchFamily="2" charset="2"/>
              <a:buChar char="§"/>
            </a:pPr>
            <a:r>
              <a:rPr lang="en-US" sz="2500" dirty="0" err="1" smtClean="0"/>
              <a:t>Manusia</a:t>
            </a:r>
            <a:r>
              <a:rPr lang="en-US" sz="2500" dirty="0" smtClean="0"/>
              <a:t> modern </a:t>
            </a:r>
            <a:r>
              <a:rPr lang="en-US" sz="2500" dirty="0" err="1" smtClean="0"/>
              <a:t>memiliki</a:t>
            </a:r>
            <a:r>
              <a:rPr lang="en-US" sz="2500" dirty="0" smtClean="0"/>
              <a:t> </a:t>
            </a:r>
            <a:r>
              <a:rPr lang="en-US" sz="2500" dirty="0" err="1" smtClean="0"/>
              <a:t>orientasi</a:t>
            </a:r>
            <a:r>
              <a:rPr lang="en-US" sz="2500" dirty="0" smtClean="0"/>
              <a:t> </a:t>
            </a:r>
            <a:r>
              <a:rPr lang="en-US" sz="2500" dirty="0" err="1" smtClean="0"/>
              <a:t>mobilitas</a:t>
            </a:r>
            <a:r>
              <a:rPr lang="en-US" sz="2500" dirty="0" smtClean="0"/>
              <a:t> </a:t>
            </a:r>
            <a:r>
              <a:rPr lang="en-US" sz="2500" dirty="0" err="1" smtClean="0"/>
              <a:t>dan</a:t>
            </a:r>
            <a:r>
              <a:rPr lang="en-US" sz="2500" dirty="0" smtClean="0"/>
              <a:t> </a:t>
            </a:r>
            <a:r>
              <a:rPr lang="en-US" sz="2500" dirty="0" err="1" smtClean="0"/>
              <a:t>ambisi</a:t>
            </a:r>
            <a:r>
              <a:rPr lang="en-US" sz="2500" dirty="0" smtClean="0"/>
              <a:t> </a:t>
            </a:r>
            <a:r>
              <a:rPr lang="en-US" sz="2500" dirty="0" err="1" smtClean="0"/>
              <a:t>hidup</a:t>
            </a:r>
            <a:r>
              <a:rPr lang="en-US" sz="2500" dirty="0" smtClean="0"/>
              <a:t> yang </a:t>
            </a:r>
            <a:r>
              <a:rPr lang="en-US" sz="2500" dirty="0" err="1" smtClean="0"/>
              <a:t>tinggi</a:t>
            </a:r>
            <a:r>
              <a:rPr lang="en-US" sz="2500" dirty="0" smtClean="0"/>
              <a:t>. </a:t>
            </a:r>
            <a:r>
              <a:rPr lang="en-US" sz="2500" dirty="0" err="1" smtClean="0"/>
              <a:t>Mereka</a:t>
            </a:r>
            <a:r>
              <a:rPr lang="en-US" sz="2500" dirty="0" smtClean="0"/>
              <a:t> </a:t>
            </a:r>
            <a:r>
              <a:rPr lang="en-US" sz="2500" dirty="0" err="1" smtClean="0"/>
              <a:t>berkehendak</a:t>
            </a:r>
            <a:r>
              <a:rPr lang="en-US" sz="2500" dirty="0" smtClean="0"/>
              <a:t> </a:t>
            </a:r>
            <a:r>
              <a:rPr lang="en-US" sz="2500" dirty="0" err="1" smtClean="0"/>
              <a:t>untuk</a:t>
            </a:r>
            <a:r>
              <a:rPr lang="en-US" sz="2500" dirty="0" smtClean="0"/>
              <a:t> </a:t>
            </a:r>
            <a:r>
              <a:rPr lang="en-US" sz="2500" dirty="0" err="1" smtClean="0"/>
              <a:t>meniti</a:t>
            </a:r>
            <a:r>
              <a:rPr lang="en-US" sz="2500" dirty="0" smtClean="0"/>
              <a:t> </a:t>
            </a:r>
            <a:r>
              <a:rPr lang="en-US" sz="2500" dirty="0" err="1" smtClean="0"/>
              <a:t>tangga</a:t>
            </a:r>
            <a:r>
              <a:rPr lang="en-US" sz="2500" dirty="0" smtClean="0"/>
              <a:t> </a:t>
            </a:r>
            <a:r>
              <a:rPr lang="en-US" sz="2500" dirty="0" err="1" smtClean="0"/>
              <a:t>jenjang</a:t>
            </a:r>
            <a:r>
              <a:rPr lang="en-US" sz="2500" dirty="0" smtClean="0"/>
              <a:t> </a:t>
            </a:r>
            <a:r>
              <a:rPr lang="en-US" sz="2500" dirty="0" err="1" smtClean="0"/>
              <a:t>pekerjaannya</a:t>
            </a:r>
            <a:r>
              <a:rPr lang="en-US" sz="2500" dirty="0" smtClean="0"/>
              <a:t>.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500" dirty="0" err="1" smtClean="0"/>
              <a:t>Manusia</a:t>
            </a:r>
            <a:r>
              <a:rPr lang="en-US" sz="2500" dirty="0" smtClean="0"/>
              <a:t> modern </a:t>
            </a:r>
            <a:r>
              <a:rPr lang="en-US" sz="2500" dirty="0" err="1" smtClean="0"/>
              <a:t>memiliki</a:t>
            </a:r>
            <a:r>
              <a:rPr lang="en-US" sz="2500" dirty="0" smtClean="0"/>
              <a:t> </a:t>
            </a:r>
            <a:r>
              <a:rPr lang="en-US" sz="2500" dirty="0" err="1" smtClean="0"/>
              <a:t>rencana</a:t>
            </a:r>
            <a:r>
              <a:rPr lang="en-US" sz="2500" dirty="0" smtClean="0"/>
              <a:t> </a:t>
            </a:r>
            <a:r>
              <a:rPr lang="en-US" sz="2500" dirty="0" err="1" smtClean="0"/>
              <a:t>jangka</a:t>
            </a:r>
            <a:r>
              <a:rPr lang="en-US" sz="2500" dirty="0" smtClean="0"/>
              <a:t> </a:t>
            </a:r>
            <a:r>
              <a:rPr lang="en-US" sz="2500" dirty="0" err="1" smtClean="0"/>
              <a:t>panjang</a:t>
            </a:r>
            <a:r>
              <a:rPr lang="en-US" sz="2500" dirty="0" smtClean="0"/>
              <a:t>. </a:t>
            </a:r>
            <a:r>
              <a:rPr lang="en-US" sz="2500" dirty="0" err="1" smtClean="0"/>
              <a:t>Mereka</a:t>
            </a:r>
            <a:r>
              <a:rPr lang="en-US" sz="2500" dirty="0" smtClean="0"/>
              <a:t> </a:t>
            </a:r>
            <a:r>
              <a:rPr lang="en-US" sz="2500" dirty="0" err="1" smtClean="0"/>
              <a:t>selalu</a:t>
            </a:r>
            <a:r>
              <a:rPr lang="en-US" sz="2500" dirty="0" smtClean="0"/>
              <a:t> </a:t>
            </a:r>
            <a:r>
              <a:rPr lang="en-US" sz="2500" dirty="0" err="1" smtClean="0"/>
              <a:t>merencanakan</a:t>
            </a:r>
            <a:r>
              <a:rPr lang="en-US" sz="2500" dirty="0" smtClean="0"/>
              <a:t> </a:t>
            </a:r>
            <a:r>
              <a:rPr lang="en-US" sz="2500" dirty="0" err="1" smtClean="0"/>
              <a:t>segala</a:t>
            </a:r>
            <a:r>
              <a:rPr lang="en-US" sz="2500" dirty="0" smtClean="0"/>
              <a:t> </a:t>
            </a:r>
            <a:r>
              <a:rPr lang="en-US" sz="2500" dirty="0" err="1" smtClean="0"/>
              <a:t>sesuatu</a:t>
            </a:r>
            <a:r>
              <a:rPr lang="en-US" sz="2500" dirty="0" smtClean="0"/>
              <a:t> </a:t>
            </a:r>
            <a:r>
              <a:rPr lang="en-US" sz="2500" dirty="0" err="1" smtClean="0"/>
              <a:t>di</a:t>
            </a:r>
            <a:r>
              <a:rPr lang="en-US" sz="2500" dirty="0" smtClean="0"/>
              <a:t> </a:t>
            </a:r>
            <a:r>
              <a:rPr lang="en-US" sz="2500" dirty="0" err="1" smtClean="0"/>
              <a:t>masa</a:t>
            </a:r>
            <a:r>
              <a:rPr lang="en-US" sz="2500" dirty="0" smtClean="0"/>
              <a:t> </a:t>
            </a:r>
            <a:r>
              <a:rPr lang="en-US" sz="2500" dirty="0" err="1" smtClean="0"/>
              <a:t>depan</a:t>
            </a:r>
            <a:r>
              <a:rPr lang="en-US" sz="2500" dirty="0" smtClean="0"/>
              <a:t> </a:t>
            </a:r>
            <a:r>
              <a:rPr lang="en-US" sz="2500" dirty="0" err="1" smtClean="0"/>
              <a:t>dan</a:t>
            </a:r>
            <a:r>
              <a:rPr lang="en-US" sz="2500" dirty="0" smtClean="0"/>
              <a:t> </a:t>
            </a:r>
            <a:r>
              <a:rPr lang="en-US" sz="2500" dirty="0" err="1" smtClean="0"/>
              <a:t>mengetahui</a:t>
            </a:r>
            <a:r>
              <a:rPr lang="en-US" sz="2500" dirty="0" smtClean="0"/>
              <a:t> </a:t>
            </a:r>
            <a:r>
              <a:rPr lang="en-US" sz="2500" dirty="0" err="1" smtClean="0"/>
              <a:t>apa</a:t>
            </a:r>
            <a:r>
              <a:rPr lang="en-US" sz="2500" dirty="0" smtClean="0"/>
              <a:t> yang </a:t>
            </a:r>
            <a:r>
              <a:rPr lang="en-US" sz="2500" dirty="0" err="1" smtClean="0"/>
              <a:t>akan</a:t>
            </a:r>
            <a:r>
              <a:rPr lang="en-US" sz="2500" dirty="0" smtClean="0"/>
              <a:t> </a:t>
            </a:r>
            <a:r>
              <a:rPr lang="en-US" sz="2500" dirty="0" err="1" smtClean="0"/>
              <a:t>mereka</a:t>
            </a:r>
            <a:r>
              <a:rPr lang="en-US" sz="2500" dirty="0" smtClean="0"/>
              <a:t> </a:t>
            </a:r>
            <a:r>
              <a:rPr lang="en-US" sz="2500" dirty="0" err="1" smtClean="0"/>
              <a:t>capai</a:t>
            </a:r>
            <a:r>
              <a:rPr lang="en-US" sz="2500" dirty="0" smtClean="0"/>
              <a:t> </a:t>
            </a:r>
            <a:r>
              <a:rPr lang="en-US" sz="2500" dirty="0" err="1" smtClean="0"/>
              <a:t>bertahun-tahun</a:t>
            </a:r>
            <a:r>
              <a:rPr lang="en-US" sz="2500" dirty="0" smtClean="0"/>
              <a:t> </a:t>
            </a:r>
            <a:r>
              <a:rPr lang="en-US" sz="2500" dirty="0" err="1" smtClean="0"/>
              <a:t>mendatang</a:t>
            </a:r>
            <a:r>
              <a:rPr lang="en-US" sz="2500" dirty="0" smtClean="0"/>
              <a:t>.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500" dirty="0" err="1" smtClean="0"/>
              <a:t>Manusia</a:t>
            </a:r>
            <a:r>
              <a:rPr lang="en-US" sz="2500" dirty="0" smtClean="0"/>
              <a:t> modern </a:t>
            </a:r>
            <a:r>
              <a:rPr lang="en-US" sz="2500" dirty="0" err="1" smtClean="0"/>
              <a:t>aktif</a:t>
            </a:r>
            <a:r>
              <a:rPr lang="en-US" sz="2500" dirty="0" smtClean="0"/>
              <a:t> </a:t>
            </a:r>
            <a:r>
              <a:rPr lang="en-US" sz="2500" dirty="0" err="1" smtClean="0"/>
              <a:t>terlibat</a:t>
            </a:r>
            <a:r>
              <a:rPr lang="en-US" sz="2500" dirty="0" smtClean="0"/>
              <a:t> </a:t>
            </a:r>
            <a:r>
              <a:rPr lang="en-US" sz="2500" dirty="0" err="1" smtClean="0"/>
              <a:t>dalam</a:t>
            </a:r>
            <a:r>
              <a:rPr lang="en-US" sz="2500" dirty="0" smtClean="0"/>
              <a:t> </a:t>
            </a:r>
            <a:r>
              <a:rPr lang="en-US" sz="2500" dirty="0" err="1" smtClean="0"/>
              <a:t>percaturan</a:t>
            </a:r>
            <a:r>
              <a:rPr lang="en-US" sz="2500" dirty="0" smtClean="0"/>
              <a:t> </a:t>
            </a:r>
            <a:r>
              <a:rPr lang="en-US" sz="2500" dirty="0" err="1" smtClean="0"/>
              <a:t>politik</a:t>
            </a:r>
            <a:r>
              <a:rPr lang="en-US" sz="2500" dirty="0" smtClean="0"/>
              <a:t>. </a:t>
            </a:r>
            <a:r>
              <a:rPr lang="en-US" sz="2500" dirty="0" err="1" smtClean="0"/>
              <a:t>Mereka</a:t>
            </a:r>
            <a:r>
              <a:rPr lang="en-US" sz="2500" dirty="0" smtClean="0"/>
              <a:t> </a:t>
            </a:r>
            <a:r>
              <a:rPr lang="en-US" sz="2500" dirty="0" err="1" smtClean="0"/>
              <a:t>bergabung</a:t>
            </a:r>
            <a:r>
              <a:rPr lang="en-US" sz="2500" dirty="0" smtClean="0"/>
              <a:t> </a:t>
            </a:r>
            <a:r>
              <a:rPr lang="en-US" sz="2500" dirty="0" err="1" smtClean="0"/>
              <a:t>dengan</a:t>
            </a:r>
            <a:r>
              <a:rPr lang="en-US" sz="2500" dirty="0" smtClean="0"/>
              <a:t> </a:t>
            </a:r>
            <a:r>
              <a:rPr lang="en-US" sz="2500" dirty="0" err="1" smtClean="0"/>
              <a:t>berbagai</a:t>
            </a:r>
            <a:r>
              <a:rPr lang="en-US" sz="2500" dirty="0" smtClean="0"/>
              <a:t> </a:t>
            </a:r>
            <a:r>
              <a:rPr lang="en-US" sz="2500" dirty="0" err="1" smtClean="0"/>
              <a:t>organisasi</a:t>
            </a:r>
            <a:r>
              <a:rPr lang="en-US" sz="2500" dirty="0" smtClean="0"/>
              <a:t> </a:t>
            </a:r>
            <a:r>
              <a:rPr lang="en-US" sz="2500" dirty="0" err="1" smtClean="0"/>
              <a:t>kekeluargaan</a:t>
            </a:r>
            <a:r>
              <a:rPr lang="en-US" sz="2500" dirty="0" smtClean="0"/>
              <a:t> </a:t>
            </a:r>
            <a:r>
              <a:rPr lang="en-US" sz="2500" dirty="0" err="1" smtClean="0"/>
              <a:t>dan</a:t>
            </a:r>
            <a:r>
              <a:rPr lang="en-US" sz="2500" dirty="0" smtClean="0"/>
              <a:t> </a:t>
            </a:r>
            <a:r>
              <a:rPr lang="en-US" sz="2500" dirty="0" err="1" smtClean="0"/>
              <a:t>kemasyarakatan</a:t>
            </a:r>
            <a:r>
              <a:rPr lang="en-US" sz="2500" dirty="0" smtClean="0"/>
              <a:t>, </a:t>
            </a:r>
            <a:r>
              <a:rPr lang="en-US" sz="2500" dirty="0" err="1" smtClean="0"/>
              <a:t>serta</a:t>
            </a:r>
            <a:r>
              <a:rPr lang="en-US" sz="2500" dirty="0" smtClean="0"/>
              <a:t> </a:t>
            </a:r>
            <a:r>
              <a:rPr lang="en-US" sz="2500" dirty="0" err="1" smtClean="0"/>
              <a:t>berpartisipasi</a:t>
            </a:r>
            <a:r>
              <a:rPr lang="en-US" sz="2500" dirty="0" smtClean="0"/>
              <a:t> </a:t>
            </a:r>
            <a:r>
              <a:rPr lang="en-US" sz="2500" dirty="0" err="1" smtClean="0"/>
              <a:t>aktif</a:t>
            </a:r>
            <a:r>
              <a:rPr lang="en-US" sz="2500" dirty="0" smtClean="0"/>
              <a:t> </a:t>
            </a:r>
            <a:r>
              <a:rPr lang="en-US" sz="2500" dirty="0" err="1" smtClean="0"/>
              <a:t>dalam</a:t>
            </a:r>
            <a:r>
              <a:rPr lang="en-US" sz="2500" dirty="0" smtClean="0"/>
              <a:t> </a:t>
            </a:r>
            <a:r>
              <a:rPr lang="en-US" sz="2500" dirty="0" err="1" smtClean="0"/>
              <a:t>urusan</a:t>
            </a:r>
            <a:r>
              <a:rPr lang="en-US" sz="2500" dirty="0" smtClean="0"/>
              <a:t> </a:t>
            </a:r>
            <a:r>
              <a:rPr lang="en-US" sz="2500" dirty="0" err="1" smtClean="0"/>
              <a:t>politik</a:t>
            </a:r>
            <a:r>
              <a:rPr lang="en-US" sz="2500" dirty="0" smtClean="0"/>
              <a:t>.</a:t>
            </a:r>
            <a:endParaRPr lang="en-US" sz="2500" dirty="0"/>
          </a:p>
        </p:txBody>
      </p:sp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1831544" y="214290"/>
            <a:ext cx="7016195" cy="928694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MANUSIA MODERN (Alex </a:t>
            </a:r>
            <a:r>
              <a:rPr lang="en-US" b="1" dirty="0" err="1" smtClean="0">
                <a:solidFill>
                  <a:srgbClr val="FF0000"/>
                </a:solidFill>
              </a:rPr>
              <a:t>Inkeles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31544" y="142852"/>
            <a:ext cx="7016195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QUIZ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31545" y="1142984"/>
            <a:ext cx="7016195" cy="5072098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Jelaskan</a:t>
            </a:r>
            <a:r>
              <a:rPr lang="en-US" dirty="0" smtClean="0"/>
              <a:t> </a:t>
            </a:r>
            <a:r>
              <a:rPr lang="en-US" dirty="0" err="1" smtClean="0"/>
              <a:t>gejala</a:t>
            </a:r>
            <a:r>
              <a:rPr lang="en-US" dirty="0" smtClean="0"/>
              <a:t> </a:t>
            </a:r>
            <a:r>
              <a:rPr lang="en-US" dirty="0" err="1" smtClean="0"/>
              <a:t>modernisasi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!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Jelaskan</a:t>
            </a:r>
            <a:r>
              <a:rPr lang="en-US" dirty="0" smtClean="0"/>
              <a:t> </a:t>
            </a:r>
            <a:r>
              <a:rPr lang="en-US" dirty="0" err="1" smtClean="0"/>
              <a:t>gejala</a:t>
            </a:r>
            <a:r>
              <a:rPr lang="en-US" dirty="0" smtClean="0"/>
              <a:t> </a:t>
            </a:r>
            <a:r>
              <a:rPr lang="en-US" dirty="0" err="1" smtClean="0"/>
              <a:t>modernisasi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kebudayaan</a:t>
            </a:r>
            <a:r>
              <a:rPr lang="en-US" dirty="0" smtClean="0"/>
              <a:t>!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Jelaskan</a:t>
            </a:r>
            <a:r>
              <a:rPr lang="en-US" dirty="0" smtClean="0"/>
              <a:t> </a:t>
            </a:r>
            <a:r>
              <a:rPr lang="en-US" dirty="0" err="1" smtClean="0"/>
              <a:t>ciri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modern </a:t>
            </a:r>
            <a:r>
              <a:rPr lang="en-US" dirty="0" err="1" smtClean="0"/>
              <a:t>menurut</a:t>
            </a:r>
            <a:r>
              <a:rPr lang="en-US" dirty="0" smtClean="0"/>
              <a:t> Alex </a:t>
            </a:r>
            <a:r>
              <a:rPr lang="en-US" smtClean="0"/>
              <a:t>Inkeles?</a:t>
            </a:r>
            <a:endParaRPr lang="en-US" dirty="0" smtClean="0"/>
          </a:p>
          <a:p>
            <a:pPr marL="514350" indent="-514350" algn="just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	</a:t>
            </a:r>
            <a:endParaRPr lang="id-ID" i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00166" y="2786058"/>
            <a:ext cx="7016195" cy="1143000"/>
          </a:xfrm>
        </p:spPr>
        <p:txBody>
          <a:bodyPr>
            <a:normAutofit/>
          </a:bodyPr>
          <a:lstStyle/>
          <a:p>
            <a:pPr algn="ctr"/>
            <a:r>
              <a:rPr lang="id-ID" sz="5400" dirty="0" smtClean="0"/>
              <a:t>SALAM SOSIOLOGI !</a:t>
            </a:r>
            <a:endParaRPr lang="en-US" sz="5400" dirty="0"/>
          </a:p>
        </p:txBody>
      </p:sp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57290" y="1357298"/>
            <a:ext cx="7561889" cy="4857784"/>
          </a:xfrm>
        </p:spPr>
        <p:txBody>
          <a:bodyPr>
            <a:noAutofit/>
          </a:bodyPr>
          <a:lstStyle/>
          <a:p>
            <a:pPr lvl="1" algn="just">
              <a:buFont typeface="Wingdings" pitchFamily="2" charset="2"/>
              <a:buChar char="§"/>
            </a:pPr>
            <a:r>
              <a:rPr lang="en-US" sz="2400" dirty="0" err="1" smtClean="0"/>
              <a:t>Pertumbuhan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sangat</a:t>
            </a:r>
            <a:r>
              <a:rPr lang="en-US" sz="2400" dirty="0" smtClean="0"/>
              <a:t> </a:t>
            </a:r>
            <a:r>
              <a:rPr lang="en-US" sz="2400" dirty="0" err="1" smtClean="0"/>
              <a:t>cepat</a:t>
            </a:r>
            <a:r>
              <a:rPr lang="en-US" sz="2400" dirty="0" smtClean="0"/>
              <a:t>. </a:t>
            </a:r>
            <a:r>
              <a:rPr lang="en-US" sz="2400" dirty="0" err="1" smtClean="0"/>
              <a:t>Walau</a:t>
            </a:r>
            <a:r>
              <a:rPr lang="en-US" sz="2400" dirty="0" smtClean="0"/>
              <a:t> </a:t>
            </a:r>
            <a:r>
              <a:rPr lang="en-US" sz="2400" dirty="0" err="1" smtClean="0"/>
              <a:t>adakalanya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resesi</a:t>
            </a:r>
            <a:r>
              <a:rPr lang="en-US" sz="2400" dirty="0" smtClean="0"/>
              <a:t>, </a:t>
            </a:r>
            <a:r>
              <a:rPr lang="en-US" sz="2400" dirty="0" err="1" smtClean="0"/>
              <a:t>namun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menyeluruh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jangka</a:t>
            </a:r>
            <a:r>
              <a:rPr lang="en-US" sz="2400" dirty="0" smtClean="0"/>
              <a:t> </a:t>
            </a:r>
            <a:r>
              <a:rPr lang="en-US" sz="2400" dirty="0" err="1" smtClean="0"/>
              <a:t>panjang</a:t>
            </a:r>
            <a:r>
              <a:rPr lang="en-US" sz="2400" dirty="0" smtClean="0"/>
              <a:t>, </a:t>
            </a:r>
            <a:r>
              <a:rPr lang="en-US" sz="2400" dirty="0" err="1" smtClean="0"/>
              <a:t>pertumbuhan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mampu</a:t>
            </a:r>
            <a:r>
              <a:rPr lang="en-US" sz="2400" dirty="0" smtClean="0"/>
              <a:t> </a:t>
            </a:r>
            <a:r>
              <a:rPr lang="en-US" sz="2400" dirty="0" err="1" smtClean="0"/>
              <a:t>melampaui</a:t>
            </a:r>
            <a:r>
              <a:rPr lang="en-US" sz="2400" dirty="0" smtClean="0"/>
              <a:t> </a:t>
            </a:r>
            <a:r>
              <a:rPr lang="en-US" sz="2400" dirty="0" err="1" smtClean="0"/>
              <a:t>kecepatan</a:t>
            </a:r>
            <a:r>
              <a:rPr lang="en-US" sz="2400" dirty="0" smtClean="0"/>
              <a:t> </a:t>
            </a:r>
            <a:r>
              <a:rPr lang="en-US" sz="2400" dirty="0" err="1" smtClean="0"/>
              <a:t>pertumbuhan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pernah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periode</a:t>
            </a:r>
            <a:r>
              <a:rPr lang="en-US" sz="2400" dirty="0" smtClean="0"/>
              <a:t> </a:t>
            </a:r>
            <a:r>
              <a:rPr lang="en-US" sz="2400" dirty="0" err="1" smtClean="0"/>
              <a:t>sebelumnya</a:t>
            </a:r>
            <a:r>
              <a:rPr lang="en-US" sz="2400" dirty="0" smtClean="0"/>
              <a:t>.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400" dirty="0" err="1" smtClean="0"/>
              <a:t>Terjadinya</a:t>
            </a:r>
            <a:r>
              <a:rPr lang="en-US" sz="2400" dirty="0" smtClean="0"/>
              <a:t> </a:t>
            </a:r>
            <a:r>
              <a:rPr lang="en-US" sz="2400" dirty="0" err="1" smtClean="0"/>
              <a:t>pergeseran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produksi</a:t>
            </a:r>
            <a:r>
              <a:rPr lang="en-US" sz="2400" dirty="0" smtClean="0"/>
              <a:t> </a:t>
            </a:r>
            <a:r>
              <a:rPr lang="en-US" sz="2400" dirty="0" err="1" smtClean="0"/>
              <a:t>agraris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industri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inti</a:t>
            </a:r>
            <a:r>
              <a:rPr lang="en-US" sz="2400" dirty="0" smtClean="0"/>
              <a:t> </a:t>
            </a:r>
            <a:r>
              <a:rPr lang="en-US" sz="2400" dirty="0" err="1" smtClean="0"/>
              <a:t>sektor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.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400" dirty="0" err="1" smtClean="0"/>
              <a:t>Konsentrasi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, </a:t>
            </a:r>
            <a:r>
              <a:rPr lang="en-US" sz="2400" dirty="0" err="1" smtClean="0"/>
              <a:t>terutama</a:t>
            </a:r>
            <a:r>
              <a:rPr lang="en-US" sz="2400" dirty="0" smtClean="0"/>
              <a:t> </a:t>
            </a:r>
            <a:r>
              <a:rPr lang="en-US" sz="2400" dirty="0" err="1" smtClean="0"/>
              <a:t>produksi</a:t>
            </a:r>
            <a:r>
              <a:rPr lang="en-US" sz="2400" dirty="0" smtClean="0"/>
              <a:t>, </a:t>
            </a:r>
            <a:r>
              <a:rPr lang="en-US" sz="2400" dirty="0" err="1" smtClean="0"/>
              <a:t>berlangsung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kawasan</a:t>
            </a:r>
            <a:r>
              <a:rPr lang="en-US" sz="2400" dirty="0" smtClean="0"/>
              <a:t> </a:t>
            </a:r>
            <a:r>
              <a:rPr lang="en-US" sz="2400" dirty="0" err="1" smtClean="0"/>
              <a:t>perkotaan</a:t>
            </a:r>
            <a:r>
              <a:rPr lang="en-US" sz="2400" dirty="0" smtClean="0"/>
              <a:t>. 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400" dirty="0" err="1" smtClean="0"/>
              <a:t>Penggunaan</a:t>
            </a:r>
            <a:r>
              <a:rPr lang="en-US" sz="2400" dirty="0" smtClean="0"/>
              <a:t> </a:t>
            </a:r>
            <a:r>
              <a:rPr lang="en-US" sz="2400" dirty="0" err="1" smtClean="0"/>
              <a:t>sumber</a:t>
            </a:r>
            <a:r>
              <a:rPr lang="en-US" sz="2400" dirty="0" smtClean="0"/>
              <a:t> </a:t>
            </a:r>
            <a:r>
              <a:rPr lang="en-US" sz="2400" dirty="0" err="1" smtClean="0"/>
              <a:t>daya</a:t>
            </a:r>
            <a:r>
              <a:rPr lang="en-US" sz="2400" dirty="0" smtClean="0"/>
              <a:t> </a:t>
            </a:r>
            <a:r>
              <a:rPr lang="en-US" sz="2400" dirty="0" err="1" smtClean="0"/>
              <a:t>tak</a:t>
            </a:r>
            <a:r>
              <a:rPr lang="en-US" sz="2400" dirty="0" smtClean="0"/>
              <a:t> </a:t>
            </a:r>
            <a:r>
              <a:rPr lang="en-US" sz="2400" dirty="0" err="1" smtClean="0"/>
              <a:t>bernyawa</a:t>
            </a:r>
            <a:r>
              <a:rPr lang="en-US" sz="2400" dirty="0" smtClean="0"/>
              <a:t> (</a:t>
            </a:r>
            <a:r>
              <a:rPr lang="en-US" sz="2400" dirty="0" err="1" smtClean="0"/>
              <a:t>mesin</a:t>
            </a:r>
            <a:r>
              <a:rPr lang="en-US" sz="2400" dirty="0" smtClean="0"/>
              <a:t>)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pengganti</a:t>
            </a:r>
            <a:r>
              <a:rPr lang="en-US" sz="2400" dirty="0" smtClean="0"/>
              <a:t> </a:t>
            </a:r>
            <a:r>
              <a:rPr lang="en-US" sz="2400" dirty="0" err="1" smtClean="0"/>
              <a:t>tenaga</a:t>
            </a:r>
            <a:r>
              <a:rPr lang="en-US" sz="2400" dirty="0" smtClean="0"/>
              <a:t> </a:t>
            </a:r>
            <a:r>
              <a:rPr lang="en-US" sz="2400" dirty="0" err="1" smtClean="0"/>
              <a:t>kerja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hewan</a:t>
            </a:r>
            <a:r>
              <a:rPr lang="en-US" sz="2400" dirty="0" smtClean="0"/>
              <a:t>.</a:t>
            </a:r>
          </a:p>
          <a:p>
            <a:pPr lvl="0" algn="just"/>
            <a:endParaRPr lang="en-US" sz="2000" dirty="0"/>
          </a:p>
        </p:txBody>
      </p:sp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1831544" y="214290"/>
            <a:ext cx="7016195" cy="928694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BIDANG EKONOMI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57290" y="1357298"/>
            <a:ext cx="7561889" cy="4857784"/>
          </a:xfrm>
        </p:spPr>
        <p:txBody>
          <a:bodyPr>
            <a:noAutofit/>
          </a:bodyPr>
          <a:lstStyle/>
          <a:p>
            <a:pPr lvl="1">
              <a:buFont typeface="Wingdings" pitchFamily="2" charset="2"/>
              <a:buChar char="§"/>
            </a:pPr>
            <a:r>
              <a:rPr lang="en-US" dirty="0" err="1" smtClean="0"/>
              <a:t>Penyebaran</a:t>
            </a:r>
            <a:r>
              <a:rPr lang="en-US" dirty="0" smtClean="0"/>
              <a:t> </a:t>
            </a:r>
            <a:r>
              <a:rPr lang="en-US" dirty="0" err="1" smtClean="0"/>
              <a:t>temuan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err="1" smtClean="0"/>
              <a:t>Terbukanya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terbukanya</a:t>
            </a:r>
            <a:r>
              <a:rPr lang="en-US" dirty="0" smtClean="0"/>
              <a:t> </a:t>
            </a:r>
            <a:r>
              <a:rPr lang="en-US" dirty="0" err="1" smtClean="0"/>
              <a:t>kesempatan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berkompetisi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mengurangi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pengangguran</a:t>
            </a:r>
            <a:r>
              <a:rPr lang="en-US" dirty="0" smtClean="0"/>
              <a:t>.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err="1" smtClean="0"/>
              <a:t>Terkonsentrasinya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pabrik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raksasa</a:t>
            </a:r>
            <a:r>
              <a:rPr lang="en-US" dirty="0" smtClean="0"/>
              <a:t>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err="1" smtClean="0"/>
              <a:t>Pentingnya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pengusaha</a:t>
            </a:r>
            <a:r>
              <a:rPr lang="en-US" dirty="0" smtClean="0"/>
              <a:t>, </a:t>
            </a:r>
            <a:r>
              <a:rPr lang="en-US" dirty="0" err="1" smtClean="0"/>
              <a:t>manajer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pemimpin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mengendalikan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.</a:t>
            </a:r>
            <a:endParaRPr lang="en-US" sz="4400" dirty="0"/>
          </a:p>
        </p:txBody>
      </p:sp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1831544" y="214290"/>
            <a:ext cx="7016195" cy="928694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BIDANG EKONOMI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57290" y="1357298"/>
            <a:ext cx="7561889" cy="4857784"/>
          </a:xfrm>
        </p:spPr>
        <p:txBody>
          <a:bodyPr>
            <a:noAutofit/>
          </a:bodyPr>
          <a:lstStyle/>
          <a:p>
            <a:pPr lvl="0"/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makin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. Negara </a:t>
            </a:r>
            <a:r>
              <a:rPr lang="en-US" dirty="0" err="1" smtClean="0"/>
              <a:t>melaksanakan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mengatur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mengkoordinir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, </a:t>
            </a:r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kekayaan</a:t>
            </a:r>
            <a:r>
              <a:rPr lang="en-US" dirty="0" smtClean="0"/>
              <a:t>, </a:t>
            </a:r>
            <a:r>
              <a:rPr lang="en-US" dirty="0" err="1" smtClean="0"/>
              <a:t>melindungi</a:t>
            </a:r>
            <a:r>
              <a:rPr lang="en-US" dirty="0" smtClean="0"/>
              <a:t> </a:t>
            </a:r>
            <a:r>
              <a:rPr lang="en-US" dirty="0" err="1" smtClean="0"/>
              <a:t>kedaulatan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merangsang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.</a:t>
            </a:r>
          </a:p>
          <a:p>
            <a:pPr lvl="0"/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yang </a:t>
            </a:r>
            <a:r>
              <a:rPr lang="en-US" dirty="0" err="1" smtClean="0"/>
              <a:t>mengikat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</a:t>
            </a:r>
          </a:p>
          <a:p>
            <a:pPr lvl="0"/>
            <a:r>
              <a:rPr lang="en-US" dirty="0" err="1" smtClean="0"/>
              <a:t>Berkembangnya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birokrasi</a:t>
            </a:r>
            <a:r>
              <a:rPr lang="en-US" dirty="0" smtClean="0"/>
              <a:t> </a:t>
            </a:r>
            <a:r>
              <a:rPr lang="en-US" dirty="0" err="1" smtClean="0"/>
              <a:t>rasional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administrasi</a:t>
            </a:r>
            <a:r>
              <a:rPr lang="en-US" dirty="0" smtClean="0"/>
              <a:t> </a:t>
            </a:r>
            <a:r>
              <a:rPr lang="en-US" dirty="0" err="1" smtClean="0"/>
              <a:t>dominan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bernegara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1831544" y="214290"/>
            <a:ext cx="7016195" cy="928694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BIDANG POLITIK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57290" y="1357298"/>
            <a:ext cx="7561889" cy="4857784"/>
          </a:xfrm>
        </p:spPr>
        <p:txBody>
          <a:bodyPr>
            <a:noAutofit/>
          </a:bodyPr>
          <a:lstStyle/>
          <a:p>
            <a:pPr lvl="0" algn="just"/>
            <a:r>
              <a:rPr lang="en-US" dirty="0" err="1" smtClean="0"/>
              <a:t>Berlangsungnya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sekularisasi</a:t>
            </a:r>
            <a:r>
              <a:rPr lang="en-US" dirty="0" smtClean="0"/>
              <a:t>, </a:t>
            </a:r>
            <a:r>
              <a:rPr lang="en-US" dirty="0" err="1" smtClean="0"/>
              <a:t>yakni</a:t>
            </a:r>
            <a:r>
              <a:rPr lang="en-US" dirty="0" smtClean="0"/>
              <a:t> </a:t>
            </a:r>
            <a:r>
              <a:rPr lang="en-US" dirty="0" err="1" smtClean="0"/>
              <a:t>merosotnya</a:t>
            </a:r>
            <a:r>
              <a:rPr lang="en-US" dirty="0" smtClean="0"/>
              <a:t> </a:t>
            </a:r>
            <a:r>
              <a:rPr lang="en-US" dirty="0" err="1" smtClean="0"/>
              <a:t>arti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keyakinan</a:t>
            </a:r>
            <a:r>
              <a:rPr lang="en-US" dirty="0" smtClean="0"/>
              <a:t> </a:t>
            </a:r>
            <a:r>
              <a:rPr lang="en-US" dirty="0" err="1" smtClean="0"/>
              <a:t>beragama</a:t>
            </a:r>
            <a:r>
              <a:rPr lang="en-US" dirty="0" smtClean="0"/>
              <a:t>,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gaib</a:t>
            </a:r>
            <a:r>
              <a:rPr lang="en-US" dirty="0" smtClean="0"/>
              <a:t>, </a:t>
            </a:r>
            <a:r>
              <a:rPr lang="en-US" dirty="0" err="1" smtClean="0"/>
              <a:t>nilai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norma</a:t>
            </a:r>
            <a:r>
              <a:rPr lang="en-US" dirty="0" smtClean="0"/>
              <a:t>.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digantikan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aturan</a:t>
            </a:r>
            <a:r>
              <a:rPr lang="en-US" dirty="0" smtClean="0"/>
              <a:t> yang </a:t>
            </a:r>
            <a:r>
              <a:rPr lang="en-US" dirty="0" err="1" smtClean="0"/>
              <a:t>disahkan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argumen</a:t>
            </a:r>
            <a:r>
              <a:rPr lang="en-US" dirty="0" smtClean="0"/>
              <a:t> </a:t>
            </a:r>
            <a:r>
              <a:rPr lang="en-US" dirty="0" err="1" smtClean="0"/>
              <a:t>logis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pertimbangan</a:t>
            </a:r>
            <a:r>
              <a:rPr lang="en-US" dirty="0" smtClean="0"/>
              <a:t> </a:t>
            </a:r>
            <a:r>
              <a:rPr lang="en-US" dirty="0" err="1" smtClean="0"/>
              <a:t>duniawi</a:t>
            </a:r>
            <a:r>
              <a:rPr lang="en-US" dirty="0" smtClean="0"/>
              <a:t>.</a:t>
            </a:r>
          </a:p>
          <a:p>
            <a:pPr lvl="0" algn="just"/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sentral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yang </a:t>
            </a:r>
            <a:r>
              <a:rPr lang="en-US" dirty="0" err="1" smtClean="0"/>
              <a:t>membuka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yang </a:t>
            </a:r>
            <a:r>
              <a:rPr lang="en-US" dirty="0" err="1" smtClean="0"/>
              <a:t>benar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selanjutnya</a:t>
            </a:r>
            <a:r>
              <a:rPr lang="en-US" dirty="0" smtClean="0"/>
              <a:t> </a:t>
            </a:r>
            <a:r>
              <a:rPr lang="en-US" dirty="0" err="1" smtClean="0"/>
              <a:t>dimanfaatkan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produktif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1831544" y="214290"/>
            <a:ext cx="7016195" cy="928694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BIDANG KEBUDAYAAN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57290" y="1357298"/>
            <a:ext cx="7561889" cy="4857784"/>
          </a:xfrm>
        </p:spPr>
        <p:txBody>
          <a:bodyPr>
            <a:noAutofit/>
          </a:bodyPr>
          <a:lstStyle/>
          <a:p>
            <a:pPr lvl="0" algn="just"/>
            <a:r>
              <a:rPr lang="en-US" dirty="0" err="1" smtClean="0"/>
              <a:t>Demokratisasi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hingga</a:t>
            </a:r>
            <a:r>
              <a:rPr lang="en-US" dirty="0" smtClean="0"/>
              <a:t> </a:t>
            </a:r>
            <a:r>
              <a:rPr lang="en-US" dirty="0" err="1" smtClean="0"/>
              <a:t>menjangkau</a:t>
            </a:r>
            <a:r>
              <a:rPr lang="en-US" dirty="0" smtClean="0"/>
              <a:t> </a:t>
            </a:r>
            <a:r>
              <a:rPr lang="en-US" dirty="0" err="1" smtClean="0"/>
              <a:t>lapisan</a:t>
            </a:r>
            <a:r>
              <a:rPr lang="en-US" dirty="0" smtClean="0"/>
              <a:t> </a:t>
            </a:r>
            <a:r>
              <a:rPr lang="en-US" dirty="0" err="1" smtClean="0"/>
              <a:t>penduduk</a:t>
            </a:r>
            <a:r>
              <a:rPr lang="en-US" dirty="0" smtClean="0"/>
              <a:t> yang </a:t>
            </a:r>
            <a:r>
              <a:rPr lang="en-US" dirty="0" err="1" smtClean="0"/>
              <a:t>makin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.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mengenyam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berkualitas</a:t>
            </a:r>
            <a:r>
              <a:rPr lang="en-US" dirty="0" smtClean="0"/>
              <a:t>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terjangkau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malah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sekali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subsidi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.</a:t>
            </a:r>
          </a:p>
          <a:p>
            <a:pPr lvl="0" algn="just"/>
            <a:r>
              <a:rPr lang="en-US" dirty="0" err="1" smtClean="0"/>
              <a:t>Munculnya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(</a:t>
            </a:r>
            <a:r>
              <a:rPr lang="en-US" dirty="0" err="1" smtClean="0"/>
              <a:t>kultur</a:t>
            </a:r>
            <a:r>
              <a:rPr lang="en-US" dirty="0" smtClean="0"/>
              <a:t>) </a:t>
            </a:r>
            <a:r>
              <a:rPr lang="en-US" dirty="0" err="1" smtClean="0"/>
              <a:t>massa</a:t>
            </a:r>
            <a:r>
              <a:rPr lang="en-US" dirty="0" smtClean="0"/>
              <a:t>.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estetika</a:t>
            </a:r>
            <a:r>
              <a:rPr lang="en-US" dirty="0" smtClean="0"/>
              <a:t> (</a:t>
            </a:r>
            <a:r>
              <a:rPr lang="en-US" dirty="0" err="1" smtClean="0"/>
              <a:t>kecantikan</a:t>
            </a:r>
            <a:r>
              <a:rPr lang="en-US" dirty="0" smtClean="0"/>
              <a:t>, </a:t>
            </a:r>
            <a:r>
              <a:rPr lang="en-US" dirty="0" err="1" smtClean="0"/>
              <a:t>penunjang</a:t>
            </a:r>
            <a:r>
              <a:rPr lang="en-US" dirty="0" smtClean="0"/>
              <a:t> </a:t>
            </a:r>
            <a:r>
              <a:rPr lang="en-US" dirty="0" err="1" smtClean="0"/>
              <a:t>penampilan</a:t>
            </a:r>
            <a:r>
              <a:rPr lang="en-US" dirty="0" smtClean="0"/>
              <a:t>), </a:t>
            </a:r>
            <a:r>
              <a:rPr lang="en-US" dirty="0" err="1" smtClean="0"/>
              <a:t>kesusasteraan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artistik</a:t>
            </a:r>
            <a:r>
              <a:rPr lang="en-US" dirty="0" smtClean="0"/>
              <a:t> </a:t>
            </a:r>
            <a:r>
              <a:rPr lang="en-US" dirty="0" err="1" smtClean="0"/>
              <a:t>kini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komoditas</a:t>
            </a:r>
            <a:r>
              <a:rPr lang="en-US" dirty="0" smtClean="0"/>
              <a:t> yang </a:t>
            </a:r>
            <a:r>
              <a:rPr lang="en-US" dirty="0" err="1" smtClean="0"/>
              <a:t>tersebar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menarik</a:t>
            </a:r>
            <a:r>
              <a:rPr lang="en-US" dirty="0" smtClean="0"/>
              <a:t> </a:t>
            </a:r>
            <a:r>
              <a:rPr lang="en-US" dirty="0" err="1" smtClean="0"/>
              <a:t>minat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1831544" y="214290"/>
            <a:ext cx="7016195" cy="928694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BIDANG KEBUDAYAAN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57290" y="1285860"/>
            <a:ext cx="7561889" cy="4857784"/>
          </a:xfrm>
        </p:spPr>
        <p:txBody>
          <a:bodyPr>
            <a:noAutofit/>
          </a:bodyPr>
          <a:lstStyle/>
          <a:p>
            <a:pPr lvl="0"/>
            <a:r>
              <a:rPr lang="en-US" sz="2600" dirty="0" err="1" smtClean="0"/>
              <a:t>Perluasan</a:t>
            </a:r>
            <a:r>
              <a:rPr lang="en-US" sz="2600" dirty="0" smtClean="0"/>
              <a:t> </a:t>
            </a:r>
            <a:r>
              <a:rPr lang="en-US" sz="2600" dirty="0" err="1" smtClean="0"/>
              <a:t>bidang</a:t>
            </a:r>
            <a:r>
              <a:rPr lang="en-US" sz="2600" dirty="0" smtClean="0"/>
              <a:t> </a:t>
            </a:r>
            <a:r>
              <a:rPr lang="en-US" sz="2600" dirty="0" err="1" smtClean="0"/>
              <a:t>pekerjaan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pemisahannya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</a:t>
            </a:r>
            <a:r>
              <a:rPr lang="en-US" sz="2600" dirty="0" err="1" smtClean="0"/>
              <a:t>kehidupan</a:t>
            </a:r>
            <a:r>
              <a:rPr lang="en-US" sz="2600" dirty="0" smtClean="0"/>
              <a:t> </a:t>
            </a:r>
            <a:r>
              <a:rPr lang="en-US" sz="2600" dirty="0" err="1" smtClean="0"/>
              <a:t>keluarga</a:t>
            </a:r>
            <a:r>
              <a:rPr lang="en-US" sz="2600" dirty="0" smtClean="0"/>
              <a:t>. </a:t>
            </a:r>
            <a:r>
              <a:rPr lang="en-US" sz="2600" dirty="0" err="1" smtClean="0"/>
              <a:t>Individu-individu</a:t>
            </a:r>
            <a:r>
              <a:rPr lang="en-US" sz="2600" dirty="0" smtClean="0"/>
              <a:t> </a:t>
            </a:r>
            <a:r>
              <a:rPr lang="en-US" sz="2600" dirty="0" err="1" smtClean="0"/>
              <a:t>berusaha</a:t>
            </a:r>
            <a:r>
              <a:rPr lang="en-US" sz="2600" dirty="0" smtClean="0"/>
              <a:t> </a:t>
            </a:r>
            <a:r>
              <a:rPr lang="en-US" sz="2600" dirty="0" err="1" smtClean="0"/>
              <a:t>memisahkan</a:t>
            </a:r>
            <a:r>
              <a:rPr lang="en-US" sz="2600" dirty="0" smtClean="0"/>
              <a:t> </a:t>
            </a:r>
            <a:r>
              <a:rPr lang="en-US" sz="2600" dirty="0" err="1" smtClean="0"/>
              <a:t>antara</a:t>
            </a:r>
            <a:r>
              <a:rPr lang="en-US" sz="2600" dirty="0" smtClean="0"/>
              <a:t> </a:t>
            </a:r>
            <a:r>
              <a:rPr lang="en-US" sz="2600" dirty="0" err="1" smtClean="0"/>
              <a:t>pekerjaan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keluarga</a:t>
            </a:r>
            <a:r>
              <a:rPr lang="en-US" sz="2600" dirty="0" smtClean="0"/>
              <a:t>,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tidak</a:t>
            </a:r>
            <a:r>
              <a:rPr lang="en-US" sz="2600" dirty="0" smtClean="0"/>
              <a:t> </a:t>
            </a:r>
            <a:r>
              <a:rPr lang="en-US" sz="2600" dirty="0" err="1" smtClean="0"/>
              <a:t>membawa</a:t>
            </a:r>
            <a:r>
              <a:rPr lang="en-US" sz="2600" dirty="0" smtClean="0"/>
              <a:t> </a:t>
            </a:r>
            <a:r>
              <a:rPr lang="en-US" sz="2600" dirty="0" err="1" smtClean="0"/>
              <a:t>tumpukan</a:t>
            </a:r>
            <a:r>
              <a:rPr lang="en-US" sz="2600" dirty="0" smtClean="0"/>
              <a:t> </a:t>
            </a:r>
            <a:r>
              <a:rPr lang="en-US" sz="2600" dirty="0" err="1" smtClean="0"/>
              <a:t>tugas</a:t>
            </a:r>
            <a:r>
              <a:rPr lang="en-US" sz="2600" dirty="0" smtClean="0"/>
              <a:t> </a:t>
            </a:r>
            <a:r>
              <a:rPr lang="en-US" sz="2600" dirty="0" err="1" smtClean="0"/>
              <a:t>ke</a:t>
            </a:r>
            <a:r>
              <a:rPr lang="en-US" sz="2600" dirty="0" smtClean="0"/>
              <a:t> </a:t>
            </a:r>
            <a:r>
              <a:rPr lang="en-US" sz="2600" dirty="0" err="1" smtClean="0"/>
              <a:t>rumah</a:t>
            </a:r>
            <a:r>
              <a:rPr lang="en-US" sz="2600" dirty="0" smtClean="0"/>
              <a:t>, </a:t>
            </a:r>
            <a:r>
              <a:rPr lang="en-US" sz="2600" dirty="0" err="1" smtClean="0"/>
              <a:t>menghindari</a:t>
            </a:r>
            <a:r>
              <a:rPr lang="en-US" sz="2600" dirty="0" smtClean="0"/>
              <a:t> </a:t>
            </a:r>
            <a:r>
              <a:rPr lang="en-US" sz="2600" dirty="0" err="1" smtClean="0"/>
              <a:t>berbagi</a:t>
            </a:r>
            <a:r>
              <a:rPr lang="en-US" sz="2600" dirty="0" smtClean="0"/>
              <a:t> </a:t>
            </a:r>
            <a:r>
              <a:rPr lang="en-US" sz="2600" dirty="0" err="1" smtClean="0"/>
              <a:t>masalah</a:t>
            </a:r>
            <a:r>
              <a:rPr lang="en-US" sz="2600" dirty="0" smtClean="0"/>
              <a:t> </a:t>
            </a:r>
            <a:r>
              <a:rPr lang="en-US" sz="2600" dirty="0" err="1" smtClean="0"/>
              <a:t>dalam</a:t>
            </a:r>
            <a:r>
              <a:rPr lang="en-US" sz="2600" dirty="0" smtClean="0"/>
              <a:t> </a:t>
            </a:r>
            <a:r>
              <a:rPr lang="en-US" sz="2600" dirty="0" err="1" smtClean="0"/>
              <a:t>pekerjaan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anggota</a:t>
            </a:r>
            <a:r>
              <a:rPr lang="en-US" sz="2600" dirty="0" smtClean="0"/>
              <a:t> </a:t>
            </a:r>
            <a:r>
              <a:rPr lang="en-US" sz="2600" dirty="0" err="1" smtClean="0"/>
              <a:t>keluarga</a:t>
            </a:r>
            <a:r>
              <a:rPr lang="en-US" sz="2600" dirty="0" smtClean="0"/>
              <a:t>,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sebagainya</a:t>
            </a:r>
            <a:r>
              <a:rPr lang="en-US" sz="2600" dirty="0" smtClean="0"/>
              <a:t>.</a:t>
            </a:r>
          </a:p>
          <a:p>
            <a:pPr lvl="0"/>
            <a:r>
              <a:rPr lang="en-US" sz="2600" dirty="0" err="1" smtClean="0"/>
              <a:t>Pertumbuhan</a:t>
            </a:r>
            <a:r>
              <a:rPr lang="en-US" sz="2600" dirty="0" smtClean="0"/>
              <a:t> </a:t>
            </a:r>
            <a:r>
              <a:rPr lang="en-US" sz="2600" dirty="0" err="1" smtClean="0"/>
              <a:t>kemandirian</a:t>
            </a:r>
            <a:r>
              <a:rPr lang="en-US" sz="2600" dirty="0" smtClean="0"/>
              <a:t> (</a:t>
            </a:r>
            <a:r>
              <a:rPr lang="en-US" sz="2600" i="1" dirty="0" smtClean="0"/>
              <a:t>privatization</a:t>
            </a:r>
            <a:r>
              <a:rPr lang="en-US" sz="2600" dirty="0" smtClean="0"/>
              <a:t>) </a:t>
            </a:r>
            <a:r>
              <a:rPr lang="en-US" sz="2600" dirty="0" err="1" smtClean="0"/>
              <a:t>keluarga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pemisahannya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</a:t>
            </a:r>
            <a:r>
              <a:rPr lang="en-US" sz="2600" dirty="0" err="1" smtClean="0"/>
              <a:t>kontrol</a:t>
            </a:r>
            <a:r>
              <a:rPr lang="en-US" sz="2600" dirty="0" smtClean="0"/>
              <a:t> </a:t>
            </a:r>
            <a:r>
              <a:rPr lang="en-US" sz="2600" dirty="0" err="1" smtClean="0"/>
              <a:t>sosial</a:t>
            </a:r>
            <a:r>
              <a:rPr lang="en-US" sz="2600" dirty="0" smtClean="0"/>
              <a:t> </a:t>
            </a:r>
            <a:r>
              <a:rPr lang="en-US" sz="2600" dirty="0" err="1" smtClean="0"/>
              <a:t>komunitas</a:t>
            </a:r>
            <a:r>
              <a:rPr lang="en-US" sz="2600" dirty="0" smtClean="0"/>
              <a:t> </a:t>
            </a:r>
            <a:r>
              <a:rPr lang="en-US" sz="2600" dirty="0" err="1" smtClean="0"/>
              <a:t>atau</a:t>
            </a:r>
            <a:r>
              <a:rPr lang="en-US" sz="2600" dirty="0" smtClean="0"/>
              <a:t> </a:t>
            </a:r>
            <a:r>
              <a:rPr lang="en-US" sz="2600" dirty="0" err="1" smtClean="0"/>
              <a:t>masyarakat</a:t>
            </a:r>
            <a:r>
              <a:rPr lang="en-US" sz="2600" dirty="0" smtClean="0"/>
              <a:t> </a:t>
            </a:r>
            <a:r>
              <a:rPr lang="en-US" sz="2600" dirty="0" err="1" smtClean="0"/>
              <a:t>lebih</a:t>
            </a:r>
            <a:r>
              <a:rPr lang="en-US" sz="2600" dirty="0" smtClean="0"/>
              <a:t> </a:t>
            </a:r>
            <a:r>
              <a:rPr lang="en-US" sz="2600" dirty="0" err="1" smtClean="0"/>
              <a:t>luas</a:t>
            </a:r>
            <a:r>
              <a:rPr lang="en-US" sz="2600" dirty="0" smtClean="0"/>
              <a:t>. </a:t>
            </a:r>
            <a:r>
              <a:rPr lang="en-US" sz="2600" dirty="0" err="1" smtClean="0"/>
              <a:t>Keluarga-keluarga</a:t>
            </a:r>
            <a:r>
              <a:rPr lang="en-US" sz="2600" dirty="0" smtClean="0"/>
              <a:t> modern </a:t>
            </a:r>
            <a:r>
              <a:rPr lang="en-US" sz="2600" dirty="0" err="1" smtClean="0"/>
              <a:t>memandang</a:t>
            </a:r>
            <a:r>
              <a:rPr lang="en-US" sz="2600" dirty="0" smtClean="0"/>
              <a:t> </a:t>
            </a:r>
            <a:r>
              <a:rPr lang="en-US" sz="2600" dirty="0" err="1" smtClean="0"/>
              <a:t>campur</a:t>
            </a:r>
            <a:r>
              <a:rPr lang="en-US" sz="2600" dirty="0" smtClean="0"/>
              <a:t> </a:t>
            </a:r>
            <a:r>
              <a:rPr lang="en-US" sz="2600" dirty="0" err="1" smtClean="0"/>
              <a:t>tangan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</a:t>
            </a:r>
            <a:r>
              <a:rPr lang="en-US" sz="2600" dirty="0" err="1" smtClean="0"/>
              <a:t>pihak</a:t>
            </a:r>
            <a:r>
              <a:rPr lang="en-US" sz="2600" dirty="0" smtClean="0"/>
              <a:t> </a:t>
            </a:r>
            <a:r>
              <a:rPr lang="en-US" sz="2600" dirty="0" err="1" smtClean="0"/>
              <a:t>luar</a:t>
            </a:r>
            <a:r>
              <a:rPr lang="en-US" sz="2600" dirty="0" smtClean="0"/>
              <a:t> </a:t>
            </a:r>
            <a:r>
              <a:rPr lang="en-US" sz="2600" dirty="0" err="1" smtClean="0"/>
              <a:t>terhadap</a:t>
            </a:r>
            <a:r>
              <a:rPr lang="en-US" sz="2600" dirty="0" smtClean="0"/>
              <a:t> </a:t>
            </a:r>
            <a:r>
              <a:rPr lang="en-US" sz="2600" dirty="0" err="1" smtClean="0"/>
              <a:t>masalah</a:t>
            </a:r>
            <a:r>
              <a:rPr lang="en-US" sz="2600" dirty="0" smtClean="0"/>
              <a:t> </a:t>
            </a:r>
            <a:r>
              <a:rPr lang="en-US" sz="2600" dirty="0" err="1" smtClean="0"/>
              <a:t>atau</a:t>
            </a:r>
            <a:r>
              <a:rPr lang="en-US" sz="2600" dirty="0" smtClean="0"/>
              <a:t> pun </a:t>
            </a:r>
            <a:r>
              <a:rPr lang="en-US" sz="2600" dirty="0" err="1" smtClean="0"/>
              <a:t>urusan</a:t>
            </a:r>
            <a:r>
              <a:rPr lang="en-US" sz="2600" dirty="0" smtClean="0"/>
              <a:t> </a:t>
            </a:r>
            <a:r>
              <a:rPr lang="en-US" sz="2600" dirty="0" err="1" smtClean="0"/>
              <a:t>rumah</a:t>
            </a:r>
            <a:r>
              <a:rPr lang="en-US" sz="2600" dirty="0" smtClean="0"/>
              <a:t> </a:t>
            </a:r>
            <a:r>
              <a:rPr lang="en-US" sz="2600" dirty="0" err="1" smtClean="0"/>
              <a:t>tangganya</a:t>
            </a:r>
            <a:r>
              <a:rPr lang="en-US" sz="2600" dirty="0" smtClean="0"/>
              <a:t> </a:t>
            </a:r>
            <a:r>
              <a:rPr lang="en-US" sz="2600" dirty="0" err="1" smtClean="0"/>
              <a:t>sebagai</a:t>
            </a:r>
            <a:r>
              <a:rPr lang="en-US" sz="2600" dirty="0" smtClean="0"/>
              <a:t> </a:t>
            </a:r>
            <a:r>
              <a:rPr lang="en-US" sz="2600" dirty="0" err="1" smtClean="0"/>
              <a:t>sesuatu</a:t>
            </a:r>
            <a:r>
              <a:rPr lang="en-US" sz="2600" dirty="0" smtClean="0"/>
              <a:t> yang </a:t>
            </a:r>
            <a:r>
              <a:rPr lang="en-US" sz="2600" dirty="0" err="1" smtClean="0"/>
              <a:t>sama</a:t>
            </a:r>
            <a:r>
              <a:rPr lang="en-US" sz="2600" dirty="0" smtClean="0"/>
              <a:t> </a:t>
            </a:r>
            <a:r>
              <a:rPr lang="en-US" sz="2600" dirty="0" err="1" smtClean="0"/>
              <a:t>sekali</a:t>
            </a:r>
            <a:r>
              <a:rPr lang="en-US" sz="2600" dirty="0" smtClean="0"/>
              <a:t> </a:t>
            </a:r>
            <a:r>
              <a:rPr lang="en-US" sz="2600" dirty="0" err="1" smtClean="0"/>
              <a:t>tidak</a:t>
            </a:r>
            <a:r>
              <a:rPr lang="en-US" sz="2600" dirty="0" smtClean="0"/>
              <a:t> </a:t>
            </a:r>
            <a:r>
              <a:rPr lang="en-US" sz="2600" dirty="0" err="1" smtClean="0"/>
              <a:t>dapat</a:t>
            </a:r>
            <a:r>
              <a:rPr lang="en-US" sz="2600" dirty="0" smtClean="0"/>
              <a:t> </a:t>
            </a:r>
            <a:r>
              <a:rPr lang="en-US" sz="2600" dirty="0" err="1" smtClean="0"/>
              <a:t>diterima</a:t>
            </a:r>
            <a:r>
              <a:rPr lang="en-US" sz="2600" dirty="0" smtClean="0"/>
              <a:t>.</a:t>
            </a:r>
            <a:endParaRPr lang="en-US" sz="2600" dirty="0"/>
          </a:p>
        </p:txBody>
      </p:sp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1831544" y="214290"/>
            <a:ext cx="7016195" cy="928694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DALAM KESEHARIAN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57290" y="1285860"/>
            <a:ext cx="7561889" cy="4857784"/>
          </a:xfrm>
        </p:spPr>
        <p:txBody>
          <a:bodyPr>
            <a:noAutofit/>
          </a:bodyPr>
          <a:lstStyle/>
          <a:p>
            <a:pPr lvl="0" algn="just"/>
            <a:r>
              <a:rPr lang="en-US" sz="2600" dirty="0" err="1" smtClean="0"/>
              <a:t>Pemisahan</a:t>
            </a:r>
            <a:r>
              <a:rPr lang="en-US" sz="2600" dirty="0" smtClean="0"/>
              <a:t> </a:t>
            </a:r>
            <a:r>
              <a:rPr lang="en-US" sz="2600" dirty="0" err="1" smtClean="0"/>
              <a:t>antara</a:t>
            </a:r>
            <a:r>
              <a:rPr lang="en-US" sz="2600" dirty="0" smtClean="0"/>
              <a:t> </a:t>
            </a:r>
            <a:r>
              <a:rPr lang="en-US" sz="2600" dirty="0" err="1" smtClean="0"/>
              <a:t>waktu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bekerja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waktu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bersantai</a:t>
            </a:r>
            <a:r>
              <a:rPr lang="en-US" sz="2600" dirty="0" smtClean="0"/>
              <a:t>. Jam </a:t>
            </a:r>
            <a:r>
              <a:rPr lang="en-US" sz="2600" dirty="0" err="1" smtClean="0"/>
              <a:t>kerja</a:t>
            </a:r>
            <a:r>
              <a:rPr lang="en-US" sz="2600" dirty="0" smtClean="0"/>
              <a:t> </a:t>
            </a:r>
            <a:r>
              <a:rPr lang="en-US" sz="2600" dirty="0" err="1" smtClean="0"/>
              <a:t>akan</a:t>
            </a:r>
            <a:r>
              <a:rPr lang="en-US" sz="2600" dirty="0" smtClean="0"/>
              <a:t> </a:t>
            </a:r>
            <a:r>
              <a:rPr lang="en-US" sz="2600" dirty="0" err="1" smtClean="0"/>
              <a:t>dimanfaatkan</a:t>
            </a:r>
            <a:r>
              <a:rPr lang="en-US" sz="2600" dirty="0" smtClean="0"/>
              <a:t> </a:t>
            </a:r>
            <a:r>
              <a:rPr lang="en-US" sz="2600" dirty="0" err="1" smtClean="0"/>
              <a:t>sebaik-baiknya</a:t>
            </a:r>
            <a:r>
              <a:rPr lang="en-US" sz="2600" dirty="0" smtClean="0"/>
              <a:t> </a:t>
            </a:r>
            <a:r>
              <a:rPr lang="en-US" sz="2600" dirty="0" err="1" smtClean="0"/>
              <a:t>serta</a:t>
            </a:r>
            <a:r>
              <a:rPr lang="en-US" sz="2600" dirty="0" smtClean="0"/>
              <a:t> </a:t>
            </a:r>
            <a:r>
              <a:rPr lang="en-US" sz="2600" dirty="0" err="1" smtClean="0"/>
              <a:t>diisi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aktivitas</a:t>
            </a:r>
            <a:r>
              <a:rPr lang="en-US" sz="2600" dirty="0" smtClean="0"/>
              <a:t> </a:t>
            </a:r>
            <a:r>
              <a:rPr lang="en-US" sz="2600" dirty="0" err="1" smtClean="0"/>
              <a:t>sepadat</a:t>
            </a:r>
            <a:r>
              <a:rPr lang="en-US" sz="2600" dirty="0" smtClean="0"/>
              <a:t> </a:t>
            </a:r>
            <a:r>
              <a:rPr lang="en-US" sz="2600" dirty="0" err="1" smtClean="0"/>
              <a:t>mungkin</a:t>
            </a:r>
            <a:r>
              <a:rPr lang="en-US" sz="2600" dirty="0" smtClean="0"/>
              <a:t>. </a:t>
            </a:r>
            <a:r>
              <a:rPr lang="en-US" sz="2600" dirty="0" err="1" smtClean="0"/>
              <a:t>Sebaliknya</a:t>
            </a:r>
            <a:r>
              <a:rPr lang="en-US" sz="2600" dirty="0" smtClean="0"/>
              <a:t>, </a:t>
            </a:r>
            <a:r>
              <a:rPr lang="en-US" sz="2600" dirty="0" err="1" smtClean="0"/>
              <a:t>waktu</a:t>
            </a:r>
            <a:r>
              <a:rPr lang="en-US" sz="2600" dirty="0" smtClean="0"/>
              <a:t> </a:t>
            </a:r>
            <a:r>
              <a:rPr lang="en-US" sz="2600" dirty="0" err="1" smtClean="0"/>
              <a:t>cuti</a:t>
            </a:r>
            <a:r>
              <a:rPr lang="en-US" sz="2600" dirty="0" smtClean="0"/>
              <a:t> </a:t>
            </a:r>
            <a:r>
              <a:rPr lang="en-US" sz="2600" dirty="0" err="1" smtClean="0"/>
              <a:t>juga</a:t>
            </a:r>
            <a:r>
              <a:rPr lang="en-US" sz="2600" dirty="0" smtClean="0"/>
              <a:t> </a:t>
            </a:r>
            <a:r>
              <a:rPr lang="en-US" sz="2600" dirty="0" err="1" smtClean="0"/>
              <a:t>digunakan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mengistirahatkan</a:t>
            </a:r>
            <a:r>
              <a:rPr lang="en-US" sz="2600" dirty="0" smtClean="0"/>
              <a:t> </a:t>
            </a:r>
            <a:r>
              <a:rPr lang="en-US" sz="2600" dirty="0" err="1" smtClean="0"/>
              <a:t>diri</a:t>
            </a:r>
            <a:r>
              <a:rPr lang="en-US" sz="2600" dirty="0" smtClean="0"/>
              <a:t> </a:t>
            </a:r>
            <a:r>
              <a:rPr lang="en-US" sz="2600" dirty="0" err="1" smtClean="0"/>
              <a:t>sama</a:t>
            </a:r>
            <a:r>
              <a:rPr lang="en-US" sz="2600" dirty="0" smtClean="0"/>
              <a:t> </a:t>
            </a:r>
            <a:r>
              <a:rPr lang="en-US" sz="2600" dirty="0" err="1" smtClean="0"/>
              <a:t>sekali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</a:t>
            </a:r>
            <a:r>
              <a:rPr lang="en-US" sz="2600" dirty="0" err="1" smtClean="0"/>
              <a:t>kepenatan</a:t>
            </a:r>
            <a:r>
              <a:rPr lang="en-US" sz="2600" dirty="0" smtClean="0"/>
              <a:t> </a:t>
            </a:r>
            <a:r>
              <a:rPr lang="en-US" sz="2600" dirty="0" err="1" smtClean="0"/>
              <a:t>rutinitas</a:t>
            </a:r>
            <a:r>
              <a:rPr lang="en-US" sz="2600" dirty="0" smtClean="0"/>
              <a:t> </a:t>
            </a:r>
            <a:r>
              <a:rPr lang="en-US" sz="2600" dirty="0" err="1" smtClean="0"/>
              <a:t>kerja</a:t>
            </a:r>
            <a:r>
              <a:rPr lang="en-US" sz="2600" dirty="0" smtClean="0"/>
              <a:t>. </a:t>
            </a:r>
          </a:p>
          <a:p>
            <a:pPr lvl="0" algn="just"/>
            <a:r>
              <a:rPr lang="en-US" sz="2600" dirty="0" err="1" smtClean="0"/>
              <a:t>Peningkatan</a:t>
            </a:r>
            <a:r>
              <a:rPr lang="en-US" sz="2600" dirty="0" smtClean="0"/>
              <a:t> </a:t>
            </a:r>
            <a:r>
              <a:rPr lang="en-US" sz="2600" dirty="0" err="1" smtClean="0"/>
              <a:t>konsumerisme</a:t>
            </a:r>
            <a:r>
              <a:rPr lang="en-US" sz="2600" dirty="0" smtClean="0"/>
              <a:t>. </a:t>
            </a:r>
            <a:r>
              <a:rPr lang="en-US" sz="2600" dirty="0" err="1" smtClean="0"/>
              <a:t>Kehidupan</a:t>
            </a:r>
            <a:r>
              <a:rPr lang="en-US" sz="2600" dirty="0" smtClean="0"/>
              <a:t> </a:t>
            </a:r>
            <a:r>
              <a:rPr lang="en-US" sz="2600" dirty="0" err="1" smtClean="0"/>
              <a:t>sehari-hari</a:t>
            </a:r>
            <a:r>
              <a:rPr lang="en-US" sz="2600" dirty="0" smtClean="0"/>
              <a:t> </a:t>
            </a:r>
            <a:r>
              <a:rPr lang="en-US" sz="2600" dirty="0" err="1" smtClean="0"/>
              <a:t>tertuju</a:t>
            </a:r>
            <a:r>
              <a:rPr lang="en-US" sz="2600" dirty="0" smtClean="0"/>
              <a:t> </a:t>
            </a:r>
            <a:r>
              <a:rPr lang="en-US" sz="2600" dirty="0" err="1" smtClean="0"/>
              <a:t>pada</a:t>
            </a:r>
            <a:r>
              <a:rPr lang="en-US" sz="2600" dirty="0" smtClean="0"/>
              <a:t> </a:t>
            </a:r>
            <a:r>
              <a:rPr lang="en-US" sz="2600" dirty="0" err="1" smtClean="0"/>
              <a:t>pendapatan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konsumsi</a:t>
            </a:r>
            <a:r>
              <a:rPr lang="en-US" sz="2600" dirty="0" smtClean="0"/>
              <a:t> </a:t>
            </a:r>
            <a:r>
              <a:rPr lang="en-US" sz="2600" dirty="0" err="1" smtClean="0"/>
              <a:t>barang</a:t>
            </a:r>
            <a:r>
              <a:rPr lang="en-US" sz="2600" dirty="0" smtClean="0"/>
              <a:t> yang </a:t>
            </a:r>
            <a:r>
              <a:rPr lang="en-US" sz="2600" dirty="0" err="1" smtClean="0"/>
              <a:t>dianggap</a:t>
            </a:r>
            <a:r>
              <a:rPr lang="en-US" sz="2600" dirty="0" smtClean="0"/>
              <a:t> </a:t>
            </a:r>
            <a:r>
              <a:rPr lang="en-US" sz="2600" dirty="0" err="1" smtClean="0"/>
              <a:t>sebagai</a:t>
            </a:r>
            <a:r>
              <a:rPr lang="en-US" sz="2600" dirty="0" smtClean="0"/>
              <a:t> </a:t>
            </a:r>
            <a:r>
              <a:rPr lang="en-US" sz="2600" dirty="0" err="1" smtClean="0"/>
              <a:t>simbol</a:t>
            </a:r>
            <a:r>
              <a:rPr lang="en-US" sz="2600" dirty="0" smtClean="0"/>
              <a:t> status. </a:t>
            </a:r>
            <a:endParaRPr lang="en-US" sz="2600" dirty="0"/>
          </a:p>
        </p:txBody>
      </p:sp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1831544" y="214290"/>
            <a:ext cx="7016195" cy="928694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DALAM KESEHARIAN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57290" y="1214422"/>
            <a:ext cx="7561889" cy="4857784"/>
          </a:xfrm>
        </p:spPr>
        <p:txBody>
          <a:bodyPr>
            <a:noAutofit/>
          </a:bodyPr>
          <a:lstStyle/>
          <a:p>
            <a:pPr lvl="1" algn="just">
              <a:buFont typeface="Wingdings" pitchFamily="2" charset="2"/>
              <a:buChar char="§"/>
            </a:pPr>
            <a:r>
              <a:rPr lang="en-US" dirty="0" smtClean="0"/>
              <a:t>Terbuka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.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modern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berkeinginan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yang </a:t>
            </a:r>
            <a:r>
              <a:rPr lang="en-US" dirty="0" err="1" smtClean="0"/>
              <a:t>baru</a:t>
            </a:r>
            <a:r>
              <a:rPr lang="en-US" dirty="0" smtClean="0"/>
              <a:t>.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 err="1" smtClean="0"/>
              <a:t>Manusia</a:t>
            </a:r>
            <a:r>
              <a:rPr lang="en-US" dirty="0" smtClean="0"/>
              <a:t> modern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independen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otoritas</a:t>
            </a:r>
            <a:r>
              <a:rPr lang="en-US" dirty="0" smtClean="0"/>
              <a:t> </a:t>
            </a:r>
            <a:r>
              <a:rPr lang="en-US" dirty="0" err="1" smtClean="0"/>
              <a:t>tradisional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orangtua</a:t>
            </a:r>
            <a:r>
              <a:rPr lang="en-US" dirty="0" smtClean="0"/>
              <a:t>, </a:t>
            </a:r>
            <a:r>
              <a:rPr lang="en-US" dirty="0" err="1" smtClean="0"/>
              <a:t>kepala</a:t>
            </a:r>
            <a:r>
              <a:rPr lang="en-US" dirty="0" smtClean="0"/>
              <a:t> </a:t>
            </a:r>
            <a:r>
              <a:rPr lang="en-US" dirty="0" err="1" smtClean="0"/>
              <a:t>suku</a:t>
            </a:r>
            <a:r>
              <a:rPr lang="en-US" dirty="0" smtClean="0"/>
              <a:t> (</a:t>
            </a:r>
            <a:r>
              <a:rPr lang="en-US" dirty="0" err="1" smtClean="0"/>
              <a:t>etnis</a:t>
            </a:r>
            <a:r>
              <a:rPr lang="en-US" dirty="0" smtClean="0"/>
              <a:t>), </a:t>
            </a:r>
            <a:r>
              <a:rPr lang="en-US" dirty="0" err="1" smtClean="0"/>
              <a:t>dan</a:t>
            </a:r>
            <a:r>
              <a:rPr lang="en-US" dirty="0" smtClean="0"/>
              <a:t> raja.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 err="1" smtClean="0"/>
              <a:t>Manusia</a:t>
            </a:r>
            <a:r>
              <a:rPr lang="en-US" dirty="0" smtClean="0"/>
              <a:t> modern </a:t>
            </a:r>
            <a:r>
              <a:rPr lang="en-US" dirty="0" err="1" smtClean="0"/>
              <a:t>percaya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,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percaya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kemampuannya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menundukkan</a:t>
            </a:r>
            <a:r>
              <a:rPr lang="en-US" dirty="0" smtClean="0"/>
              <a:t> </a:t>
            </a:r>
            <a:r>
              <a:rPr lang="en-US" dirty="0" err="1" smtClean="0"/>
              <a:t>alam</a:t>
            </a:r>
            <a:r>
              <a:rPr lang="en-US" dirty="0" smtClean="0"/>
              <a:t> </a:t>
            </a:r>
            <a:r>
              <a:rPr lang="en-US" dirty="0" err="1" smtClean="0"/>
              <a:t>semesta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1831544" y="214290"/>
            <a:ext cx="7016195" cy="928694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MANUSIA MODERN (Alex </a:t>
            </a:r>
            <a:r>
              <a:rPr lang="en-US" b="1" dirty="0" err="1" smtClean="0">
                <a:solidFill>
                  <a:srgbClr val="FF0000"/>
                </a:solidFill>
              </a:rPr>
              <a:t>Inkeles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613</Words>
  <Application>Microsoft Office PowerPoint</Application>
  <PresentationFormat>On-screen Show (4:3)</PresentationFormat>
  <Paragraphs>42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GEJALA MODERNISASI DAN KARAKTERISTIK MANUSIA MODERN</vt:lpstr>
      <vt:lpstr>BIDANG EKONOMI</vt:lpstr>
      <vt:lpstr>BIDANG EKONOMI</vt:lpstr>
      <vt:lpstr>BIDANG POLITIK</vt:lpstr>
      <vt:lpstr>BIDANG KEBUDAYAAN</vt:lpstr>
      <vt:lpstr>BIDANG KEBUDAYAAN</vt:lpstr>
      <vt:lpstr>DALAM KESEHARIAN</vt:lpstr>
      <vt:lpstr>DALAM KESEHARIAN</vt:lpstr>
      <vt:lpstr>MANUSIA MODERN (Alex Inkeles)</vt:lpstr>
      <vt:lpstr>MANUSIA MODERN (Alex Inkeles)</vt:lpstr>
      <vt:lpstr>QUIZ </vt:lpstr>
      <vt:lpstr>SALAM SOSIOLOGI 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PCR</cp:lastModifiedBy>
  <cp:revision>90</cp:revision>
  <dcterms:created xsi:type="dcterms:W3CDTF">2013-08-21T19:17:07Z</dcterms:created>
  <dcterms:modified xsi:type="dcterms:W3CDTF">2015-07-19T16:47:53Z</dcterms:modified>
</cp:coreProperties>
</file>