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9" r:id="rId4"/>
    <p:sldId id="310" r:id="rId5"/>
    <p:sldId id="311" r:id="rId6"/>
    <p:sldId id="312" r:id="rId7"/>
    <p:sldId id="313" r:id="rId8"/>
    <p:sldId id="314" r:id="rId9"/>
    <p:sldId id="281"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B1C"/>
    <a:srgbClr val="FF9E1D"/>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033" autoAdjust="0"/>
    <p:restoredTop sz="94660"/>
  </p:normalViewPr>
  <p:slideViewPr>
    <p:cSldViewPr>
      <p:cViewPr varScale="1">
        <p:scale>
          <a:sx n="68" d="100"/>
          <a:sy n="68" d="100"/>
        </p:scale>
        <p:origin x="-11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429132"/>
            <a:ext cx="7772400" cy="1928826"/>
          </a:xfrm>
        </p:spPr>
        <p:txBody>
          <a:bodyPr>
            <a:normAutofit fontScale="90000"/>
          </a:bodyPr>
          <a:lstStyle/>
          <a:p>
            <a:r>
              <a:rPr lang="en-US" sz="4400" dirty="0" smtClean="0"/>
              <a:t>PENGERTIAN, SYARAT BERLANGSUNGNYA, DAN KARAKTERISTIK MODERNISASI</a:t>
            </a:r>
            <a:endParaRPr lang="en-US" sz="4400" dirty="0"/>
          </a:p>
        </p:txBody>
      </p:sp>
      <p:pic>
        <p:nvPicPr>
          <p:cNvPr id="4" name="Picture 1"/>
          <p:cNvPicPr>
            <a:picLocks noChangeAspect="1" noChangeArrowheads="1"/>
          </p:cNvPicPr>
          <p:nvPr/>
        </p:nvPicPr>
        <p:blipFill>
          <a:blip r:embed="rId3"/>
          <a:srcRect/>
          <a:stretch>
            <a:fillRect/>
          </a:stretch>
        </p:blipFill>
        <p:spPr bwMode="auto">
          <a:xfrm>
            <a:off x="1214414" y="1142984"/>
            <a:ext cx="1854270" cy="189547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00166" y="2786058"/>
            <a:ext cx="7016195" cy="1143000"/>
          </a:xfrm>
        </p:spPr>
        <p:txBody>
          <a:bodyPr>
            <a:normAutofit/>
          </a:bodyPr>
          <a:lstStyle/>
          <a:p>
            <a:pPr algn="ctr"/>
            <a:r>
              <a:rPr lang="id-ID" sz="5400" dirty="0" smtClean="0"/>
              <a:t>SALAM SOSIOLOGI !</a:t>
            </a:r>
            <a:endParaRPr lang="en-US" sz="5400"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142984"/>
            <a:ext cx="7561889" cy="4857784"/>
          </a:xfrm>
        </p:spPr>
        <p:txBody>
          <a:bodyPr>
            <a:noAutofit/>
          </a:bodyPr>
          <a:lstStyle/>
          <a:p>
            <a:pPr lvl="0" algn="just">
              <a:buNone/>
            </a:pPr>
            <a:r>
              <a:rPr lang="pt-BR" sz="2400" dirty="0" smtClean="0"/>
              <a:t>	Menurut Wilbert Moore, modernisasi mencakup transformasi total masyarakat tradisional atau pra-modern ke tipe masyarakat teknologi serta organisasi sosial yang menyerupai kemajuan dunia Barat yang ekonominya makmur dan situasi politiknya stabil. Sedangkan Nanang Martono menyebut modernisasi sebagai perubahan dari masyarakat tradisional menuju masyarakat yang modern.</a:t>
            </a:r>
            <a:endParaRPr lang="en-US" sz="2400"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357298"/>
            <a:ext cx="7561889" cy="4857784"/>
          </a:xfrm>
        </p:spPr>
        <p:txBody>
          <a:bodyPr>
            <a:noAutofit/>
          </a:bodyPr>
          <a:lstStyle/>
          <a:p>
            <a:pPr lvl="0" algn="just"/>
            <a:r>
              <a:rPr lang="en-US" sz="2000" dirty="0" smtClean="0"/>
              <a:t>Cara </a:t>
            </a:r>
            <a:r>
              <a:rPr lang="en-US" sz="2000" dirty="0" err="1" smtClean="0"/>
              <a:t>berpikir</a:t>
            </a:r>
            <a:r>
              <a:rPr lang="en-US" sz="2000" dirty="0" smtClean="0"/>
              <a:t> </a:t>
            </a:r>
            <a:r>
              <a:rPr lang="en-US" sz="2000" dirty="0" err="1" smtClean="0"/>
              <a:t>ilmiah</a:t>
            </a:r>
            <a:r>
              <a:rPr lang="en-US" sz="2000" dirty="0" smtClean="0"/>
              <a:t> (</a:t>
            </a:r>
            <a:r>
              <a:rPr lang="en-US" sz="2000" i="1" dirty="0" smtClean="0"/>
              <a:t>scientific thinking</a:t>
            </a:r>
            <a:r>
              <a:rPr lang="en-US" sz="2000" dirty="0" smtClean="0"/>
              <a:t>) yang </a:t>
            </a:r>
            <a:r>
              <a:rPr lang="en-US" sz="2000" dirty="0" err="1" smtClean="0"/>
              <a:t>melembaga</a:t>
            </a:r>
            <a:r>
              <a:rPr lang="en-US" sz="2000" dirty="0" smtClean="0"/>
              <a:t> </a:t>
            </a:r>
            <a:r>
              <a:rPr lang="en-US" sz="2000" dirty="0" err="1" smtClean="0"/>
              <a:t>dalam</a:t>
            </a:r>
            <a:r>
              <a:rPr lang="en-US" sz="2000" dirty="0" smtClean="0"/>
              <a:t> </a:t>
            </a:r>
            <a:r>
              <a:rPr lang="en-US" sz="2000" dirty="0" err="1" smtClean="0"/>
              <a:t>kelas</a:t>
            </a:r>
            <a:r>
              <a:rPr lang="en-US" sz="2000" dirty="0" smtClean="0"/>
              <a:t> </a:t>
            </a:r>
            <a:r>
              <a:rPr lang="en-US" sz="2000" dirty="0" err="1" smtClean="0"/>
              <a:t>penguasa</a:t>
            </a:r>
            <a:r>
              <a:rPr lang="en-US" sz="2000" dirty="0" smtClean="0"/>
              <a:t> </a:t>
            </a:r>
            <a:r>
              <a:rPr lang="en-US" sz="2000" dirty="0" err="1" smtClean="0"/>
              <a:t>maupun</a:t>
            </a:r>
            <a:r>
              <a:rPr lang="en-US" sz="2000" dirty="0" smtClean="0"/>
              <a:t> </a:t>
            </a:r>
            <a:r>
              <a:rPr lang="en-US" sz="2000" dirty="0" err="1" smtClean="0"/>
              <a:t>masyarakat</a:t>
            </a:r>
            <a:r>
              <a:rPr lang="en-US" sz="2000" dirty="0" smtClean="0"/>
              <a:t>. Hal </a:t>
            </a:r>
            <a:r>
              <a:rPr lang="en-US" sz="2000" dirty="0" err="1" smtClean="0"/>
              <a:t>ini</a:t>
            </a:r>
            <a:r>
              <a:rPr lang="en-US" sz="2000" dirty="0" smtClean="0"/>
              <a:t> </a:t>
            </a:r>
            <a:r>
              <a:rPr lang="en-US" sz="2000" dirty="0" err="1" smtClean="0"/>
              <a:t>menghendaki</a:t>
            </a:r>
            <a:r>
              <a:rPr lang="en-US" sz="2000" dirty="0" smtClean="0"/>
              <a:t> </a:t>
            </a:r>
            <a:r>
              <a:rPr lang="en-US" sz="2000" dirty="0" err="1" smtClean="0"/>
              <a:t>adanya</a:t>
            </a:r>
            <a:r>
              <a:rPr lang="en-US" sz="2000" dirty="0" smtClean="0"/>
              <a:t> </a:t>
            </a:r>
            <a:r>
              <a:rPr lang="en-US" sz="2000" dirty="0" err="1" smtClean="0"/>
              <a:t>suatu</a:t>
            </a:r>
            <a:r>
              <a:rPr lang="en-US" sz="2000" dirty="0" smtClean="0"/>
              <a:t> </a:t>
            </a:r>
            <a:r>
              <a:rPr lang="en-US" sz="2000" dirty="0" err="1" smtClean="0"/>
              <a:t>sistem</a:t>
            </a:r>
            <a:r>
              <a:rPr lang="en-US" sz="2000" dirty="0" smtClean="0"/>
              <a:t> </a:t>
            </a:r>
            <a:r>
              <a:rPr lang="en-US" sz="2000" dirty="0" err="1" smtClean="0"/>
              <a:t>pendidikan</a:t>
            </a:r>
            <a:r>
              <a:rPr lang="en-US" sz="2000" dirty="0" smtClean="0"/>
              <a:t> </a:t>
            </a:r>
            <a:r>
              <a:rPr lang="en-US" sz="2000" dirty="0" err="1" smtClean="0"/>
              <a:t>dan</a:t>
            </a:r>
            <a:r>
              <a:rPr lang="en-US" sz="2000" dirty="0" smtClean="0"/>
              <a:t> </a:t>
            </a:r>
            <a:r>
              <a:rPr lang="en-US" sz="2000" dirty="0" err="1" smtClean="0"/>
              <a:t>pengajaran</a:t>
            </a:r>
            <a:r>
              <a:rPr lang="en-US" sz="2000" dirty="0" smtClean="0"/>
              <a:t> yang </a:t>
            </a:r>
            <a:r>
              <a:rPr lang="en-US" sz="2000" dirty="0" err="1" smtClean="0"/>
              <a:t>terencana</a:t>
            </a:r>
            <a:r>
              <a:rPr lang="en-US" sz="2000" dirty="0" smtClean="0"/>
              <a:t> </a:t>
            </a:r>
            <a:r>
              <a:rPr lang="en-US" sz="2000" dirty="0" err="1" smtClean="0"/>
              <a:t>dengan</a:t>
            </a:r>
            <a:r>
              <a:rPr lang="en-US" sz="2000" dirty="0" smtClean="0"/>
              <a:t> </a:t>
            </a:r>
            <a:r>
              <a:rPr lang="en-US" sz="2000" dirty="0" err="1" smtClean="0"/>
              <a:t>baik</a:t>
            </a:r>
            <a:r>
              <a:rPr lang="en-US" sz="2000" dirty="0" smtClean="0"/>
              <a:t>. </a:t>
            </a:r>
          </a:p>
          <a:p>
            <a:pPr lvl="0" algn="just"/>
            <a:r>
              <a:rPr lang="en-US" sz="2000" dirty="0" err="1" smtClean="0"/>
              <a:t>Sistem</a:t>
            </a:r>
            <a:r>
              <a:rPr lang="en-US" sz="2000" dirty="0" smtClean="0"/>
              <a:t> </a:t>
            </a:r>
            <a:r>
              <a:rPr lang="en-US" sz="2000" dirty="0" err="1" smtClean="0"/>
              <a:t>administrasi</a:t>
            </a:r>
            <a:r>
              <a:rPr lang="en-US" sz="2000" dirty="0" smtClean="0"/>
              <a:t> </a:t>
            </a:r>
            <a:r>
              <a:rPr lang="en-US" sz="2000" dirty="0" err="1" smtClean="0"/>
              <a:t>negara</a:t>
            </a:r>
            <a:r>
              <a:rPr lang="en-US" sz="2000" dirty="0" smtClean="0"/>
              <a:t> yang </a:t>
            </a:r>
            <a:r>
              <a:rPr lang="en-US" sz="2000" dirty="0" err="1" smtClean="0"/>
              <a:t>baik</a:t>
            </a:r>
            <a:r>
              <a:rPr lang="en-US" sz="2000" dirty="0" smtClean="0"/>
              <a:t> </a:t>
            </a:r>
            <a:r>
              <a:rPr lang="en-US" sz="2000" dirty="0" err="1" smtClean="0"/>
              <a:t>dan</a:t>
            </a:r>
            <a:r>
              <a:rPr lang="en-US" sz="2000" dirty="0" smtClean="0"/>
              <a:t> </a:t>
            </a:r>
            <a:r>
              <a:rPr lang="en-US" sz="2000" dirty="0" err="1" smtClean="0"/>
              <a:t>benar-benar</a:t>
            </a:r>
            <a:r>
              <a:rPr lang="en-US" sz="2000" dirty="0" smtClean="0"/>
              <a:t> </a:t>
            </a:r>
            <a:r>
              <a:rPr lang="en-US" sz="2000" dirty="0" err="1" smtClean="0"/>
              <a:t>mewujudkan</a:t>
            </a:r>
            <a:r>
              <a:rPr lang="en-US" sz="2000" dirty="0" smtClean="0"/>
              <a:t> </a:t>
            </a:r>
            <a:r>
              <a:rPr lang="en-US" sz="2000" dirty="0" err="1" smtClean="0"/>
              <a:t>birokrasi</a:t>
            </a:r>
            <a:r>
              <a:rPr lang="en-US" sz="2000" dirty="0" smtClean="0"/>
              <a:t>. </a:t>
            </a:r>
            <a:r>
              <a:rPr lang="en-US" sz="2000" dirty="0" err="1" smtClean="0"/>
              <a:t>Ini</a:t>
            </a:r>
            <a:r>
              <a:rPr lang="en-US" sz="2000" dirty="0" smtClean="0"/>
              <a:t> </a:t>
            </a:r>
            <a:r>
              <a:rPr lang="en-US" sz="2000" dirty="0" err="1" smtClean="0"/>
              <a:t>penting</a:t>
            </a:r>
            <a:r>
              <a:rPr lang="en-US" sz="2000" dirty="0" smtClean="0"/>
              <a:t> </a:t>
            </a:r>
            <a:r>
              <a:rPr lang="en-US" sz="2000" dirty="0" err="1" smtClean="0"/>
              <a:t>untuk</a:t>
            </a:r>
            <a:r>
              <a:rPr lang="en-US" sz="2000" dirty="0" smtClean="0"/>
              <a:t> </a:t>
            </a:r>
            <a:r>
              <a:rPr lang="en-US" sz="2000" dirty="0" err="1" smtClean="0"/>
              <a:t>memberikan</a:t>
            </a:r>
            <a:r>
              <a:rPr lang="en-US" sz="2000" dirty="0" smtClean="0"/>
              <a:t> </a:t>
            </a:r>
            <a:r>
              <a:rPr lang="en-US" sz="2000" dirty="0" err="1" smtClean="0"/>
              <a:t>pelayanan</a:t>
            </a:r>
            <a:r>
              <a:rPr lang="en-US" sz="2000" dirty="0" smtClean="0"/>
              <a:t> </a:t>
            </a:r>
            <a:r>
              <a:rPr lang="en-US" sz="2000" dirty="0" err="1" smtClean="0"/>
              <a:t>terbaik</a:t>
            </a:r>
            <a:r>
              <a:rPr lang="en-US" sz="2000" dirty="0" smtClean="0"/>
              <a:t> </a:t>
            </a:r>
            <a:r>
              <a:rPr lang="en-US" sz="2000" dirty="0" err="1" smtClean="0"/>
              <a:t>bagi</a:t>
            </a:r>
            <a:r>
              <a:rPr lang="en-US" sz="2000" dirty="0" smtClean="0"/>
              <a:t> </a:t>
            </a:r>
            <a:r>
              <a:rPr lang="en-US" sz="2000" dirty="0" err="1" smtClean="0"/>
              <a:t>masyarakat</a:t>
            </a:r>
            <a:r>
              <a:rPr lang="en-US" sz="2000" dirty="0" smtClean="0"/>
              <a:t>. </a:t>
            </a:r>
            <a:r>
              <a:rPr lang="en-US" sz="2000" dirty="0" err="1" smtClean="0"/>
              <a:t>Bagaimana</a:t>
            </a:r>
            <a:r>
              <a:rPr lang="en-US" sz="2000" dirty="0" smtClean="0"/>
              <a:t> pun, </a:t>
            </a:r>
            <a:r>
              <a:rPr lang="en-US" sz="2000" dirty="0" err="1" smtClean="0"/>
              <a:t>fungsi</a:t>
            </a:r>
            <a:r>
              <a:rPr lang="en-US" sz="2000" dirty="0" smtClean="0"/>
              <a:t> </a:t>
            </a:r>
            <a:r>
              <a:rPr lang="en-US" sz="2000" dirty="0" err="1" smtClean="0"/>
              <a:t>pelayanan</a:t>
            </a:r>
            <a:r>
              <a:rPr lang="en-US" sz="2000" dirty="0" smtClean="0"/>
              <a:t> </a:t>
            </a:r>
            <a:r>
              <a:rPr lang="en-US" sz="2000" dirty="0" err="1" smtClean="0"/>
              <a:t>masyarakat</a:t>
            </a:r>
            <a:r>
              <a:rPr lang="en-US" sz="2000" dirty="0" smtClean="0"/>
              <a:t> </a:t>
            </a:r>
            <a:r>
              <a:rPr lang="en-US" sz="2000" dirty="0" err="1" smtClean="0"/>
              <a:t>sejatinya</a:t>
            </a:r>
            <a:r>
              <a:rPr lang="en-US" sz="2000" dirty="0" smtClean="0"/>
              <a:t> </a:t>
            </a:r>
            <a:r>
              <a:rPr lang="en-US" sz="2000" dirty="0" err="1" smtClean="0"/>
              <a:t>merupakan</a:t>
            </a:r>
            <a:r>
              <a:rPr lang="en-US" sz="2000" dirty="0" smtClean="0"/>
              <a:t> </a:t>
            </a:r>
            <a:r>
              <a:rPr lang="en-US" sz="2000" dirty="0" err="1" smtClean="0"/>
              <a:t>salah</a:t>
            </a:r>
            <a:r>
              <a:rPr lang="en-US" sz="2000" dirty="0" smtClean="0"/>
              <a:t> </a:t>
            </a:r>
            <a:r>
              <a:rPr lang="en-US" sz="2000" dirty="0" err="1" smtClean="0"/>
              <a:t>satu</a:t>
            </a:r>
            <a:r>
              <a:rPr lang="en-US" sz="2000" dirty="0" smtClean="0"/>
              <a:t> </a:t>
            </a:r>
            <a:r>
              <a:rPr lang="en-US" sz="2000" dirty="0" err="1" smtClean="0"/>
              <a:t>fungsi</a:t>
            </a:r>
            <a:r>
              <a:rPr lang="en-US" sz="2000" dirty="0" smtClean="0"/>
              <a:t> fundamental yang </a:t>
            </a:r>
            <a:r>
              <a:rPr lang="en-US" sz="2000" dirty="0" err="1" smtClean="0"/>
              <a:t>harus</a:t>
            </a:r>
            <a:r>
              <a:rPr lang="en-US" sz="2000" dirty="0" smtClean="0"/>
              <a:t> </a:t>
            </a:r>
            <a:r>
              <a:rPr lang="en-US" sz="2000" dirty="0" err="1" smtClean="0"/>
              <a:t>diemban</a:t>
            </a:r>
            <a:r>
              <a:rPr lang="en-US" sz="2000" dirty="0" smtClean="0"/>
              <a:t> </a:t>
            </a:r>
            <a:r>
              <a:rPr lang="en-US" sz="2000" dirty="0" err="1" smtClean="0"/>
              <a:t>setiap</a:t>
            </a:r>
            <a:r>
              <a:rPr lang="en-US" sz="2000" dirty="0" smtClean="0"/>
              <a:t> </a:t>
            </a:r>
            <a:r>
              <a:rPr lang="en-US" sz="2000" dirty="0" err="1" smtClean="0"/>
              <a:t>institusi</a:t>
            </a:r>
            <a:r>
              <a:rPr lang="en-US" sz="2000" dirty="0" smtClean="0"/>
              <a:t> </a:t>
            </a:r>
            <a:r>
              <a:rPr lang="en-US" sz="2000" dirty="0" err="1" smtClean="0"/>
              <a:t>penyelenggara</a:t>
            </a:r>
            <a:r>
              <a:rPr lang="en-US" sz="2000" dirty="0" smtClean="0"/>
              <a:t> </a:t>
            </a:r>
            <a:r>
              <a:rPr lang="en-US" sz="2000" dirty="0" err="1" smtClean="0"/>
              <a:t>negara</a:t>
            </a:r>
            <a:r>
              <a:rPr lang="en-US" sz="2000" dirty="0" smtClean="0"/>
              <a:t>. </a:t>
            </a:r>
          </a:p>
          <a:p>
            <a:pPr lvl="0" algn="just"/>
            <a:r>
              <a:rPr lang="en-US" sz="2000" dirty="0" err="1" smtClean="0"/>
              <a:t>Adanya</a:t>
            </a:r>
            <a:r>
              <a:rPr lang="en-US" sz="2000" dirty="0" smtClean="0"/>
              <a:t> </a:t>
            </a:r>
            <a:r>
              <a:rPr lang="en-US" sz="2000" dirty="0" err="1" smtClean="0"/>
              <a:t>sistem</a:t>
            </a:r>
            <a:r>
              <a:rPr lang="en-US" sz="2000" dirty="0" smtClean="0"/>
              <a:t> </a:t>
            </a:r>
            <a:r>
              <a:rPr lang="en-US" sz="2000" dirty="0" err="1" smtClean="0"/>
              <a:t>pengumpulan</a:t>
            </a:r>
            <a:r>
              <a:rPr lang="en-US" sz="2000" dirty="0" smtClean="0"/>
              <a:t> data yang </a:t>
            </a:r>
            <a:r>
              <a:rPr lang="en-US" sz="2000" dirty="0" err="1" smtClean="0"/>
              <a:t>baik</a:t>
            </a:r>
            <a:r>
              <a:rPr lang="en-US" sz="2000" dirty="0" smtClean="0"/>
              <a:t>, </a:t>
            </a:r>
            <a:r>
              <a:rPr lang="en-US" sz="2000" dirty="0" err="1" smtClean="0"/>
              <a:t>teratur</a:t>
            </a:r>
            <a:r>
              <a:rPr lang="en-US" sz="2000" dirty="0" smtClean="0"/>
              <a:t>, </a:t>
            </a:r>
            <a:r>
              <a:rPr lang="en-US" sz="2000" dirty="0" err="1" smtClean="0"/>
              <a:t>dan</a:t>
            </a:r>
            <a:r>
              <a:rPr lang="en-US" sz="2000" dirty="0" smtClean="0"/>
              <a:t> </a:t>
            </a:r>
            <a:r>
              <a:rPr lang="en-US" sz="2000" dirty="0" err="1" smtClean="0"/>
              <a:t>terpusat</a:t>
            </a:r>
            <a:r>
              <a:rPr lang="en-US" sz="2000" dirty="0" smtClean="0"/>
              <a:t> </a:t>
            </a:r>
            <a:r>
              <a:rPr lang="en-US" sz="2000" dirty="0" err="1" smtClean="0"/>
              <a:t>pada</a:t>
            </a:r>
            <a:r>
              <a:rPr lang="en-US" sz="2000" dirty="0" smtClean="0"/>
              <a:t> </a:t>
            </a:r>
            <a:r>
              <a:rPr lang="en-US" sz="2000" dirty="0" err="1" smtClean="0"/>
              <a:t>suatu</a:t>
            </a:r>
            <a:r>
              <a:rPr lang="en-US" sz="2000" dirty="0" smtClean="0"/>
              <a:t> </a:t>
            </a:r>
            <a:r>
              <a:rPr lang="en-US" sz="2000" dirty="0" err="1" smtClean="0"/>
              <a:t>lembaga</a:t>
            </a:r>
            <a:r>
              <a:rPr lang="en-US" sz="2000" dirty="0" smtClean="0"/>
              <a:t> </a:t>
            </a:r>
            <a:r>
              <a:rPr lang="en-US" sz="2000" dirty="0" err="1" smtClean="0"/>
              <a:t>atau</a:t>
            </a:r>
            <a:r>
              <a:rPr lang="en-US" sz="2000" dirty="0" smtClean="0"/>
              <a:t> </a:t>
            </a:r>
            <a:r>
              <a:rPr lang="en-US" sz="2000" dirty="0" err="1" smtClean="0"/>
              <a:t>badan</a:t>
            </a:r>
            <a:r>
              <a:rPr lang="en-US" sz="2000" dirty="0" smtClean="0"/>
              <a:t> </a:t>
            </a:r>
            <a:r>
              <a:rPr lang="en-US" sz="2000" dirty="0" err="1" smtClean="0"/>
              <a:t>tertentu</a:t>
            </a:r>
            <a:r>
              <a:rPr lang="en-US" sz="2000" dirty="0" smtClean="0"/>
              <a:t>. </a:t>
            </a:r>
            <a:r>
              <a:rPr lang="en-US" sz="2000" dirty="0" err="1" smtClean="0"/>
              <a:t>Untuk</a:t>
            </a:r>
            <a:r>
              <a:rPr lang="en-US" sz="2000" dirty="0" smtClean="0"/>
              <a:t> </a:t>
            </a:r>
            <a:r>
              <a:rPr lang="en-US" sz="2000" dirty="0" err="1" smtClean="0"/>
              <a:t>memastikan</a:t>
            </a:r>
            <a:r>
              <a:rPr lang="en-US" sz="2000" dirty="0" smtClean="0"/>
              <a:t> </a:t>
            </a:r>
            <a:r>
              <a:rPr lang="en-US" sz="2000" dirty="0" err="1" smtClean="0"/>
              <a:t>kekinian</a:t>
            </a:r>
            <a:r>
              <a:rPr lang="en-US" sz="2000" dirty="0" smtClean="0"/>
              <a:t> data, </a:t>
            </a:r>
            <a:r>
              <a:rPr lang="en-US" sz="2000" dirty="0" err="1" smtClean="0"/>
              <a:t>maka</a:t>
            </a:r>
            <a:r>
              <a:rPr lang="en-US" sz="2000" dirty="0" smtClean="0"/>
              <a:t> </a:t>
            </a:r>
            <a:r>
              <a:rPr lang="en-US" sz="2000" dirty="0" err="1" smtClean="0"/>
              <a:t>perlu</a:t>
            </a:r>
            <a:r>
              <a:rPr lang="en-US" sz="2000" dirty="0" smtClean="0"/>
              <a:t> </a:t>
            </a:r>
            <a:r>
              <a:rPr lang="en-US" sz="2000" dirty="0" err="1" smtClean="0"/>
              <a:t>dilakukan</a:t>
            </a:r>
            <a:r>
              <a:rPr lang="en-US" sz="2000" dirty="0" smtClean="0"/>
              <a:t> </a:t>
            </a:r>
            <a:r>
              <a:rPr lang="en-GB" sz="2000" dirty="0" err="1" smtClean="0"/>
              <a:t>penelitian</a:t>
            </a:r>
            <a:r>
              <a:rPr lang="en-GB" sz="2000" dirty="0" smtClean="0"/>
              <a:t> yang </a:t>
            </a:r>
            <a:r>
              <a:rPr lang="en-GB" sz="2000" dirty="0" err="1" smtClean="0"/>
              <a:t>berkelanjutan</a:t>
            </a:r>
            <a:r>
              <a:rPr lang="en-GB" sz="2000" dirty="0" smtClean="0"/>
              <a:t>. Di Indonesia, </a:t>
            </a:r>
            <a:r>
              <a:rPr lang="en-GB" sz="2000" dirty="0" err="1" smtClean="0"/>
              <a:t>pengumpulan</a:t>
            </a:r>
            <a:r>
              <a:rPr lang="en-GB" sz="2000" dirty="0" smtClean="0"/>
              <a:t> data </a:t>
            </a:r>
            <a:r>
              <a:rPr lang="en-GB" sz="2000" dirty="0" err="1" smtClean="0"/>
              <a:t>ini</a:t>
            </a:r>
            <a:r>
              <a:rPr lang="en-GB" sz="2000" dirty="0" smtClean="0"/>
              <a:t> </a:t>
            </a:r>
            <a:r>
              <a:rPr lang="en-GB" sz="2000" dirty="0" err="1" smtClean="0"/>
              <a:t>dilakukan</a:t>
            </a:r>
            <a:r>
              <a:rPr lang="en-GB" sz="2000" dirty="0" smtClean="0"/>
              <a:t> </a:t>
            </a:r>
            <a:r>
              <a:rPr lang="en-GB" sz="2000" dirty="0" err="1" smtClean="0"/>
              <a:t>oleh</a:t>
            </a:r>
            <a:r>
              <a:rPr lang="en-GB" sz="2000" dirty="0" smtClean="0"/>
              <a:t> </a:t>
            </a:r>
            <a:r>
              <a:rPr lang="en-GB" sz="2000" dirty="0" err="1" smtClean="0"/>
              <a:t>Badan</a:t>
            </a:r>
            <a:r>
              <a:rPr lang="en-GB" sz="2000" dirty="0" smtClean="0"/>
              <a:t> </a:t>
            </a:r>
            <a:r>
              <a:rPr lang="en-GB" sz="2000" dirty="0" err="1" smtClean="0"/>
              <a:t>Pusat</a:t>
            </a:r>
            <a:r>
              <a:rPr lang="en-GB" sz="2000" dirty="0" smtClean="0"/>
              <a:t> </a:t>
            </a:r>
            <a:r>
              <a:rPr lang="en-GB" sz="2000" dirty="0" err="1" smtClean="0"/>
              <a:t>Statistik</a:t>
            </a:r>
            <a:r>
              <a:rPr lang="en-GB" sz="2000" dirty="0" smtClean="0"/>
              <a:t> (BPS) </a:t>
            </a:r>
            <a:r>
              <a:rPr lang="en-GB" sz="2000" dirty="0" err="1" smtClean="0"/>
              <a:t>dan</a:t>
            </a:r>
            <a:r>
              <a:rPr lang="en-GB" sz="2000" dirty="0" smtClean="0"/>
              <a:t> </a:t>
            </a:r>
            <a:r>
              <a:rPr lang="en-GB" sz="2000" dirty="0" err="1" smtClean="0"/>
              <a:t>dapat</a:t>
            </a:r>
            <a:r>
              <a:rPr lang="en-GB" sz="2000" dirty="0" smtClean="0"/>
              <a:t> </a:t>
            </a:r>
            <a:r>
              <a:rPr lang="en-GB" sz="2000" dirty="0" err="1" smtClean="0"/>
              <a:t>diakses</a:t>
            </a:r>
            <a:r>
              <a:rPr lang="en-GB" sz="2000" dirty="0" smtClean="0"/>
              <a:t> </a:t>
            </a:r>
            <a:r>
              <a:rPr lang="en-GB" sz="2000" dirty="0" err="1" smtClean="0"/>
              <a:t>dengan</a:t>
            </a:r>
            <a:r>
              <a:rPr lang="en-GB" sz="2000" dirty="0" smtClean="0"/>
              <a:t> </a:t>
            </a:r>
            <a:r>
              <a:rPr lang="en-GB" sz="2000" dirty="0" err="1" smtClean="0"/>
              <a:t>mudah</a:t>
            </a:r>
            <a:r>
              <a:rPr lang="en-GB" sz="2000" dirty="0" smtClean="0"/>
              <a:t> </a:t>
            </a:r>
            <a:r>
              <a:rPr lang="en-GB" sz="2000" dirty="0" err="1" smtClean="0"/>
              <a:t>oleh</a:t>
            </a:r>
            <a:r>
              <a:rPr lang="en-GB" sz="2000" dirty="0" smtClean="0"/>
              <a:t> </a:t>
            </a:r>
            <a:r>
              <a:rPr lang="en-GB" sz="2000" dirty="0" err="1" smtClean="0"/>
              <a:t>seluruh</a:t>
            </a:r>
            <a:r>
              <a:rPr lang="en-GB" sz="2000" dirty="0" smtClean="0"/>
              <a:t> </a:t>
            </a:r>
            <a:r>
              <a:rPr lang="en-GB" sz="2000" dirty="0" err="1" smtClean="0"/>
              <a:t>lapisan</a:t>
            </a:r>
            <a:r>
              <a:rPr lang="en-GB" sz="2000" dirty="0" smtClean="0"/>
              <a:t> </a:t>
            </a:r>
            <a:r>
              <a:rPr lang="en-GB" sz="2000" dirty="0" err="1" smtClean="0"/>
              <a:t>masyarakat</a:t>
            </a:r>
            <a:r>
              <a:rPr lang="en-GB" sz="2000" dirty="0" smtClean="0"/>
              <a:t>, </a:t>
            </a:r>
            <a:r>
              <a:rPr lang="en-GB" sz="2000" dirty="0" err="1" smtClean="0"/>
              <a:t>antara</a:t>
            </a:r>
            <a:r>
              <a:rPr lang="en-GB" sz="2000" dirty="0" smtClean="0"/>
              <a:t> lain, </a:t>
            </a:r>
            <a:r>
              <a:rPr lang="en-GB" sz="2000" dirty="0" err="1" smtClean="0"/>
              <a:t>melalui</a:t>
            </a:r>
            <a:r>
              <a:rPr lang="en-GB" sz="2000" dirty="0" smtClean="0"/>
              <a:t> </a:t>
            </a:r>
            <a:r>
              <a:rPr lang="en-GB" sz="2000" dirty="0" err="1" smtClean="0"/>
              <a:t>situs</a:t>
            </a:r>
            <a:r>
              <a:rPr lang="en-GB" sz="2000" dirty="0" smtClean="0"/>
              <a:t> </a:t>
            </a:r>
            <a:r>
              <a:rPr lang="en-GB" sz="2000" i="1" dirty="0" smtClean="0"/>
              <a:t>www.bps.go.id</a:t>
            </a:r>
            <a:r>
              <a:rPr lang="en-GB" sz="2000" dirty="0" smtClean="0"/>
              <a:t>.</a:t>
            </a:r>
            <a:endParaRPr lang="en-US" sz="2000" dirty="0"/>
          </a:p>
        </p:txBody>
      </p:sp>
      <p:sp>
        <p:nvSpPr>
          <p:cNvPr id="3" name="Title 3"/>
          <p:cNvSpPr>
            <a:spLocks noGrp="1"/>
          </p:cNvSpPr>
          <p:nvPr>
            <p:ph type="title"/>
          </p:nvPr>
        </p:nvSpPr>
        <p:spPr>
          <a:xfrm>
            <a:off x="1831544" y="214290"/>
            <a:ext cx="7016195" cy="928694"/>
          </a:xfrm>
        </p:spPr>
        <p:txBody>
          <a:bodyPr>
            <a:normAutofit fontScale="90000"/>
          </a:bodyPr>
          <a:lstStyle/>
          <a:p>
            <a:pPr algn="l"/>
            <a:r>
              <a:rPr lang="en-US" b="1" dirty="0" smtClean="0">
                <a:solidFill>
                  <a:srgbClr val="FF0000"/>
                </a:solidFill>
              </a:rPr>
              <a:t>SYARAT BERLANGSUNGNYA MODERNISASI</a:t>
            </a:r>
            <a:endParaRPr lang="en-US" b="1" dirty="0">
              <a:solidFill>
                <a:srgbClr val="FF0000"/>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357298"/>
            <a:ext cx="7561889" cy="4857784"/>
          </a:xfrm>
        </p:spPr>
        <p:txBody>
          <a:bodyPr>
            <a:noAutofit/>
          </a:bodyPr>
          <a:lstStyle/>
          <a:p>
            <a:pPr lvl="0" algn="just"/>
            <a:r>
              <a:rPr lang="en-GB" sz="2000" dirty="0" err="1" smtClean="0"/>
              <a:t>Penciptaan</a:t>
            </a:r>
            <a:r>
              <a:rPr lang="en-GB" sz="2000" dirty="0" smtClean="0"/>
              <a:t> </a:t>
            </a:r>
            <a:r>
              <a:rPr lang="en-GB" sz="2000" dirty="0" err="1" smtClean="0"/>
              <a:t>iklim</a:t>
            </a:r>
            <a:r>
              <a:rPr lang="en-GB" sz="2000" dirty="0" smtClean="0"/>
              <a:t> yang </a:t>
            </a:r>
            <a:r>
              <a:rPr lang="en-GB" sz="2000" dirty="0" err="1" smtClean="0"/>
              <a:t>mendukung</a:t>
            </a:r>
            <a:r>
              <a:rPr lang="en-GB" sz="2000" dirty="0" smtClean="0"/>
              <a:t> (</a:t>
            </a:r>
            <a:r>
              <a:rPr lang="en-GB" sz="2000" i="1" dirty="0" smtClean="0"/>
              <a:t>favourable</a:t>
            </a:r>
            <a:r>
              <a:rPr lang="en-GB" sz="2000" dirty="0" smtClean="0"/>
              <a:t>) </a:t>
            </a:r>
            <a:r>
              <a:rPr lang="en-GB" sz="2000" dirty="0" err="1" smtClean="0"/>
              <a:t>dari</a:t>
            </a:r>
            <a:r>
              <a:rPr lang="en-GB" sz="2000" dirty="0" smtClean="0"/>
              <a:t> </a:t>
            </a:r>
            <a:r>
              <a:rPr lang="en-GB" sz="2000" dirty="0" err="1" smtClean="0"/>
              <a:t>masyarakat</a:t>
            </a:r>
            <a:r>
              <a:rPr lang="en-GB" sz="2000" dirty="0" smtClean="0"/>
              <a:t> </a:t>
            </a:r>
            <a:r>
              <a:rPr lang="en-GB" sz="2000" dirty="0" err="1" smtClean="0"/>
              <a:t>terhadap</a:t>
            </a:r>
            <a:r>
              <a:rPr lang="en-GB" sz="2000" dirty="0" smtClean="0"/>
              <a:t> </a:t>
            </a:r>
            <a:r>
              <a:rPr lang="en-GB" sz="2000" dirty="0" err="1" smtClean="0"/>
              <a:t>modernisasi</a:t>
            </a:r>
            <a:r>
              <a:rPr lang="en-GB" sz="2000" dirty="0" smtClean="0"/>
              <a:t> </a:t>
            </a:r>
            <a:r>
              <a:rPr lang="en-GB" sz="2000" dirty="0" err="1" smtClean="0"/>
              <a:t>dengan</a:t>
            </a:r>
            <a:r>
              <a:rPr lang="en-GB" sz="2000" dirty="0" smtClean="0"/>
              <a:t> </a:t>
            </a:r>
            <a:r>
              <a:rPr lang="en-GB" sz="2000" dirty="0" err="1" smtClean="0"/>
              <a:t>cara</a:t>
            </a:r>
            <a:r>
              <a:rPr lang="en-GB" sz="2000" dirty="0" smtClean="0"/>
              <a:t> </a:t>
            </a:r>
            <a:r>
              <a:rPr lang="en-GB" sz="2000" dirty="0" err="1" smtClean="0"/>
              <a:t>penggunaan</a:t>
            </a:r>
            <a:r>
              <a:rPr lang="en-GB" sz="2000" dirty="0" smtClean="0"/>
              <a:t> </a:t>
            </a:r>
            <a:r>
              <a:rPr lang="en-GB" sz="2000" dirty="0" err="1" smtClean="0"/>
              <a:t>alat-alat</a:t>
            </a:r>
            <a:r>
              <a:rPr lang="en-GB" sz="2000" dirty="0" smtClean="0"/>
              <a:t> </a:t>
            </a:r>
            <a:r>
              <a:rPr lang="en-GB" sz="2000" dirty="0" err="1" smtClean="0"/>
              <a:t>komunikasi</a:t>
            </a:r>
            <a:r>
              <a:rPr lang="en-GB" sz="2000" dirty="0" smtClean="0"/>
              <a:t> </a:t>
            </a:r>
            <a:r>
              <a:rPr lang="en-GB" sz="2000" dirty="0" err="1" smtClean="0"/>
              <a:t>massa</a:t>
            </a:r>
            <a:r>
              <a:rPr lang="en-GB" sz="2000" dirty="0" smtClean="0"/>
              <a:t>. Hal </a:t>
            </a:r>
            <a:r>
              <a:rPr lang="en-GB" sz="2000" dirty="0" err="1" smtClean="0"/>
              <a:t>ini</a:t>
            </a:r>
            <a:r>
              <a:rPr lang="en-GB" sz="2000" dirty="0" smtClean="0"/>
              <a:t> </a:t>
            </a:r>
            <a:r>
              <a:rPr lang="en-GB" sz="2000" dirty="0" err="1" smtClean="0"/>
              <a:t>harus</a:t>
            </a:r>
            <a:r>
              <a:rPr lang="en-GB" sz="2000" dirty="0" smtClean="0"/>
              <a:t> </a:t>
            </a:r>
            <a:r>
              <a:rPr lang="en-GB" sz="2000" dirty="0" err="1" smtClean="0"/>
              <a:t>dilakukan</a:t>
            </a:r>
            <a:r>
              <a:rPr lang="en-GB" sz="2000" dirty="0" smtClean="0"/>
              <a:t> </a:t>
            </a:r>
            <a:r>
              <a:rPr lang="en-GB" sz="2000" dirty="0" err="1" smtClean="0"/>
              <a:t>tahap</a:t>
            </a:r>
            <a:r>
              <a:rPr lang="en-GB" sz="2000" dirty="0" smtClean="0"/>
              <a:t> </a:t>
            </a:r>
            <a:r>
              <a:rPr lang="en-GB" sz="2000" dirty="0" err="1" smtClean="0"/>
              <a:t>demi</a:t>
            </a:r>
            <a:r>
              <a:rPr lang="en-GB" sz="2000" dirty="0" smtClean="0"/>
              <a:t> </a:t>
            </a:r>
            <a:r>
              <a:rPr lang="en-GB" sz="2000" dirty="0" err="1" smtClean="0"/>
              <a:t>tahap</a:t>
            </a:r>
            <a:r>
              <a:rPr lang="en-GB" sz="2000" dirty="0" smtClean="0"/>
              <a:t>, </a:t>
            </a:r>
            <a:r>
              <a:rPr lang="en-GB" sz="2000" dirty="0" err="1" smtClean="0"/>
              <a:t>mengingat</a:t>
            </a:r>
            <a:r>
              <a:rPr lang="en-GB" sz="2000" dirty="0" smtClean="0"/>
              <a:t> </a:t>
            </a:r>
            <a:r>
              <a:rPr lang="en-GB" sz="2000" dirty="0" err="1" smtClean="0"/>
              <a:t>banyak</a:t>
            </a:r>
            <a:r>
              <a:rPr lang="en-GB" sz="2000" dirty="0" smtClean="0"/>
              <a:t> </a:t>
            </a:r>
            <a:r>
              <a:rPr lang="en-GB" sz="2000" dirty="0" err="1" smtClean="0"/>
              <a:t>sangkut-pautnya</a:t>
            </a:r>
            <a:r>
              <a:rPr lang="en-GB" sz="2000" dirty="0" smtClean="0"/>
              <a:t> </a:t>
            </a:r>
            <a:r>
              <a:rPr lang="en-GB" sz="2000" dirty="0" err="1" smtClean="0"/>
              <a:t>dengan</a:t>
            </a:r>
            <a:r>
              <a:rPr lang="en-GB" sz="2000" dirty="0" smtClean="0"/>
              <a:t> </a:t>
            </a:r>
            <a:r>
              <a:rPr lang="en-GB" sz="2000" dirty="0" err="1" smtClean="0"/>
              <a:t>sistem</a:t>
            </a:r>
            <a:r>
              <a:rPr lang="en-GB" sz="2000" dirty="0" smtClean="0"/>
              <a:t> </a:t>
            </a:r>
            <a:r>
              <a:rPr lang="en-GB" sz="2000" dirty="0" err="1" smtClean="0"/>
              <a:t>kepercayaan</a:t>
            </a:r>
            <a:r>
              <a:rPr lang="en-GB" sz="2000" dirty="0" smtClean="0"/>
              <a:t> </a:t>
            </a:r>
            <a:r>
              <a:rPr lang="en-GB" sz="2000" dirty="0" err="1" smtClean="0"/>
              <a:t>masyarakat</a:t>
            </a:r>
            <a:r>
              <a:rPr lang="en-GB" sz="2000" dirty="0" smtClean="0"/>
              <a:t> (</a:t>
            </a:r>
            <a:r>
              <a:rPr lang="en-GB" sz="2000" i="1" dirty="0" smtClean="0"/>
              <a:t>beliefs system</a:t>
            </a:r>
            <a:r>
              <a:rPr lang="en-GB" sz="2000" dirty="0" smtClean="0"/>
              <a:t>).</a:t>
            </a:r>
            <a:endParaRPr lang="en-US" sz="2000" dirty="0" smtClean="0"/>
          </a:p>
          <a:p>
            <a:pPr lvl="0" algn="just"/>
            <a:r>
              <a:rPr lang="en-US" sz="2000" dirty="0" smtClean="0"/>
              <a:t>Tingkat </a:t>
            </a:r>
            <a:r>
              <a:rPr lang="en-US" sz="2000" dirty="0" err="1" smtClean="0"/>
              <a:t>organisasi</a:t>
            </a:r>
            <a:r>
              <a:rPr lang="en-US" sz="2000" dirty="0" smtClean="0"/>
              <a:t> yang </a:t>
            </a:r>
            <a:r>
              <a:rPr lang="en-US" sz="2000" dirty="0" err="1" smtClean="0"/>
              <a:t>tinggi</a:t>
            </a:r>
            <a:r>
              <a:rPr lang="en-US" sz="2000" dirty="0" smtClean="0"/>
              <a:t>. Di </a:t>
            </a:r>
            <a:r>
              <a:rPr lang="en-US" sz="2000" dirty="0" err="1" smtClean="0"/>
              <a:t>satu</a:t>
            </a:r>
            <a:r>
              <a:rPr lang="en-US" sz="2000" dirty="0" smtClean="0"/>
              <a:t> </a:t>
            </a:r>
            <a:r>
              <a:rPr lang="en-US" sz="2000" dirty="0" err="1" smtClean="0"/>
              <a:t>pihak</a:t>
            </a:r>
            <a:r>
              <a:rPr lang="en-US" sz="2000" dirty="0" smtClean="0"/>
              <a:t>. </a:t>
            </a:r>
            <a:r>
              <a:rPr lang="en-US" sz="2000" dirty="0" err="1" smtClean="0"/>
              <a:t>ini</a:t>
            </a:r>
            <a:r>
              <a:rPr lang="en-US" sz="2000" dirty="0" smtClean="0"/>
              <a:t> </a:t>
            </a:r>
            <a:r>
              <a:rPr lang="en-US" sz="2000" dirty="0" err="1" smtClean="0"/>
              <a:t>berarti</a:t>
            </a:r>
            <a:r>
              <a:rPr lang="en-US" sz="2000" dirty="0" smtClean="0"/>
              <a:t> </a:t>
            </a:r>
            <a:r>
              <a:rPr lang="en-US" sz="2000" dirty="0" err="1" smtClean="0"/>
              <a:t>peningkatan</a:t>
            </a:r>
            <a:r>
              <a:rPr lang="en-US" sz="2000" dirty="0" smtClean="0"/>
              <a:t> </a:t>
            </a:r>
            <a:r>
              <a:rPr lang="en-US" sz="2000" dirty="0" err="1" smtClean="0"/>
              <a:t>disiplin</a:t>
            </a:r>
            <a:r>
              <a:rPr lang="en-US" sz="2000" dirty="0" smtClean="0"/>
              <a:t> </a:t>
            </a:r>
            <a:r>
              <a:rPr lang="en-US" sz="2000" dirty="0" err="1" smtClean="0"/>
              <a:t>dalam</a:t>
            </a:r>
            <a:r>
              <a:rPr lang="en-US" sz="2000" dirty="0" smtClean="0"/>
              <a:t> </a:t>
            </a:r>
            <a:r>
              <a:rPr lang="en-US" sz="2000" dirty="0" err="1" smtClean="0"/>
              <a:t>pelaksanaan</a:t>
            </a:r>
            <a:r>
              <a:rPr lang="en-US" sz="2000" dirty="0" smtClean="0"/>
              <a:t> </a:t>
            </a:r>
            <a:r>
              <a:rPr lang="en-US" sz="2000" dirty="0" err="1" smtClean="0"/>
              <a:t>tugas</a:t>
            </a:r>
            <a:r>
              <a:rPr lang="en-US" sz="2000" dirty="0" smtClean="0"/>
              <a:t> </a:t>
            </a:r>
            <a:r>
              <a:rPr lang="en-US" sz="2000" dirty="0" err="1" smtClean="0"/>
              <a:t>dan</a:t>
            </a:r>
            <a:r>
              <a:rPr lang="en-US" sz="2000" dirty="0" smtClean="0"/>
              <a:t> </a:t>
            </a:r>
            <a:r>
              <a:rPr lang="en-US" sz="2000" dirty="0" err="1" smtClean="0"/>
              <a:t>tanggung</a:t>
            </a:r>
            <a:r>
              <a:rPr lang="en-US" sz="2000" dirty="0" smtClean="0"/>
              <a:t> </a:t>
            </a:r>
            <a:r>
              <a:rPr lang="en-US" sz="2000" dirty="0" err="1" smtClean="0"/>
              <a:t>jawab</a:t>
            </a:r>
            <a:r>
              <a:rPr lang="en-US" sz="2000" dirty="0" smtClean="0"/>
              <a:t> </a:t>
            </a:r>
            <a:r>
              <a:rPr lang="en-US" sz="2000" dirty="0" err="1" smtClean="0"/>
              <a:t>dalam</a:t>
            </a:r>
            <a:r>
              <a:rPr lang="en-US" sz="2000" dirty="0" smtClean="0"/>
              <a:t> </a:t>
            </a:r>
            <a:r>
              <a:rPr lang="en-US" sz="2000" dirty="0" err="1" smtClean="0"/>
              <a:t>organisasi</a:t>
            </a:r>
            <a:r>
              <a:rPr lang="en-US" sz="2000" dirty="0" smtClean="0"/>
              <a:t>. </a:t>
            </a:r>
            <a:r>
              <a:rPr lang="en-US" sz="2000" dirty="0" err="1" smtClean="0"/>
              <a:t>Sedangkan</a:t>
            </a:r>
            <a:r>
              <a:rPr lang="en-US" sz="2000" dirty="0" smtClean="0"/>
              <a:t> </a:t>
            </a:r>
            <a:r>
              <a:rPr lang="en-US" sz="2000" dirty="0" err="1" smtClean="0"/>
              <a:t>di</a:t>
            </a:r>
            <a:r>
              <a:rPr lang="en-US" sz="2000" dirty="0" smtClean="0"/>
              <a:t> lain </a:t>
            </a:r>
            <a:r>
              <a:rPr lang="en-US" sz="2000" dirty="0" err="1" smtClean="0"/>
              <a:t>pihak</a:t>
            </a:r>
            <a:r>
              <a:rPr lang="en-US" sz="2000" dirty="0" smtClean="0"/>
              <a:t> </a:t>
            </a:r>
            <a:r>
              <a:rPr lang="en-US" sz="2000" dirty="0" err="1" smtClean="0"/>
              <a:t>bermakna</a:t>
            </a:r>
            <a:r>
              <a:rPr lang="en-US" sz="2000" dirty="0" smtClean="0"/>
              <a:t> </a:t>
            </a:r>
            <a:r>
              <a:rPr lang="en-US" sz="2000" dirty="0" err="1" smtClean="0"/>
              <a:t>pengurangan</a:t>
            </a:r>
            <a:r>
              <a:rPr lang="en-US" sz="2000" dirty="0" smtClean="0"/>
              <a:t> </a:t>
            </a:r>
            <a:r>
              <a:rPr lang="en-US" sz="2000" dirty="0" err="1" smtClean="0"/>
              <a:t>kebebasan</a:t>
            </a:r>
            <a:r>
              <a:rPr lang="en-US" sz="2000" dirty="0" smtClean="0"/>
              <a:t> </a:t>
            </a:r>
            <a:r>
              <a:rPr lang="en-US" sz="2000" dirty="0" err="1" smtClean="0"/>
              <a:t>pribadi</a:t>
            </a:r>
            <a:r>
              <a:rPr lang="en-US" sz="2000" dirty="0" smtClean="0"/>
              <a:t> </a:t>
            </a:r>
            <a:r>
              <a:rPr lang="en-US" sz="2000" dirty="0" err="1" smtClean="0"/>
              <a:t>demi</a:t>
            </a:r>
            <a:r>
              <a:rPr lang="en-US" sz="2000" dirty="0" smtClean="0"/>
              <a:t> </a:t>
            </a:r>
            <a:r>
              <a:rPr lang="en-US" sz="2000" dirty="0" err="1" smtClean="0"/>
              <a:t>kepentingan</a:t>
            </a:r>
            <a:r>
              <a:rPr lang="en-US" sz="2000" dirty="0" smtClean="0"/>
              <a:t> </a:t>
            </a:r>
            <a:r>
              <a:rPr lang="en-US" sz="2000" dirty="0" err="1" smtClean="0"/>
              <a:t>organisasi</a:t>
            </a:r>
            <a:r>
              <a:rPr lang="en-US" sz="2000" dirty="0" smtClean="0"/>
              <a:t>.</a:t>
            </a:r>
          </a:p>
          <a:p>
            <a:pPr lvl="0" algn="just"/>
            <a:r>
              <a:rPr lang="en-US" sz="2000" dirty="0" err="1" smtClean="0"/>
              <a:t>Sentralisasi</a:t>
            </a:r>
            <a:r>
              <a:rPr lang="en-US" sz="2000" dirty="0" smtClean="0"/>
              <a:t> </a:t>
            </a:r>
            <a:r>
              <a:rPr lang="en-US" sz="2000" dirty="0" err="1" smtClean="0"/>
              <a:t>wewenang</a:t>
            </a:r>
            <a:r>
              <a:rPr lang="en-US" sz="2000" dirty="0" smtClean="0"/>
              <a:t> </a:t>
            </a:r>
            <a:r>
              <a:rPr lang="en-US" sz="2000" dirty="0" err="1" smtClean="0"/>
              <a:t>dalam</a:t>
            </a:r>
            <a:r>
              <a:rPr lang="en-US" sz="2000" dirty="0" smtClean="0"/>
              <a:t> </a:t>
            </a:r>
            <a:r>
              <a:rPr lang="en-US" sz="2000" dirty="0" err="1" smtClean="0"/>
              <a:t>pelaksanaan</a:t>
            </a:r>
            <a:r>
              <a:rPr lang="en-US" sz="2000" dirty="0" smtClean="0"/>
              <a:t> </a:t>
            </a:r>
            <a:r>
              <a:rPr lang="en-US" sz="2000" dirty="0" err="1" smtClean="0"/>
              <a:t>perencanaan</a:t>
            </a:r>
            <a:r>
              <a:rPr lang="en-US" sz="2000" dirty="0" smtClean="0"/>
              <a:t> </a:t>
            </a:r>
            <a:r>
              <a:rPr lang="en-US" sz="2000" dirty="0" err="1" smtClean="0"/>
              <a:t>sosial</a:t>
            </a:r>
            <a:r>
              <a:rPr lang="en-US" sz="2000" dirty="0" smtClean="0"/>
              <a:t> (</a:t>
            </a:r>
            <a:r>
              <a:rPr lang="en-US" sz="2000" i="1" dirty="0" smtClean="0"/>
              <a:t>social planning</a:t>
            </a:r>
            <a:r>
              <a:rPr lang="en-US" sz="2000" dirty="0" smtClean="0"/>
              <a:t>). </a:t>
            </a:r>
            <a:r>
              <a:rPr lang="en-US" sz="2000" dirty="0" err="1" smtClean="0"/>
              <a:t>Apabila</a:t>
            </a:r>
            <a:r>
              <a:rPr lang="en-US" sz="2000" dirty="0" smtClean="0"/>
              <a:t> </a:t>
            </a:r>
            <a:r>
              <a:rPr lang="en-US" sz="2000" dirty="0" err="1" smtClean="0"/>
              <a:t>itu</a:t>
            </a:r>
            <a:r>
              <a:rPr lang="en-US" sz="2000" dirty="0" smtClean="0"/>
              <a:t> </a:t>
            </a:r>
            <a:r>
              <a:rPr lang="en-US" sz="2000" dirty="0" err="1" smtClean="0"/>
              <a:t>tidak</a:t>
            </a:r>
            <a:r>
              <a:rPr lang="en-US" sz="2000" dirty="0" smtClean="0"/>
              <a:t> </a:t>
            </a:r>
            <a:r>
              <a:rPr lang="en-US" sz="2000" dirty="0" err="1" smtClean="0"/>
              <a:t>dilakukan</a:t>
            </a:r>
            <a:r>
              <a:rPr lang="en-US" sz="2000" dirty="0" smtClean="0"/>
              <a:t>, </a:t>
            </a:r>
            <a:r>
              <a:rPr lang="en-US" sz="2000" dirty="0" err="1" smtClean="0"/>
              <a:t>maka</a:t>
            </a:r>
            <a:r>
              <a:rPr lang="en-US" sz="2000" dirty="0" smtClean="0"/>
              <a:t> </a:t>
            </a:r>
            <a:r>
              <a:rPr lang="en-US" sz="2000" dirty="0" err="1" smtClean="0"/>
              <a:t>perencanaan</a:t>
            </a:r>
            <a:r>
              <a:rPr lang="en-US" sz="2000" dirty="0" smtClean="0"/>
              <a:t> </a:t>
            </a:r>
            <a:r>
              <a:rPr lang="en-US" sz="2000" dirty="0" err="1" smtClean="0"/>
              <a:t>rentan</a:t>
            </a:r>
            <a:r>
              <a:rPr lang="en-US" sz="2000" dirty="0" smtClean="0"/>
              <a:t> </a:t>
            </a:r>
            <a:r>
              <a:rPr lang="en-US" sz="2000" dirty="0" err="1" smtClean="0"/>
              <a:t>dipengaruhi</a:t>
            </a:r>
            <a:r>
              <a:rPr lang="en-US" sz="2000" dirty="0" smtClean="0"/>
              <a:t> </a:t>
            </a:r>
            <a:r>
              <a:rPr lang="en-US" sz="2000" dirty="0" err="1" smtClean="0"/>
              <a:t>oleh</a:t>
            </a:r>
            <a:r>
              <a:rPr lang="en-US" sz="2000" dirty="0" smtClean="0"/>
              <a:t> </a:t>
            </a:r>
            <a:r>
              <a:rPr lang="en-US" sz="2000" dirty="0" err="1" smtClean="0"/>
              <a:t>kekuatan</a:t>
            </a:r>
            <a:r>
              <a:rPr lang="en-US" sz="2000" dirty="0" smtClean="0"/>
              <a:t> </a:t>
            </a:r>
            <a:r>
              <a:rPr lang="en-US" sz="2000" dirty="0" err="1" smtClean="0"/>
              <a:t>tertentu</a:t>
            </a:r>
            <a:r>
              <a:rPr lang="en-US" sz="2000" dirty="0" smtClean="0"/>
              <a:t> yang </a:t>
            </a:r>
            <a:r>
              <a:rPr lang="en-US" sz="2000" dirty="0" err="1" smtClean="0"/>
              <a:t>ingin</a:t>
            </a:r>
            <a:r>
              <a:rPr lang="en-US" sz="2000" dirty="0" smtClean="0"/>
              <a:t> </a:t>
            </a:r>
            <a:r>
              <a:rPr lang="en-US" sz="2000" dirty="0" err="1" smtClean="0"/>
              <a:t>mengarahkan</a:t>
            </a:r>
            <a:r>
              <a:rPr lang="en-US" sz="2000" dirty="0" smtClean="0"/>
              <a:t> </a:t>
            </a:r>
            <a:r>
              <a:rPr lang="en-US" sz="2000" dirty="0" err="1" smtClean="0"/>
              <a:t>perencanaan</a:t>
            </a:r>
            <a:r>
              <a:rPr lang="en-US" sz="2000" dirty="0" smtClean="0"/>
              <a:t> </a:t>
            </a:r>
            <a:r>
              <a:rPr lang="en-US" sz="2000" dirty="0" err="1" smtClean="0"/>
              <a:t>tersebut</a:t>
            </a:r>
            <a:r>
              <a:rPr lang="en-US" sz="2000" dirty="0" smtClean="0"/>
              <a:t> </a:t>
            </a:r>
            <a:r>
              <a:rPr lang="en-US" sz="2000" dirty="0" err="1" smtClean="0"/>
              <a:t>demi</a:t>
            </a:r>
            <a:r>
              <a:rPr lang="en-US" sz="2000" dirty="0" smtClean="0"/>
              <a:t> </a:t>
            </a:r>
            <a:r>
              <a:rPr lang="en-US" sz="2000" dirty="0" err="1" smtClean="0"/>
              <a:t>kepentingan</a:t>
            </a:r>
            <a:r>
              <a:rPr lang="en-US" sz="2000" dirty="0" smtClean="0"/>
              <a:t> </a:t>
            </a:r>
            <a:r>
              <a:rPr lang="en-US" sz="2000" dirty="0" err="1" smtClean="0"/>
              <a:t>segelintir</a:t>
            </a:r>
            <a:r>
              <a:rPr lang="en-US" sz="2000" dirty="0" smtClean="0"/>
              <a:t> </a:t>
            </a:r>
            <a:r>
              <a:rPr lang="en-US" sz="2000" dirty="0" err="1" smtClean="0"/>
              <a:t>kelompok</a:t>
            </a:r>
            <a:r>
              <a:rPr lang="en-US" sz="2000" dirty="0" smtClean="0"/>
              <a:t> </a:t>
            </a:r>
            <a:r>
              <a:rPr lang="en-US" sz="2000" dirty="0" err="1" smtClean="0"/>
              <a:t>atau</a:t>
            </a:r>
            <a:r>
              <a:rPr lang="en-US" sz="2000" dirty="0" smtClean="0"/>
              <a:t> pun </a:t>
            </a:r>
            <a:r>
              <a:rPr lang="en-US" sz="2000" dirty="0" err="1" smtClean="0"/>
              <a:t>golongan</a:t>
            </a:r>
            <a:r>
              <a:rPr lang="en-US" sz="2000" dirty="0" smtClean="0"/>
              <a:t> </a:t>
            </a:r>
            <a:r>
              <a:rPr lang="en-US" sz="2000" dirty="0" err="1" smtClean="0"/>
              <a:t>dalam</a:t>
            </a:r>
            <a:r>
              <a:rPr lang="en-US" sz="2000" dirty="0" smtClean="0"/>
              <a:t> </a:t>
            </a:r>
            <a:r>
              <a:rPr lang="en-US" sz="2000" dirty="0" err="1" smtClean="0"/>
              <a:t>masyarakat</a:t>
            </a:r>
            <a:r>
              <a:rPr lang="en-US" sz="2000" dirty="0" smtClean="0"/>
              <a:t>. </a:t>
            </a:r>
            <a:endParaRPr lang="en-US" sz="2000" dirty="0"/>
          </a:p>
        </p:txBody>
      </p:sp>
      <p:sp>
        <p:nvSpPr>
          <p:cNvPr id="3" name="Title 3"/>
          <p:cNvSpPr>
            <a:spLocks noGrp="1"/>
          </p:cNvSpPr>
          <p:nvPr>
            <p:ph type="title"/>
          </p:nvPr>
        </p:nvSpPr>
        <p:spPr>
          <a:xfrm>
            <a:off x="1831544" y="214290"/>
            <a:ext cx="7016195" cy="928694"/>
          </a:xfrm>
        </p:spPr>
        <p:txBody>
          <a:bodyPr>
            <a:normAutofit fontScale="90000"/>
          </a:bodyPr>
          <a:lstStyle/>
          <a:p>
            <a:pPr algn="l"/>
            <a:r>
              <a:rPr lang="en-US" b="1" dirty="0" smtClean="0">
                <a:solidFill>
                  <a:srgbClr val="FF0000"/>
                </a:solidFill>
              </a:rPr>
              <a:t>SYARAT BERLANGSUNGNYA MODERNISASI</a:t>
            </a:r>
            <a:endParaRPr lang="en-US" b="1" dirty="0">
              <a:solidFill>
                <a:srgbClr val="FF0000"/>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357298"/>
            <a:ext cx="7561889" cy="4857784"/>
          </a:xfrm>
        </p:spPr>
        <p:txBody>
          <a:bodyPr>
            <a:noAutofit/>
          </a:bodyPr>
          <a:lstStyle/>
          <a:p>
            <a:pPr lvl="0" algn="just"/>
            <a:r>
              <a:rPr lang="en-US" sz="2200" i="1" dirty="0" err="1" smtClean="0"/>
              <a:t>Evolusioner</a:t>
            </a:r>
            <a:endParaRPr lang="en-US" sz="2200" dirty="0" smtClean="0"/>
          </a:p>
          <a:p>
            <a:pPr algn="just">
              <a:buNone/>
            </a:pPr>
            <a:r>
              <a:rPr lang="en-US" sz="2200" dirty="0" smtClean="0"/>
              <a:t>	</a:t>
            </a:r>
            <a:r>
              <a:rPr lang="en-US" sz="2200" dirty="0" err="1" smtClean="0"/>
              <a:t>Modernisasi</a:t>
            </a:r>
            <a:r>
              <a:rPr lang="en-US" sz="2200" dirty="0" smtClean="0"/>
              <a:t> </a:t>
            </a:r>
            <a:r>
              <a:rPr lang="en-US" sz="2200" dirty="0" err="1" smtClean="0"/>
              <a:t>melibatkan</a:t>
            </a:r>
            <a:r>
              <a:rPr lang="en-US" sz="2200" dirty="0" smtClean="0"/>
              <a:t> </a:t>
            </a:r>
            <a:r>
              <a:rPr lang="en-US" sz="2200" dirty="0" err="1" smtClean="0"/>
              <a:t>proses</a:t>
            </a:r>
            <a:r>
              <a:rPr lang="en-US" sz="2200" dirty="0" smtClean="0"/>
              <a:t> yang </a:t>
            </a:r>
            <a:r>
              <a:rPr lang="en-US" sz="2200" dirty="0" err="1" smtClean="0"/>
              <a:t>terus</a:t>
            </a:r>
            <a:r>
              <a:rPr lang="en-US" sz="2200" dirty="0" smtClean="0"/>
              <a:t> </a:t>
            </a:r>
            <a:r>
              <a:rPr lang="en-US" sz="2200" dirty="0" err="1" smtClean="0"/>
              <a:t>menerus</a:t>
            </a:r>
            <a:r>
              <a:rPr lang="en-US" sz="2200" dirty="0" smtClean="0"/>
              <a:t> (</a:t>
            </a:r>
            <a:r>
              <a:rPr lang="en-US" sz="2200" i="1" dirty="0" smtClean="0"/>
              <a:t>immanent</a:t>
            </a:r>
            <a:r>
              <a:rPr lang="en-US" sz="2200" dirty="0" smtClean="0"/>
              <a:t>) </a:t>
            </a:r>
            <a:r>
              <a:rPr lang="en-US" sz="2200" dirty="0" err="1" smtClean="0"/>
              <a:t>dan</a:t>
            </a:r>
            <a:r>
              <a:rPr lang="en-US" sz="2200" dirty="0" smtClean="0"/>
              <a:t> </a:t>
            </a:r>
            <a:r>
              <a:rPr lang="en-US" sz="2200" dirty="0" err="1" smtClean="0"/>
              <a:t>memerlukan</a:t>
            </a:r>
            <a:r>
              <a:rPr lang="en-US" sz="2200" dirty="0" smtClean="0"/>
              <a:t> </a:t>
            </a:r>
            <a:r>
              <a:rPr lang="en-US" sz="2200" dirty="0" err="1" smtClean="0"/>
              <a:t>jangka</a:t>
            </a:r>
            <a:r>
              <a:rPr lang="en-US" sz="2200" dirty="0" smtClean="0"/>
              <a:t> </a:t>
            </a:r>
            <a:r>
              <a:rPr lang="en-US" sz="2200" dirty="0" err="1" smtClean="0"/>
              <a:t>waktu</a:t>
            </a:r>
            <a:r>
              <a:rPr lang="en-US" sz="2200" dirty="0" smtClean="0"/>
              <a:t> </a:t>
            </a:r>
            <a:r>
              <a:rPr lang="en-US" sz="2200" dirty="0" err="1" smtClean="0"/>
              <a:t>panjang</a:t>
            </a:r>
            <a:r>
              <a:rPr lang="en-US" sz="2200" dirty="0" smtClean="0"/>
              <a:t>. </a:t>
            </a:r>
            <a:r>
              <a:rPr lang="en-US" sz="2200" dirty="0" err="1" smtClean="0"/>
              <a:t>Modernisasi</a:t>
            </a:r>
            <a:r>
              <a:rPr lang="en-US" sz="2200" dirty="0" smtClean="0"/>
              <a:t> </a:t>
            </a:r>
            <a:r>
              <a:rPr lang="en-US" sz="2200" dirty="0" err="1" smtClean="0"/>
              <a:t>merupakan</a:t>
            </a:r>
            <a:r>
              <a:rPr lang="en-US" sz="2200" dirty="0" smtClean="0"/>
              <a:t> </a:t>
            </a:r>
            <a:r>
              <a:rPr lang="en-US" sz="2200" dirty="0" err="1" smtClean="0"/>
              <a:t>proses</a:t>
            </a:r>
            <a:r>
              <a:rPr lang="en-US" sz="2200" dirty="0" smtClean="0"/>
              <a:t> yang </a:t>
            </a:r>
            <a:r>
              <a:rPr lang="en-US" sz="2200" dirty="0" err="1" smtClean="0"/>
              <a:t>evolusioner</a:t>
            </a:r>
            <a:r>
              <a:rPr lang="en-US" sz="2200" dirty="0" smtClean="0"/>
              <a:t>, </a:t>
            </a:r>
            <a:r>
              <a:rPr lang="en-US" sz="2200" dirty="0" err="1" smtClean="0"/>
              <a:t>bukan</a:t>
            </a:r>
            <a:r>
              <a:rPr lang="en-US" sz="2200" dirty="0" smtClean="0"/>
              <a:t> </a:t>
            </a:r>
            <a:r>
              <a:rPr lang="en-US" sz="2200" dirty="0" err="1" smtClean="0"/>
              <a:t>revolusioner</a:t>
            </a:r>
            <a:r>
              <a:rPr lang="en-US" sz="2200" dirty="0" smtClean="0"/>
              <a:t>.</a:t>
            </a:r>
          </a:p>
          <a:p>
            <a:pPr lvl="0" algn="just"/>
            <a:r>
              <a:rPr lang="en-US" sz="2200" i="1" dirty="0" err="1" smtClean="0"/>
              <a:t>Individualisme</a:t>
            </a:r>
            <a:endParaRPr lang="en-US" sz="2200" dirty="0" smtClean="0"/>
          </a:p>
          <a:p>
            <a:pPr algn="just">
              <a:buNone/>
            </a:pPr>
            <a:r>
              <a:rPr lang="en-US" sz="2200" dirty="0" smtClean="0"/>
              <a:t>	</a:t>
            </a:r>
            <a:r>
              <a:rPr lang="en-US" sz="2200" dirty="0" err="1" smtClean="0"/>
              <a:t>Sehubungan</a:t>
            </a:r>
            <a:r>
              <a:rPr lang="en-US" sz="2200" dirty="0" smtClean="0"/>
              <a:t> </a:t>
            </a:r>
            <a:r>
              <a:rPr lang="en-US" sz="2200" dirty="0" err="1" smtClean="0"/>
              <a:t>berlangsungnya</a:t>
            </a:r>
            <a:r>
              <a:rPr lang="en-US" sz="2200" dirty="0" smtClean="0"/>
              <a:t> </a:t>
            </a:r>
            <a:r>
              <a:rPr lang="en-US" sz="2200" dirty="0" err="1" smtClean="0"/>
              <a:t>modernisasi</a:t>
            </a:r>
            <a:r>
              <a:rPr lang="en-US" sz="2200" dirty="0" smtClean="0"/>
              <a:t>, </a:t>
            </a:r>
            <a:r>
              <a:rPr lang="en-US" sz="2200" dirty="0" err="1" smtClean="0"/>
              <a:t>maka</a:t>
            </a:r>
            <a:r>
              <a:rPr lang="en-US" sz="2200" dirty="0" smtClean="0"/>
              <a:t> yang </a:t>
            </a:r>
            <a:r>
              <a:rPr lang="en-US" sz="2200" dirty="0" err="1" smtClean="0"/>
              <a:t>memegang</a:t>
            </a:r>
            <a:r>
              <a:rPr lang="en-US" sz="2200" dirty="0" smtClean="0"/>
              <a:t> </a:t>
            </a:r>
            <a:r>
              <a:rPr lang="en-US" sz="2200" dirty="0" err="1" smtClean="0"/>
              <a:t>peran</a:t>
            </a:r>
            <a:r>
              <a:rPr lang="en-US" sz="2200" dirty="0" smtClean="0"/>
              <a:t> </a:t>
            </a:r>
            <a:r>
              <a:rPr lang="en-US" sz="2200" dirty="0" err="1" smtClean="0"/>
              <a:t>utama</a:t>
            </a:r>
            <a:r>
              <a:rPr lang="en-US" sz="2200" dirty="0" smtClean="0"/>
              <a:t> </a:t>
            </a:r>
            <a:r>
              <a:rPr lang="en-US" sz="2200" dirty="0" err="1" smtClean="0"/>
              <a:t>dalam</a:t>
            </a:r>
            <a:r>
              <a:rPr lang="en-US" sz="2200" dirty="0" smtClean="0"/>
              <a:t> </a:t>
            </a:r>
            <a:r>
              <a:rPr lang="en-US" sz="2200" dirty="0" err="1" smtClean="0"/>
              <a:t>masyarakat</a:t>
            </a:r>
            <a:r>
              <a:rPr lang="en-US" sz="2200" dirty="0" smtClean="0"/>
              <a:t> </a:t>
            </a:r>
            <a:r>
              <a:rPr lang="en-US" sz="2200" dirty="0" err="1" smtClean="0"/>
              <a:t>adalah</a:t>
            </a:r>
            <a:r>
              <a:rPr lang="en-US" sz="2200" dirty="0" smtClean="0"/>
              <a:t> </a:t>
            </a:r>
            <a:r>
              <a:rPr lang="en-US" sz="2200" dirty="0" err="1" smtClean="0"/>
              <a:t>individu</a:t>
            </a:r>
            <a:r>
              <a:rPr lang="en-US" sz="2200" dirty="0" smtClean="0"/>
              <a:t>, </a:t>
            </a:r>
            <a:r>
              <a:rPr lang="en-US" sz="2200" dirty="0" err="1" smtClean="0"/>
              <a:t>bukan</a:t>
            </a:r>
            <a:r>
              <a:rPr lang="en-US" sz="2200" dirty="0" smtClean="0"/>
              <a:t> </a:t>
            </a:r>
            <a:r>
              <a:rPr lang="en-US" sz="2200" dirty="0" err="1" smtClean="0"/>
              <a:t>lagi</a:t>
            </a:r>
            <a:r>
              <a:rPr lang="en-US" sz="2200" dirty="0" smtClean="0"/>
              <a:t> </a:t>
            </a:r>
            <a:r>
              <a:rPr lang="en-US" sz="2200" dirty="0" err="1" smtClean="0"/>
              <a:t>komunitas</a:t>
            </a:r>
            <a:r>
              <a:rPr lang="en-US" sz="2200" dirty="0" smtClean="0"/>
              <a:t>, </a:t>
            </a:r>
            <a:r>
              <a:rPr lang="en-US" sz="2200" dirty="0" err="1" smtClean="0"/>
              <a:t>suku</a:t>
            </a:r>
            <a:r>
              <a:rPr lang="en-US" sz="2200" dirty="0" smtClean="0"/>
              <a:t>, </a:t>
            </a:r>
            <a:r>
              <a:rPr lang="en-US" sz="2200" dirty="0" err="1" smtClean="0"/>
              <a:t>kelompok</a:t>
            </a:r>
            <a:r>
              <a:rPr lang="en-US" sz="2200" dirty="0" smtClean="0"/>
              <a:t>, </a:t>
            </a:r>
            <a:r>
              <a:rPr lang="en-US" sz="2200" dirty="0" err="1" smtClean="0"/>
              <a:t>atau</a:t>
            </a:r>
            <a:r>
              <a:rPr lang="en-US" sz="2200" dirty="0" smtClean="0"/>
              <a:t> </a:t>
            </a:r>
            <a:r>
              <a:rPr lang="en-US" sz="2200" dirty="0" err="1" smtClean="0"/>
              <a:t>bangsa</a:t>
            </a:r>
            <a:r>
              <a:rPr lang="en-US" sz="2200" dirty="0" smtClean="0"/>
              <a:t>. </a:t>
            </a:r>
            <a:r>
              <a:rPr lang="en-US" sz="2200" dirty="0" err="1" smtClean="0"/>
              <a:t>Individu</a:t>
            </a:r>
            <a:r>
              <a:rPr lang="en-US" sz="2200" dirty="0" smtClean="0"/>
              <a:t> </a:t>
            </a:r>
            <a:r>
              <a:rPr lang="en-US" sz="2200" dirty="0" err="1" smtClean="0"/>
              <a:t>terbebas</a:t>
            </a:r>
            <a:r>
              <a:rPr lang="en-US" sz="2200" dirty="0" smtClean="0"/>
              <a:t> </a:t>
            </a:r>
            <a:r>
              <a:rPr lang="en-US" sz="2200" dirty="0" err="1" smtClean="0"/>
              <a:t>dari</a:t>
            </a:r>
            <a:r>
              <a:rPr lang="en-US" sz="2200" dirty="0" smtClean="0"/>
              <a:t> </a:t>
            </a:r>
            <a:r>
              <a:rPr lang="en-US" sz="2200" dirty="0" err="1" smtClean="0"/>
              <a:t>posisi</a:t>
            </a:r>
            <a:r>
              <a:rPr lang="en-US" sz="2200" dirty="0" smtClean="0"/>
              <a:t> </a:t>
            </a:r>
            <a:r>
              <a:rPr lang="en-US" sz="2200" dirty="0" err="1" smtClean="0"/>
              <a:t>tergantikan</a:t>
            </a:r>
            <a:r>
              <a:rPr lang="en-US" sz="2200" dirty="0" smtClean="0"/>
              <a:t>, </a:t>
            </a:r>
            <a:r>
              <a:rPr lang="en-US" sz="2200" dirty="0" err="1" smtClean="0"/>
              <a:t>bebas</a:t>
            </a:r>
            <a:r>
              <a:rPr lang="en-US" sz="2200" dirty="0" smtClean="0"/>
              <a:t> </a:t>
            </a:r>
            <a:r>
              <a:rPr lang="en-US" sz="2200" dirty="0" err="1" smtClean="0"/>
              <a:t>dari</a:t>
            </a:r>
            <a:r>
              <a:rPr lang="en-US" sz="2200" dirty="0" smtClean="0"/>
              <a:t> </a:t>
            </a:r>
            <a:r>
              <a:rPr lang="en-US" sz="2200" dirty="0" err="1" smtClean="0"/>
              <a:t>tekanan</a:t>
            </a:r>
            <a:r>
              <a:rPr lang="en-US" sz="2200" dirty="0" smtClean="0"/>
              <a:t> </a:t>
            </a:r>
            <a:r>
              <a:rPr lang="en-US" sz="2200" dirty="0" err="1" smtClean="0"/>
              <a:t>ikatan</a:t>
            </a:r>
            <a:r>
              <a:rPr lang="en-US" sz="2200" dirty="0" smtClean="0"/>
              <a:t> </a:t>
            </a:r>
            <a:r>
              <a:rPr lang="en-US" sz="2200" dirty="0" err="1" smtClean="0"/>
              <a:t>kelompok</a:t>
            </a:r>
            <a:r>
              <a:rPr lang="en-US" sz="2200" dirty="0" smtClean="0"/>
              <a:t>, </a:t>
            </a:r>
            <a:r>
              <a:rPr lang="en-US" sz="2200" dirty="0" err="1" smtClean="0"/>
              <a:t>bebas</a:t>
            </a:r>
            <a:r>
              <a:rPr lang="en-US" sz="2200" dirty="0" smtClean="0"/>
              <a:t> </a:t>
            </a:r>
            <a:r>
              <a:rPr lang="en-US" sz="2200" dirty="0" err="1" smtClean="0"/>
              <a:t>berpindah</a:t>
            </a:r>
            <a:r>
              <a:rPr lang="en-US" sz="2200" dirty="0" smtClean="0"/>
              <a:t> </a:t>
            </a:r>
            <a:r>
              <a:rPr lang="en-US" sz="2200" dirty="0" err="1" smtClean="0"/>
              <a:t>ke</a:t>
            </a:r>
            <a:r>
              <a:rPr lang="en-US" sz="2200" dirty="0" smtClean="0"/>
              <a:t> </a:t>
            </a:r>
            <a:r>
              <a:rPr lang="en-US" sz="2200" dirty="0" err="1" smtClean="0"/>
              <a:t>kelompok</a:t>
            </a:r>
            <a:r>
              <a:rPr lang="en-US" sz="2200" dirty="0" smtClean="0"/>
              <a:t> yang </a:t>
            </a:r>
            <a:r>
              <a:rPr lang="en-US" sz="2200" dirty="0" err="1" smtClean="0"/>
              <a:t>diinginkannya</a:t>
            </a:r>
            <a:r>
              <a:rPr lang="en-US" sz="2200" dirty="0" smtClean="0"/>
              <a:t>, </a:t>
            </a:r>
            <a:r>
              <a:rPr lang="en-US" sz="2200" dirty="0" err="1" smtClean="0"/>
              <a:t>bebas</a:t>
            </a:r>
            <a:r>
              <a:rPr lang="en-US" sz="2200" dirty="0" smtClean="0"/>
              <a:t> </a:t>
            </a:r>
            <a:r>
              <a:rPr lang="en-US" sz="2200" dirty="0" err="1" smtClean="0"/>
              <a:t>memilih</a:t>
            </a:r>
            <a:r>
              <a:rPr lang="en-US" sz="2200" dirty="0" smtClean="0"/>
              <a:t> </a:t>
            </a:r>
            <a:r>
              <a:rPr lang="en-US" sz="2200" dirty="0" err="1" smtClean="0"/>
              <a:t>keanggotaan</a:t>
            </a:r>
            <a:r>
              <a:rPr lang="en-US" sz="2200" dirty="0" smtClean="0"/>
              <a:t> </a:t>
            </a:r>
            <a:r>
              <a:rPr lang="en-US" sz="2200" dirty="0" err="1" smtClean="0"/>
              <a:t>kesatuan</a:t>
            </a:r>
            <a:r>
              <a:rPr lang="en-US" sz="2200" dirty="0" smtClean="0"/>
              <a:t> </a:t>
            </a:r>
            <a:r>
              <a:rPr lang="en-US" sz="2200" dirty="0" err="1" smtClean="0"/>
              <a:t>sosial</a:t>
            </a:r>
            <a:r>
              <a:rPr lang="en-US" sz="2200" dirty="0" smtClean="0"/>
              <a:t> yang </a:t>
            </a:r>
            <a:r>
              <a:rPr lang="en-US" sz="2200" dirty="0" err="1" smtClean="0"/>
              <a:t>diinginkannya</a:t>
            </a:r>
            <a:r>
              <a:rPr lang="en-US" sz="2200" dirty="0" smtClean="0"/>
              <a:t>, </a:t>
            </a:r>
            <a:r>
              <a:rPr lang="en-US" sz="2200" dirty="0" err="1" smtClean="0"/>
              <a:t>bebas</a:t>
            </a:r>
            <a:r>
              <a:rPr lang="en-US" sz="2200" dirty="0" smtClean="0"/>
              <a:t> </a:t>
            </a:r>
            <a:r>
              <a:rPr lang="en-US" sz="2200" dirty="0" err="1" smtClean="0"/>
              <a:t>menentukan</a:t>
            </a:r>
            <a:r>
              <a:rPr lang="en-US" sz="2200" dirty="0" smtClean="0"/>
              <a:t> </a:t>
            </a:r>
            <a:r>
              <a:rPr lang="en-US" sz="2200" dirty="0" err="1" smtClean="0"/>
              <a:t>dan</a:t>
            </a:r>
            <a:r>
              <a:rPr lang="en-US" sz="2200" dirty="0" smtClean="0"/>
              <a:t> </a:t>
            </a:r>
            <a:r>
              <a:rPr lang="en-US" sz="2200" dirty="0" err="1" smtClean="0"/>
              <a:t>bertanggung</a:t>
            </a:r>
            <a:r>
              <a:rPr lang="en-US" sz="2200" dirty="0" smtClean="0"/>
              <a:t> </a:t>
            </a:r>
            <a:r>
              <a:rPr lang="en-US" sz="2200" dirty="0" err="1" smtClean="0"/>
              <a:t>jawab</a:t>
            </a:r>
            <a:r>
              <a:rPr lang="en-US" sz="2200" dirty="0" smtClean="0"/>
              <a:t> </a:t>
            </a:r>
            <a:r>
              <a:rPr lang="en-US" sz="2200" dirty="0" err="1" smtClean="0"/>
              <a:t>sendiri</a:t>
            </a:r>
            <a:r>
              <a:rPr lang="en-US" sz="2200" dirty="0" smtClean="0"/>
              <a:t> </a:t>
            </a:r>
            <a:r>
              <a:rPr lang="en-US" sz="2200" dirty="0" err="1" smtClean="0"/>
              <a:t>atas</a:t>
            </a:r>
            <a:r>
              <a:rPr lang="en-US" sz="2200" dirty="0" smtClean="0"/>
              <a:t> </a:t>
            </a:r>
            <a:r>
              <a:rPr lang="en-US" sz="2200" dirty="0" err="1" smtClean="0"/>
              <a:t>kesuksesan</a:t>
            </a:r>
            <a:r>
              <a:rPr lang="en-US" sz="2200" dirty="0" smtClean="0"/>
              <a:t> </a:t>
            </a:r>
            <a:r>
              <a:rPr lang="en-US" sz="2200" dirty="0" err="1" smtClean="0"/>
              <a:t>maupun</a:t>
            </a:r>
            <a:r>
              <a:rPr lang="en-US" sz="2200" dirty="0" smtClean="0"/>
              <a:t> </a:t>
            </a:r>
            <a:r>
              <a:rPr lang="en-US" sz="2200" dirty="0" err="1" smtClean="0"/>
              <a:t>kegagalan</a:t>
            </a:r>
            <a:r>
              <a:rPr lang="en-US" sz="2200" dirty="0" smtClean="0"/>
              <a:t> </a:t>
            </a:r>
            <a:r>
              <a:rPr lang="en-US" sz="2200" dirty="0" err="1" smtClean="0"/>
              <a:t>tindakannya</a:t>
            </a:r>
            <a:r>
              <a:rPr lang="en-US" sz="2200" dirty="0" smtClean="0"/>
              <a:t>.</a:t>
            </a:r>
            <a:endParaRPr lang="en-US" sz="2200" dirty="0"/>
          </a:p>
        </p:txBody>
      </p:sp>
      <p:sp>
        <p:nvSpPr>
          <p:cNvPr id="3" name="Title 3"/>
          <p:cNvSpPr>
            <a:spLocks noGrp="1"/>
          </p:cNvSpPr>
          <p:nvPr>
            <p:ph type="title"/>
          </p:nvPr>
        </p:nvSpPr>
        <p:spPr>
          <a:xfrm>
            <a:off x="1831544" y="214290"/>
            <a:ext cx="7016195" cy="928694"/>
          </a:xfrm>
        </p:spPr>
        <p:txBody>
          <a:bodyPr>
            <a:normAutofit/>
          </a:bodyPr>
          <a:lstStyle/>
          <a:p>
            <a:pPr algn="l"/>
            <a:r>
              <a:rPr lang="en-US" b="1" dirty="0" smtClean="0">
                <a:solidFill>
                  <a:srgbClr val="FF0000"/>
                </a:solidFill>
              </a:rPr>
              <a:t>KARAKTERISTIK MODERNISASI</a:t>
            </a:r>
            <a:endParaRPr lang="en-US" b="1" dirty="0">
              <a:solidFill>
                <a:srgbClr val="FF0000"/>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357298"/>
            <a:ext cx="7561889" cy="4857784"/>
          </a:xfrm>
        </p:spPr>
        <p:txBody>
          <a:bodyPr>
            <a:noAutofit/>
          </a:bodyPr>
          <a:lstStyle/>
          <a:p>
            <a:pPr lvl="0" algn="just"/>
            <a:r>
              <a:rPr lang="en-US" sz="2400" i="1" dirty="0" err="1" smtClean="0"/>
              <a:t>Diferensiasi</a:t>
            </a:r>
            <a:endParaRPr lang="en-US" sz="2400" dirty="0" smtClean="0"/>
          </a:p>
          <a:p>
            <a:pPr algn="just">
              <a:buNone/>
            </a:pPr>
            <a:r>
              <a:rPr lang="en-US" sz="2400" dirty="0" smtClean="0"/>
              <a:t>	</a:t>
            </a:r>
            <a:r>
              <a:rPr lang="en-US" sz="2400" dirty="0" err="1" smtClean="0"/>
              <a:t>Ini</a:t>
            </a:r>
            <a:r>
              <a:rPr lang="en-US" sz="2400" dirty="0" smtClean="0"/>
              <a:t> </a:t>
            </a:r>
            <a:r>
              <a:rPr lang="en-US" sz="2400" dirty="0" err="1" smtClean="0"/>
              <a:t>sangat</a:t>
            </a:r>
            <a:r>
              <a:rPr lang="en-US" sz="2400" dirty="0" smtClean="0"/>
              <a:t> </a:t>
            </a:r>
            <a:r>
              <a:rPr lang="en-US" sz="2400" dirty="0" err="1" smtClean="0"/>
              <a:t>penting</a:t>
            </a:r>
            <a:r>
              <a:rPr lang="en-US" sz="2400" dirty="0" smtClean="0"/>
              <a:t> </a:t>
            </a:r>
            <a:r>
              <a:rPr lang="en-US" sz="2400" dirty="0" err="1" smtClean="0"/>
              <a:t>di</a:t>
            </a:r>
            <a:r>
              <a:rPr lang="en-US" sz="2400" dirty="0" smtClean="0"/>
              <a:t> </a:t>
            </a:r>
            <a:r>
              <a:rPr lang="en-US" sz="2400" dirty="0" err="1" smtClean="0"/>
              <a:t>bidang</a:t>
            </a:r>
            <a:r>
              <a:rPr lang="en-US" sz="2400" dirty="0" smtClean="0"/>
              <a:t> </a:t>
            </a:r>
            <a:r>
              <a:rPr lang="en-US" sz="2400" dirty="0" err="1" smtClean="0"/>
              <a:t>tenaga</a:t>
            </a:r>
            <a:r>
              <a:rPr lang="en-US" sz="2400" dirty="0" smtClean="0"/>
              <a:t> </a:t>
            </a:r>
            <a:r>
              <a:rPr lang="en-US" sz="2400" dirty="0" err="1" smtClean="0"/>
              <a:t>kerja</a:t>
            </a:r>
            <a:r>
              <a:rPr lang="en-US" sz="2400" dirty="0" smtClean="0"/>
              <a:t>. </a:t>
            </a:r>
            <a:r>
              <a:rPr lang="en-US" sz="2400" dirty="0" err="1" smtClean="0"/>
              <a:t>Dengan</a:t>
            </a:r>
            <a:r>
              <a:rPr lang="en-US" sz="2400" dirty="0" smtClean="0"/>
              <a:t> </a:t>
            </a:r>
            <a:r>
              <a:rPr lang="en-US" sz="2400" dirty="0" err="1" smtClean="0"/>
              <a:t>munculnya</a:t>
            </a:r>
            <a:r>
              <a:rPr lang="en-US" sz="2400" dirty="0" smtClean="0"/>
              <a:t> </a:t>
            </a:r>
            <a:r>
              <a:rPr lang="en-US" sz="2400" dirty="0" err="1" smtClean="0"/>
              <a:t>sejumlah</a:t>
            </a:r>
            <a:r>
              <a:rPr lang="en-US" sz="2400" dirty="0" smtClean="0"/>
              <a:t> </a:t>
            </a:r>
            <a:r>
              <a:rPr lang="en-US" sz="2400" dirty="0" err="1" smtClean="0"/>
              <a:t>besar</a:t>
            </a:r>
            <a:r>
              <a:rPr lang="en-US" sz="2400" dirty="0" smtClean="0"/>
              <a:t> </a:t>
            </a:r>
            <a:r>
              <a:rPr lang="en-US" sz="2400" dirty="0" err="1" smtClean="0"/>
              <a:t>spesialisasi</a:t>
            </a:r>
            <a:r>
              <a:rPr lang="en-US" sz="2400" dirty="0" smtClean="0"/>
              <a:t>, </a:t>
            </a:r>
            <a:r>
              <a:rPr lang="en-US" sz="2400" dirty="0" err="1" smtClean="0"/>
              <a:t>penyempitan</a:t>
            </a:r>
            <a:r>
              <a:rPr lang="en-US" sz="2400" dirty="0" smtClean="0"/>
              <a:t> </a:t>
            </a:r>
            <a:r>
              <a:rPr lang="en-US" sz="2400" dirty="0" err="1" smtClean="0"/>
              <a:t>definisi</a:t>
            </a:r>
            <a:r>
              <a:rPr lang="en-US" sz="2400" dirty="0" smtClean="0"/>
              <a:t> </a:t>
            </a:r>
            <a:r>
              <a:rPr lang="en-US" sz="2400" dirty="0" err="1" smtClean="0"/>
              <a:t>pekerjaan</a:t>
            </a:r>
            <a:r>
              <a:rPr lang="en-US" sz="2400" dirty="0" smtClean="0"/>
              <a:t> </a:t>
            </a:r>
            <a:r>
              <a:rPr lang="en-US" sz="2400" dirty="0" err="1" smtClean="0"/>
              <a:t>dan</a:t>
            </a:r>
            <a:r>
              <a:rPr lang="en-US" sz="2400" dirty="0" smtClean="0"/>
              <a:t> </a:t>
            </a:r>
            <a:r>
              <a:rPr lang="en-US" sz="2400" dirty="0" err="1" smtClean="0"/>
              <a:t>profesi</a:t>
            </a:r>
            <a:r>
              <a:rPr lang="en-US" sz="2400" dirty="0" smtClean="0"/>
              <a:t>, </a:t>
            </a:r>
            <a:r>
              <a:rPr lang="en-US" sz="2400" dirty="0" err="1" smtClean="0"/>
              <a:t>akan</a:t>
            </a:r>
            <a:r>
              <a:rPr lang="en-US" sz="2400" dirty="0" smtClean="0"/>
              <a:t> </a:t>
            </a:r>
            <a:r>
              <a:rPr lang="en-US" sz="2400" dirty="0" err="1" smtClean="0"/>
              <a:t>memerlukan</a:t>
            </a:r>
            <a:r>
              <a:rPr lang="en-US" sz="2400" dirty="0" smtClean="0"/>
              <a:t> </a:t>
            </a:r>
            <a:r>
              <a:rPr lang="en-US" sz="2400" dirty="0" err="1" smtClean="0"/>
              <a:t>keragaman</a:t>
            </a:r>
            <a:r>
              <a:rPr lang="en-US" sz="2400" dirty="0" smtClean="0"/>
              <a:t> </a:t>
            </a:r>
            <a:r>
              <a:rPr lang="en-US" sz="2400" dirty="0" err="1" smtClean="0"/>
              <a:t>keterampilan</a:t>
            </a:r>
            <a:r>
              <a:rPr lang="en-US" sz="2400" dirty="0" smtClean="0"/>
              <a:t>, </a:t>
            </a:r>
            <a:r>
              <a:rPr lang="en-US" sz="2400" dirty="0" err="1" smtClean="0"/>
              <a:t>kecakapan</a:t>
            </a:r>
            <a:r>
              <a:rPr lang="en-US" sz="2400" dirty="0" smtClean="0"/>
              <a:t>, </a:t>
            </a:r>
            <a:r>
              <a:rPr lang="en-US" sz="2400" dirty="0" err="1" smtClean="0"/>
              <a:t>dan</a:t>
            </a:r>
            <a:r>
              <a:rPr lang="en-US" sz="2400" dirty="0" smtClean="0"/>
              <a:t> </a:t>
            </a:r>
            <a:r>
              <a:rPr lang="en-US" sz="2400" dirty="0" err="1" smtClean="0"/>
              <a:t>latihan</a:t>
            </a:r>
            <a:r>
              <a:rPr lang="en-US" sz="2400" dirty="0" smtClean="0"/>
              <a:t>. </a:t>
            </a:r>
            <a:r>
              <a:rPr lang="en-US" sz="2400" dirty="0" err="1" smtClean="0"/>
              <a:t>Spesialisasi</a:t>
            </a:r>
            <a:r>
              <a:rPr lang="en-US" sz="2400" dirty="0" smtClean="0"/>
              <a:t> </a:t>
            </a:r>
            <a:r>
              <a:rPr lang="en-US" sz="2400" dirty="0" err="1" smtClean="0"/>
              <a:t>tenaga</a:t>
            </a:r>
            <a:r>
              <a:rPr lang="en-US" sz="2400" dirty="0" smtClean="0"/>
              <a:t> </a:t>
            </a:r>
            <a:r>
              <a:rPr lang="en-US" sz="2400" dirty="0" err="1" smtClean="0"/>
              <a:t>kerja</a:t>
            </a:r>
            <a:r>
              <a:rPr lang="en-US" sz="2400" dirty="0" smtClean="0"/>
              <a:t> </a:t>
            </a:r>
            <a:r>
              <a:rPr lang="en-US" sz="2400" dirty="0" err="1" smtClean="0"/>
              <a:t>ini</a:t>
            </a:r>
            <a:r>
              <a:rPr lang="en-US" sz="2400" dirty="0" smtClean="0"/>
              <a:t> </a:t>
            </a:r>
            <a:r>
              <a:rPr lang="en-US" sz="2400" dirty="0" err="1" smtClean="0"/>
              <a:t>memperluas</a:t>
            </a:r>
            <a:r>
              <a:rPr lang="en-US" sz="2400" dirty="0" smtClean="0"/>
              <a:t> </a:t>
            </a:r>
            <a:r>
              <a:rPr lang="en-US" sz="2400" dirty="0" err="1" smtClean="0"/>
              <a:t>lingkup</a:t>
            </a:r>
            <a:r>
              <a:rPr lang="en-US" sz="2400" dirty="0" smtClean="0"/>
              <a:t> </a:t>
            </a:r>
            <a:r>
              <a:rPr lang="en-US" sz="2400" dirty="0" err="1" smtClean="0"/>
              <a:t>pilihan</a:t>
            </a:r>
            <a:r>
              <a:rPr lang="en-US" sz="2400" dirty="0" smtClean="0"/>
              <a:t> </a:t>
            </a:r>
            <a:r>
              <a:rPr lang="en-US" sz="2400" dirty="0" err="1" smtClean="0"/>
              <a:t>dalam</a:t>
            </a:r>
            <a:r>
              <a:rPr lang="en-US" sz="2400" dirty="0" smtClean="0"/>
              <a:t> </a:t>
            </a:r>
            <a:r>
              <a:rPr lang="en-US" sz="2400" dirty="0" err="1" smtClean="0"/>
              <a:t>pendidikan</a:t>
            </a:r>
            <a:r>
              <a:rPr lang="en-US" sz="2400" dirty="0" smtClean="0"/>
              <a:t>, </a:t>
            </a:r>
            <a:r>
              <a:rPr lang="en-US" sz="2400" dirty="0" err="1" smtClean="0"/>
              <a:t>pekerjaan</a:t>
            </a:r>
            <a:r>
              <a:rPr lang="en-US" sz="2400" dirty="0" smtClean="0"/>
              <a:t>, </a:t>
            </a:r>
            <a:r>
              <a:rPr lang="en-US" sz="2400" dirty="0" err="1" smtClean="0"/>
              <a:t>dan</a:t>
            </a:r>
            <a:r>
              <a:rPr lang="en-US" sz="2400" dirty="0" smtClean="0"/>
              <a:t> </a:t>
            </a:r>
            <a:r>
              <a:rPr lang="en-US" sz="2400" dirty="0" err="1" smtClean="0"/>
              <a:t>gaya</a:t>
            </a:r>
            <a:r>
              <a:rPr lang="en-US" sz="2400" dirty="0" smtClean="0"/>
              <a:t> </a:t>
            </a:r>
            <a:r>
              <a:rPr lang="en-US" sz="2400" dirty="0" err="1" smtClean="0"/>
              <a:t>hidup</a:t>
            </a:r>
            <a:r>
              <a:rPr lang="en-US" sz="2400" dirty="0" smtClean="0"/>
              <a:t>.</a:t>
            </a:r>
          </a:p>
          <a:p>
            <a:pPr lvl="0" algn="just"/>
            <a:r>
              <a:rPr lang="en-US" sz="2400" i="1" dirty="0" err="1" smtClean="0"/>
              <a:t>Homogenisasi</a:t>
            </a:r>
            <a:endParaRPr lang="en-US" sz="2400" dirty="0" smtClean="0"/>
          </a:p>
          <a:p>
            <a:pPr algn="just">
              <a:buNone/>
            </a:pPr>
            <a:r>
              <a:rPr lang="en-US" sz="2400" dirty="0" smtClean="0"/>
              <a:t>	</a:t>
            </a:r>
            <a:r>
              <a:rPr lang="en-US" sz="2400" dirty="0" err="1" smtClean="0"/>
              <a:t>Dengan</a:t>
            </a:r>
            <a:r>
              <a:rPr lang="en-US" sz="2400" dirty="0" smtClean="0"/>
              <a:t> </a:t>
            </a:r>
            <a:r>
              <a:rPr lang="en-US" sz="2400" dirty="0" err="1" smtClean="0"/>
              <a:t>modernisasi</a:t>
            </a:r>
            <a:r>
              <a:rPr lang="en-US" sz="2400" dirty="0" smtClean="0"/>
              <a:t>, </a:t>
            </a:r>
            <a:r>
              <a:rPr lang="en-US" sz="2400" dirty="0" err="1" smtClean="0"/>
              <a:t>akan</a:t>
            </a:r>
            <a:r>
              <a:rPr lang="en-US" sz="2400" dirty="0" smtClean="0"/>
              <a:t> </a:t>
            </a:r>
            <a:r>
              <a:rPr lang="en-US" sz="2400" dirty="0" err="1" smtClean="0"/>
              <a:t>terbentuk</a:t>
            </a:r>
            <a:r>
              <a:rPr lang="en-US" sz="2400" dirty="0" smtClean="0"/>
              <a:t> </a:t>
            </a:r>
            <a:r>
              <a:rPr lang="en-US" sz="2400" dirty="0" err="1" smtClean="0"/>
              <a:t>berbagai</a:t>
            </a:r>
            <a:r>
              <a:rPr lang="en-US" sz="2400" dirty="0" smtClean="0"/>
              <a:t> </a:t>
            </a:r>
            <a:r>
              <a:rPr lang="en-US" sz="2400" dirty="0" err="1" smtClean="0"/>
              <a:t>masyarakat</a:t>
            </a:r>
            <a:r>
              <a:rPr lang="en-US" sz="2400" dirty="0" smtClean="0"/>
              <a:t> </a:t>
            </a:r>
            <a:r>
              <a:rPr lang="en-US" sz="2400" dirty="0" err="1" smtClean="0"/>
              <a:t>dengan</a:t>
            </a:r>
            <a:r>
              <a:rPr lang="en-US" sz="2400" dirty="0" smtClean="0"/>
              <a:t> </a:t>
            </a:r>
            <a:r>
              <a:rPr lang="en-US" sz="2400" dirty="0" err="1" smtClean="0"/>
              <a:t>tendensi</a:t>
            </a:r>
            <a:r>
              <a:rPr lang="en-US" sz="2400" dirty="0" smtClean="0"/>
              <a:t> </a:t>
            </a:r>
            <a:r>
              <a:rPr lang="en-US" sz="2400" dirty="0" err="1" smtClean="0"/>
              <a:t>dan</a:t>
            </a:r>
            <a:r>
              <a:rPr lang="en-US" sz="2400" dirty="0" smtClean="0"/>
              <a:t> </a:t>
            </a:r>
            <a:r>
              <a:rPr lang="en-US" sz="2400" dirty="0" err="1" smtClean="0"/>
              <a:t>struktur</a:t>
            </a:r>
            <a:r>
              <a:rPr lang="en-US" sz="2400" dirty="0" smtClean="0"/>
              <a:t> </a:t>
            </a:r>
            <a:r>
              <a:rPr lang="en-US" sz="2400" dirty="0" err="1" smtClean="0"/>
              <a:t>relatif</a:t>
            </a:r>
            <a:r>
              <a:rPr lang="en-US" sz="2400" dirty="0" smtClean="0"/>
              <a:t> </a:t>
            </a:r>
            <a:r>
              <a:rPr lang="en-US" sz="2400" dirty="0" err="1" smtClean="0"/>
              <a:t>serupa</a:t>
            </a:r>
            <a:r>
              <a:rPr lang="en-US" sz="2400" dirty="0" smtClean="0"/>
              <a:t>. </a:t>
            </a:r>
            <a:r>
              <a:rPr lang="en-US" sz="2400" dirty="0" err="1" smtClean="0"/>
              <a:t>Maka</a:t>
            </a:r>
            <a:r>
              <a:rPr lang="en-US" sz="2400" dirty="0" smtClean="0"/>
              <a:t>, </a:t>
            </a:r>
            <a:r>
              <a:rPr lang="en-US" sz="2400" dirty="0" err="1" smtClean="0"/>
              <a:t>tidak</a:t>
            </a:r>
            <a:r>
              <a:rPr lang="en-US" sz="2400" dirty="0" smtClean="0"/>
              <a:t> </a:t>
            </a:r>
            <a:r>
              <a:rPr lang="en-US" sz="2400" dirty="0" err="1" smtClean="0"/>
              <a:t>jarang</a:t>
            </a:r>
            <a:r>
              <a:rPr lang="en-US" sz="2400" dirty="0" smtClean="0"/>
              <a:t> </a:t>
            </a:r>
            <a:r>
              <a:rPr lang="en-US" sz="2400" dirty="0" err="1" smtClean="0"/>
              <a:t>modernisasi</a:t>
            </a:r>
            <a:r>
              <a:rPr lang="en-US" sz="2400" dirty="0" smtClean="0"/>
              <a:t> </a:t>
            </a:r>
            <a:r>
              <a:rPr lang="en-US" sz="2400" dirty="0" err="1" smtClean="0"/>
              <a:t>mewujud</a:t>
            </a:r>
            <a:r>
              <a:rPr lang="en-US" sz="2400" dirty="0" smtClean="0"/>
              <a:t> </a:t>
            </a:r>
            <a:r>
              <a:rPr lang="en-US" sz="2400" dirty="0" err="1" smtClean="0"/>
              <a:t>dalam</a:t>
            </a:r>
            <a:r>
              <a:rPr lang="en-US" sz="2400" dirty="0" smtClean="0"/>
              <a:t> </a:t>
            </a:r>
            <a:r>
              <a:rPr lang="en-US" sz="2400" dirty="0" err="1" smtClean="0"/>
              <a:t>bentuk</a:t>
            </a:r>
            <a:r>
              <a:rPr lang="en-US" sz="2400" dirty="0" smtClean="0"/>
              <a:t> </a:t>
            </a:r>
            <a:r>
              <a:rPr lang="en-US" sz="2400" dirty="0" err="1" smtClean="0"/>
              <a:t>lahirnya</a:t>
            </a:r>
            <a:r>
              <a:rPr lang="en-US" sz="2400" dirty="0" smtClean="0"/>
              <a:t>, </a:t>
            </a:r>
            <a:r>
              <a:rPr lang="en-US" sz="2400" dirty="0" err="1" smtClean="0"/>
              <a:t>sebagai</a:t>
            </a:r>
            <a:r>
              <a:rPr lang="en-US" sz="2400" dirty="0" smtClean="0"/>
              <a:t> </a:t>
            </a:r>
            <a:r>
              <a:rPr lang="en-US" sz="2400" dirty="0" err="1" smtClean="0"/>
              <a:t>proses</a:t>
            </a:r>
            <a:r>
              <a:rPr lang="en-US" sz="2400" dirty="0" smtClean="0"/>
              <a:t> </a:t>
            </a:r>
            <a:r>
              <a:rPr lang="en-US" sz="2400" dirty="0" err="1" smtClean="0"/>
              <a:t>Amerikanisasi</a:t>
            </a:r>
            <a:r>
              <a:rPr lang="en-US" sz="2400" dirty="0" smtClean="0"/>
              <a:t> </a:t>
            </a:r>
            <a:r>
              <a:rPr lang="en-US" sz="2400" dirty="0" err="1" smtClean="0"/>
              <a:t>atau</a:t>
            </a:r>
            <a:r>
              <a:rPr lang="en-US" sz="2400" dirty="0" smtClean="0"/>
              <a:t> </a:t>
            </a:r>
            <a:r>
              <a:rPr lang="en-US" sz="2400" dirty="0" err="1" smtClean="0"/>
              <a:t>Eropanisasi</a:t>
            </a:r>
            <a:r>
              <a:rPr lang="en-US" sz="2400" dirty="0" smtClean="0"/>
              <a:t>.</a:t>
            </a:r>
            <a:endParaRPr lang="en-US" sz="2400" dirty="0"/>
          </a:p>
        </p:txBody>
      </p:sp>
      <p:sp>
        <p:nvSpPr>
          <p:cNvPr id="3" name="Title 3"/>
          <p:cNvSpPr>
            <a:spLocks noGrp="1"/>
          </p:cNvSpPr>
          <p:nvPr>
            <p:ph type="title"/>
          </p:nvPr>
        </p:nvSpPr>
        <p:spPr>
          <a:xfrm>
            <a:off x="1831544" y="214290"/>
            <a:ext cx="7016195" cy="928694"/>
          </a:xfrm>
        </p:spPr>
        <p:txBody>
          <a:bodyPr>
            <a:normAutofit/>
          </a:bodyPr>
          <a:lstStyle/>
          <a:p>
            <a:pPr algn="l"/>
            <a:r>
              <a:rPr lang="en-US" b="1" dirty="0" smtClean="0">
                <a:solidFill>
                  <a:srgbClr val="FF0000"/>
                </a:solidFill>
              </a:rPr>
              <a:t>KARAKTERISTIK MODERNISASI</a:t>
            </a:r>
            <a:endParaRPr lang="en-US" b="1" dirty="0">
              <a:solidFill>
                <a:srgbClr val="FF0000"/>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214422"/>
            <a:ext cx="7561889" cy="4857784"/>
          </a:xfrm>
        </p:spPr>
        <p:txBody>
          <a:bodyPr>
            <a:noAutofit/>
          </a:bodyPr>
          <a:lstStyle/>
          <a:p>
            <a:r>
              <a:rPr lang="en-US" sz="2200" dirty="0" smtClean="0"/>
              <a:t> </a:t>
            </a:r>
            <a:r>
              <a:rPr lang="en-US" sz="2200" i="1" dirty="0" err="1" smtClean="0"/>
              <a:t>Rasionalitas</a:t>
            </a:r>
            <a:endParaRPr lang="en-US" sz="2200" dirty="0" smtClean="0"/>
          </a:p>
          <a:p>
            <a:pPr algn="just">
              <a:buNone/>
            </a:pPr>
            <a:r>
              <a:rPr lang="en-US" sz="2200" dirty="0" smtClean="0"/>
              <a:t>	</a:t>
            </a:r>
            <a:r>
              <a:rPr lang="en-US" sz="2200" dirty="0" err="1" smtClean="0"/>
              <a:t>Artinya</a:t>
            </a:r>
            <a:r>
              <a:rPr lang="en-US" sz="2200" dirty="0" smtClean="0"/>
              <a:t> </a:t>
            </a:r>
            <a:r>
              <a:rPr lang="en-US" sz="2200" dirty="0" err="1" smtClean="0"/>
              <a:t>berperhitungan</a:t>
            </a:r>
            <a:r>
              <a:rPr lang="en-US" sz="2200" dirty="0" smtClean="0"/>
              <a:t>. </a:t>
            </a:r>
            <a:r>
              <a:rPr lang="en-US" sz="2200" dirty="0" err="1" smtClean="0"/>
              <a:t>Berfungsinya</a:t>
            </a:r>
            <a:r>
              <a:rPr lang="en-US" sz="2200" dirty="0" smtClean="0"/>
              <a:t> </a:t>
            </a:r>
            <a:r>
              <a:rPr lang="en-US" sz="2200" dirty="0" err="1" smtClean="0"/>
              <a:t>institusi</a:t>
            </a:r>
            <a:r>
              <a:rPr lang="en-US" sz="2200" dirty="0" smtClean="0"/>
              <a:t> </a:t>
            </a:r>
            <a:r>
              <a:rPr lang="en-US" sz="2200" dirty="0" err="1" smtClean="0"/>
              <a:t>dan</a:t>
            </a:r>
            <a:r>
              <a:rPr lang="en-US" sz="2200" dirty="0" smtClean="0"/>
              <a:t> </a:t>
            </a:r>
            <a:r>
              <a:rPr lang="en-US" sz="2200" dirty="0" err="1" smtClean="0"/>
              <a:t>organisasi</a:t>
            </a:r>
            <a:r>
              <a:rPr lang="en-US" sz="2200" dirty="0" smtClean="0"/>
              <a:t> </a:t>
            </a:r>
            <a:r>
              <a:rPr lang="en-US" sz="2200" dirty="0" err="1" smtClean="0"/>
              <a:t>tidak</a:t>
            </a:r>
            <a:r>
              <a:rPr lang="en-US" sz="2200" dirty="0" smtClean="0"/>
              <a:t> </a:t>
            </a:r>
            <a:r>
              <a:rPr lang="en-US" sz="2200" dirty="0" err="1" smtClean="0"/>
              <a:t>tergantung</a:t>
            </a:r>
            <a:r>
              <a:rPr lang="en-US" sz="2200" dirty="0" smtClean="0"/>
              <a:t> </a:t>
            </a:r>
            <a:r>
              <a:rPr lang="en-US" sz="2200" dirty="0" err="1" smtClean="0"/>
              <a:t>pada</a:t>
            </a:r>
            <a:r>
              <a:rPr lang="en-US" sz="2200" dirty="0" smtClean="0"/>
              <a:t> </a:t>
            </a:r>
            <a:r>
              <a:rPr lang="en-US" sz="2200" dirty="0" err="1" smtClean="0"/>
              <a:t>perseorangan</a:t>
            </a:r>
            <a:r>
              <a:rPr lang="en-US" sz="2200" dirty="0" smtClean="0"/>
              <a:t>. </a:t>
            </a:r>
            <a:r>
              <a:rPr lang="en-US" sz="2200" dirty="0" err="1" smtClean="0"/>
              <a:t>Inilah</a:t>
            </a:r>
            <a:r>
              <a:rPr lang="en-US" sz="2200" dirty="0" smtClean="0"/>
              <a:t> yang </a:t>
            </a:r>
            <a:r>
              <a:rPr lang="en-US" sz="2200" dirty="0" err="1" smtClean="0"/>
              <a:t>menjadi</a:t>
            </a:r>
            <a:r>
              <a:rPr lang="en-US" sz="2200" dirty="0" smtClean="0"/>
              <a:t> </a:t>
            </a:r>
            <a:r>
              <a:rPr lang="en-US" sz="2200" dirty="0" err="1" smtClean="0"/>
              <a:t>landasan</a:t>
            </a:r>
            <a:r>
              <a:rPr lang="en-US" sz="2200" dirty="0" smtClean="0"/>
              <a:t> </a:t>
            </a:r>
            <a:r>
              <a:rPr lang="en-US" sz="2200" dirty="0" err="1" smtClean="0"/>
              <a:t>teori</a:t>
            </a:r>
            <a:r>
              <a:rPr lang="en-US" sz="2200" dirty="0" smtClean="0"/>
              <a:t> </a:t>
            </a:r>
            <a:r>
              <a:rPr lang="en-US" sz="2200" dirty="0" err="1" smtClean="0"/>
              <a:t>birokrasi</a:t>
            </a:r>
            <a:r>
              <a:rPr lang="en-US" sz="2200" dirty="0" smtClean="0"/>
              <a:t> </a:t>
            </a:r>
            <a:r>
              <a:rPr lang="en-US" sz="2200" dirty="0" err="1" smtClean="0"/>
              <a:t>dan</a:t>
            </a:r>
            <a:r>
              <a:rPr lang="en-US" sz="2200" dirty="0" smtClean="0"/>
              <a:t> </a:t>
            </a:r>
            <a:r>
              <a:rPr lang="en-US" sz="2200" dirty="0" err="1" smtClean="0"/>
              <a:t>organisasi</a:t>
            </a:r>
            <a:r>
              <a:rPr lang="en-US" sz="2200" dirty="0" smtClean="0"/>
              <a:t> </a:t>
            </a:r>
            <a:r>
              <a:rPr lang="en-US" sz="2200" dirty="0" err="1" smtClean="0"/>
              <a:t>birokrasi</a:t>
            </a:r>
            <a:r>
              <a:rPr lang="en-US" sz="2200" dirty="0" smtClean="0"/>
              <a:t> Weber (</a:t>
            </a:r>
            <a:r>
              <a:rPr lang="en-US" sz="2200" dirty="0" err="1" smtClean="0"/>
              <a:t>dalam</a:t>
            </a:r>
            <a:r>
              <a:rPr lang="en-US" sz="2200" dirty="0" smtClean="0"/>
              <a:t> </a:t>
            </a:r>
            <a:r>
              <a:rPr lang="en-US" sz="2200" dirty="0" err="1" smtClean="0"/>
              <a:t>arti</a:t>
            </a:r>
            <a:r>
              <a:rPr lang="en-US" sz="2200" dirty="0" smtClean="0"/>
              <a:t> </a:t>
            </a:r>
            <a:r>
              <a:rPr lang="en-US" sz="2200" dirty="0" err="1" smtClean="0"/>
              <a:t>manajemen</a:t>
            </a:r>
            <a:r>
              <a:rPr lang="en-US" sz="2200" dirty="0" smtClean="0"/>
              <a:t> yang </a:t>
            </a:r>
            <a:r>
              <a:rPr lang="en-US" sz="2200" dirty="0" err="1" smtClean="0"/>
              <a:t>efisien</a:t>
            </a:r>
            <a:r>
              <a:rPr lang="en-US" sz="2200" dirty="0" smtClean="0"/>
              <a:t>). </a:t>
            </a:r>
            <a:r>
              <a:rPr lang="en-US" sz="2200" dirty="0" err="1" smtClean="0"/>
              <a:t>Manajemen</a:t>
            </a:r>
            <a:r>
              <a:rPr lang="en-US" sz="2200" dirty="0" smtClean="0"/>
              <a:t> </a:t>
            </a:r>
            <a:r>
              <a:rPr lang="en-US" sz="2200" dirty="0" err="1" smtClean="0"/>
              <a:t>efisien</a:t>
            </a:r>
            <a:r>
              <a:rPr lang="en-US" sz="2200" dirty="0" smtClean="0"/>
              <a:t> </a:t>
            </a:r>
            <a:r>
              <a:rPr lang="en-US" sz="2200" dirty="0" err="1" smtClean="0"/>
              <a:t>atau</a:t>
            </a:r>
            <a:r>
              <a:rPr lang="en-US" sz="2200" dirty="0" smtClean="0"/>
              <a:t> </a:t>
            </a:r>
            <a:r>
              <a:rPr lang="en-US" sz="2200" dirty="0" err="1" smtClean="0"/>
              <a:t>rasional</a:t>
            </a:r>
            <a:r>
              <a:rPr lang="en-US" sz="2200" dirty="0" smtClean="0"/>
              <a:t> </a:t>
            </a:r>
            <a:r>
              <a:rPr lang="en-US" sz="2200" dirty="0" err="1" smtClean="0"/>
              <a:t>dianggap</a:t>
            </a:r>
            <a:r>
              <a:rPr lang="en-US" sz="2200" dirty="0" smtClean="0"/>
              <a:t> </a:t>
            </a:r>
            <a:r>
              <a:rPr lang="en-US" sz="2200" dirty="0" err="1" smtClean="0"/>
              <a:t>sebagai</a:t>
            </a:r>
            <a:r>
              <a:rPr lang="en-US" sz="2200" dirty="0" smtClean="0"/>
              <a:t> </a:t>
            </a:r>
            <a:r>
              <a:rPr lang="en-US" sz="2200" dirty="0" err="1" smtClean="0"/>
              <a:t>aspek</a:t>
            </a:r>
            <a:r>
              <a:rPr lang="en-US" sz="2200" dirty="0" smtClean="0"/>
              <a:t> </a:t>
            </a:r>
            <a:r>
              <a:rPr lang="en-US" sz="2200" dirty="0" err="1" smtClean="0"/>
              <a:t>utama</a:t>
            </a:r>
            <a:r>
              <a:rPr lang="en-US" sz="2200" dirty="0" smtClean="0"/>
              <a:t> </a:t>
            </a:r>
            <a:r>
              <a:rPr lang="en-US" sz="2200" dirty="0" err="1" smtClean="0"/>
              <a:t>modernitas</a:t>
            </a:r>
            <a:r>
              <a:rPr lang="en-US" sz="2200" dirty="0" smtClean="0"/>
              <a:t>.</a:t>
            </a:r>
          </a:p>
          <a:p>
            <a:pPr lvl="0"/>
            <a:r>
              <a:rPr lang="en-US" sz="2200" i="1" dirty="0" err="1" smtClean="0"/>
              <a:t>Ekonomisme</a:t>
            </a:r>
            <a:endParaRPr lang="en-US" sz="2200" dirty="0" smtClean="0"/>
          </a:p>
          <a:p>
            <a:pPr algn="just">
              <a:buNone/>
            </a:pPr>
            <a:r>
              <a:rPr lang="en-US" sz="2200" dirty="0" smtClean="0"/>
              <a:t>	</a:t>
            </a:r>
            <a:r>
              <a:rPr lang="en-US" sz="2200" dirty="0" err="1" smtClean="0"/>
              <a:t>Seluruh</a:t>
            </a:r>
            <a:r>
              <a:rPr lang="en-US" sz="2200" dirty="0" smtClean="0"/>
              <a:t> </a:t>
            </a:r>
            <a:r>
              <a:rPr lang="en-US" sz="2200" dirty="0" err="1" smtClean="0"/>
              <a:t>aspek</a:t>
            </a:r>
            <a:r>
              <a:rPr lang="en-US" sz="2200" dirty="0" smtClean="0"/>
              <a:t> </a:t>
            </a:r>
            <a:r>
              <a:rPr lang="en-US" sz="2200" dirty="0" err="1" smtClean="0"/>
              <a:t>kehidupan</a:t>
            </a:r>
            <a:r>
              <a:rPr lang="en-US" sz="2200" dirty="0" smtClean="0"/>
              <a:t> </a:t>
            </a:r>
            <a:r>
              <a:rPr lang="en-US" sz="2200" dirty="0" err="1" smtClean="0"/>
              <a:t>sosial</a:t>
            </a:r>
            <a:r>
              <a:rPr lang="en-US" sz="2200" dirty="0" smtClean="0"/>
              <a:t> </a:t>
            </a:r>
            <a:r>
              <a:rPr lang="en-US" sz="2200" dirty="0" err="1" smtClean="0"/>
              <a:t>didominasi</a:t>
            </a:r>
            <a:r>
              <a:rPr lang="en-US" sz="2200" dirty="0" smtClean="0"/>
              <a:t> </a:t>
            </a:r>
            <a:r>
              <a:rPr lang="en-US" sz="2200" dirty="0" err="1" smtClean="0"/>
              <a:t>oleh</a:t>
            </a:r>
            <a:r>
              <a:rPr lang="en-US" sz="2200" dirty="0" smtClean="0"/>
              <a:t> </a:t>
            </a:r>
            <a:r>
              <a:rPr lang="en-US" sz="2200" dirty="0" err="1" smtClean="0"/>
              <a:t>aktivitas</a:t>
            </a:r>
            <a:r>
              <a:rPr lang="en-US" sz="2200" dirty="0" smtClean="0"/>
              <a:t> </a:t>
            </a:r>
            <a:r>
              <a:rPr lang="en-US" sz="2200" dirty="0" err="1" smtClean="0"/>
              <a:t>ekonomi</a:t>
            </a:r>
            <a:r>
              <a:rPr lang="en-US" sz="2200" dirty="0" smtClean="0"/>
              <a:t>, </a:t>
            </a:r>
            <a:r>
              <a:rPr lang="en-US" sz="2200" dirty="0" err="1" smtClean="0"/>
              <a:t>tujuan</a:t>
            </a:r>
            <a:r>
              <a:rPr lang="en-US" sz="2200" dirty="0" smtClean="0"/>
              <a:t> </a:t>
            </a:r>
            <a:r>
              <a:rPr lang="en-US" sz="2200" dirty="0" err="1" smtClean="0"/>
              <a:t>ekonomi</a:t>
            </a:r>
            <a:r>
              <a:rPr lang="en-US" sz="2200" dirty="0" smtClean="0"/>
              <a:t>, </a:t>
            </a:r>
            <a:r>
              <a:rPr lang="en-US" sz="2200" dirty="0" err="1" smtClean="0"/>
              <a:t>kriteria</a:t>
            </a:r>
            <a:r>
              <a:rPr lang="en-US" sz="2200" dirty="0" smtClean="0"/>
              <a:t> </a:t>
            </a:r>
            <a:r>
              <a:rPr lang="en-US" sz="2200" dirty="0" err="1" smtClean="0"/>
              <a:t>ekonomi</a:t>
            </a:r>
            <a:r>
              <a:rPr lang="en-US" sz="2200" dirty="0" smtClean="0"/>
              <a:t>, </a:t>
            </a:r>
            <a:r>
              <a:rPr lang="en-US" sz="2200" dirty="0" err="1" smtClean="0"/>
              <a:t>dan</a:t>
            </a:r>
            <a:r>
              <a:rPr lang="en-US" sz="2200" dirty="0" smtClean="0"/>
              <a:t> </a:t>
            </a:r>
            <a:r>
              <a:rPr lang="en-US" sz="2200" dirty="0" err="1" smtClean="0"/>
              <a:t>prestasi</a:t>
            </a:r>
            <a:r>
              <a:rPr lang="en-US" sz="2200" dirty="0" smtClean="0"/>
              <a:t> </a:t>
            </a:r>
            <a:r>
              <a:rPr lang="en-US" sz="2200" dirty="0" err="1" smtClean="0"/>
              <a:t>ekonomi</a:t>
            </a:r>
            <a:r>
              <a:rPr lang="en-US" sz="2200" dirty="0" smtClean="0"/>
              <a:t>. </a:t>
            </a:r>
            <a:r>
              <a:rPr lang="en-US" sz="2200" dirty="0" err="1" smtClean="0"/>
              <a:t>Masyarakat</a:t>
            </a:r>
            <a:r>
              <a:rPr lang="en-US" sz="2200" dirty="0" smtClean="0"/>
              <a:t> modern </a:t>
            </a:r>
            <a:r>
              <a:rPr lang="en-US" sz="2200" dirty="0" err="1" smtClean="0"/>
              <a:t>terutama</a:t>
            </a:r>
            <a:r>
              <a:rPr lang="en-US" sz="2200" dirty="0" smtClean="0"/>
              <a:t> </a:t>
            </a:r>
            <a:r>
              <a:rPr lang="en-US" sz="2200" dirty="0" err="1" smtClean="0"/>
              <a:t>memusatkan</a:t>
            </a:r>
            <a:r>
              <a:rPr lang="en-US" sz="2200" dirty="0" smtClean="0"/>
              <a:t> </a:t>
            </a:r>
            <a:r>
              <a:rPr lang="en-US" sz="2200" dirty="0" err="1" smtClean="0"/>
              <a:t>perhatian</a:t>
            </a:r>
            <a:r>
              <a:rPr lang="en-US" sz="2200" dirty="0" smtClean="0"/>
              <a:t> </a:t>
            </a:r>
            <a:r>
              <a:rPr lang="en-US" sz="2200" dirty="0" err="1" smtClean="0"/>
              <a:t>pada</a:t>
            </a:r>
            <a:r>
              <a:rPr lang="en-US" sz="2200" dirty="0" smtClean="0"/>
              <a:t> </a:t>
            </a:r>
            <a:r>
              <a:rPr lang="en-US" sz="2200" dirty="0" err="1" smtClean="0"/>
              <a:t>produksi</a:t>
            </a:r>
            <a:r>
              <a:rPr lang="en-US" sz="2200" dirty="0" smtClean="0"/>
              <a:t>, </a:t>
            </a:r>
            <a:r>
              <a:rPr lang="en-US" sz="2200" dirty="0" err="1" smtClean="0"/>
              <a:t>distribusi</a:t>
            </a:r>
            <a:r>
              <a:rPr lang="en-US" sz="2200" dirty="0" smtClean="0"/>
              <a:t>, </a:t>
            </a:r>
            <a:r>
              <a:rPr lang="en-US" sz="2200" dirty="0" err="1" smtClean="0"/>
              <a:t>dan</a:t>
            </a:r>
            <a:r>
              <a:rPr lang="en-US" sz="2200" dirty="0" smtClean="0"/>
              <a:t> </a:t>
            </a:r>
            <a:r>
              <a:rPr lang="en-US" sz="2200" dirty="0" err="1" smtClean="0"/>
              <a:t>konsumsi</a:t>
            </a:r>
            <a:r>
              <a:rPr lang="en-US" sz="2200" dirty="0" smtClean="0"/>
              <a:t> </a:t>
            </a:r>
            <a:r>
              <a:rPr lang="en-US" sz="2200" dirty="0" err="1" smtClean="0"/>
              <a:t>barang</a:t>
            </a:r>
            <a:r>
              <a:rPr lang="en-US" sz="2200" dirty="0" smtClean="0"/>
              <a:t> </a:t>
            </a:r>
            <a:r>
              <a:rPr lang="en-US" sz="2200" dirty="0" err="1" smtClean="0"/>
              <a:t>serta</a:t>
            </a:r>
            <a:r>
              <a:rPr lang="en-US" sz="2200" dirty="0" smtClean="0"/>
              <a:t> </a:t>
            </a:r>
            <a:r>
              <a:rPr lang="en-US" sz="2200" dirty="0" err="1" smtClean="0"/>
              <a:t>jasa</a:t>
            </a:r>
            <a:r>
              <a:rPr lang="en-US" sz="2200" dirty="0" smtClean="0"/>
              <a:t>, </a:t>
            </a:r>
            <a:r>
              <a:rPr lang="en-US" sz="2200" dirty="0" err="1" smtClean="0"/>
              <a:t>juga</a:t>
            </a:r>
            <a:r>
              <a:rPr lang="en-US" sz="2200" dirty="0" smtClean="0"/>
              <a:t> </a:t>
            </a:r>
            <a:r>
              <a:rPr lang="en-US" sz="2200" dirty="0" err="1" smtClean="0"/>
              <a:t>uang</a:t>
            </a:r>
            <a:r>
              <a:rPr lang="en-US" sz="2200" dirty="0" smtClean="0"/>
              <a:t> </a:t>
            </a:r>
            <a:r>
              <a:rPr lang="en-US" sz="2200" dirty="0" err="1" smtClean="0"/>
              <a:t>sebagai</a:t>
            </a:r>
            <a:r>
              <a:rPr lang="en-US" sz="2200" dirty="0" smtClean="0"/>
              <a:t> </a:t>
            </a:r>
            <a:r>
              <a:rPr lang="en-US" sz="2200" dirty="0" err="1" smtClean="0"/>
              <a:t>ukuran</a:t>
            </a:r>
            <a:r>
              <a:rPr lang="en-US" sz="2200" dirty="0" smtClean="0"/>
              <a:t> </a:t>
            </a:r>
            <a:r>
              <a:rPr lang="en-US" sz="2200" dirty="0" err="1" smtClean="0"/>
              <a:t>umum</a:t>
            </a:r>
            <a:r>
              <a:rPr lang="en-US" sz="2200" dirty="0" smtClean="0"/>
              <a:t> </a:t>
            </a:r>
            <a:r>
              <a:rPr lang="en-US" sz="2200" dirty="0" err="1" smtClean="0"/>
              <a:t>dan</a:t>
            </a:r>
            <a:r>
              <a:rPr lang="en-US" sz="2200" dirty="0" smtClean="0"/>
              <a:t> </a:t>
            </a:r>
            <a:r>
              <a:rPr lang="en-US" sz="2200" dirty="0" err="1" smtClean="0"/>
              <a:t>alat</a:t>
            </a:r>
            <a:r>
              <a:rPr lang="en-US" sz="2200" dirty="0" smtClean="0"/>
              <a:t> </a:t>
            </a:r>
            <a:r>
              <a:rPr lang="en-US" sz="2200" dirty="0" err="1" smtClean="0"/>
              <a:t>tukar</a:t>
            </a:r>
            <a:r>
              <a:rPr lang="en-US" sz="2200" dirty="0" smtClean="0"/>
              <a:t>. </a:t>
            </a:r>
            <a:r>
              <a:rPr lang="en-US" sz="2200" dirty="0" err="1" smtClean="0"/>
              <a:t>Ekonomisme</a:t>
            </a:r>
            <a:r>
              <a:rPr lang="en-US" sz="2200" dirty="0" smtClean="0"/>
              <a:t> </a:t>
            </a:r>
            <a:r>
              <a:rPr lang="en-US" sz="2200" dirty="0" err="1" smtClean="0"/>
              <a:t>ini</a:t>
            </a:r>
            <a:r>
              <a:rPr lang="en-US" sz="2200" dirty="0" smtClean="0"/>
              <a:t> </a:t>
            </a:r>
            <a:r>
              <a:rPr lang="en-US" sz="2200" dirty="0" err="1" smtClean="0"/>
              <a:t>mengesampingkan</a:t>
            </a:r>
            <a:r>
              <a:rPr lang="en-US" sz="2200" dirty="0" smtClean="0"/>
              <a:t> </a:t>
            </a:r>
            <a:r>
              <a:rPr lang="en-US" sz="2200" dirty="0" err="1" smtClean="0"/>
              <a:t>fokus</a:t>
            </a:r>
            <a:r>
              <a:rPr lang="en-US" sz="2200" dirty="0" smtClean="0"/>
              <a:t> </a:t>
            </a:r>
            <a:r>
              <a:rPr lang="en-US" sz="2200" dirty="0" err="1" smtClean="0"/>
              <a:t>pada</a:t>
            </a:r>
            <a:r>
              <a:rPr lang="en-US" sz="2200" dirty="0" smtClean="0"/>
              <a:t> </a:t>
            </a:r>
            <a:r>
              <a:rPr lang="en-US" sz="2200" dirty="0" err="1" smtClean="0"/>
              <a:t>keluarga</a:t>
            </a:r>
            <a:r>
              <a:rPr lang="en-US" sz="2200" dirty="0" smtClean="0"/>
              <a:t> </a:t>
            </a:r>
            <a:r>
              <a:rPr lang="en-US" sz="2200" dirty="0" err="1" smtClean="0"/>
              <a:t>serta</a:t>
            </a:r>
            <a:r>
              <a:rPr lang="en-US" sz="2200" dirty="0" smtClean="0"/>
              <a:t> </a:t>
            </a:r>
            <a:r>
              <a:rPr lang="en-US" sz="2200" dirty="0" err="1" smtClean="0"/>
              <a:t>ikatan</a:t>
            </a:r>
            <a:r>
              <a:rPr lang="en-US" sz="2200" dirty="0" smtClean="0"/>
              <a:t> </a:t>
            </a:r>
            <a:r>
              <a:rPr lang="en-US" sz="2200" dirty="0" err="1" smtClean="0"/>
              <a:t>kekeluargaan</a:t>
            </a:r>
            <a:r>
              <a:rPr lang="en-US" sz="2200" dirty="0" smtClean="0"/>
              <a:t> yang </a:t>
            </a:r>
            <a:r>
              <a:rPr lang="en-US" sz="2200" dirty="0" err="1" smtClean="0"/>
              <a:t>mewarnai</a:t>
            </a:r>
            <a:r>
              <a:rPr lang="en-US" sz="2200" dirty="0" smtClean="0"/>
              <a:t> </a:t>
            </a:r>
            <a:r>
              <a:rPr lang="en-US" sz="2200" dirty="0" err="1" smtClean="0"/>
              <a:t>masyarakat</a:t>
            </a:r>
            <a:r>
              <a:rPr lang="en-US" sz="2200" dirty="0" smtClean="0"/>
              <a:t> </a:t>
            </a:r>
            <a:r>
              <a:rPr lang="en-US" sz="2200" dirty="0" err="1" smtClean="0"/>
              <a:t>primitif</a:t>
            </a:r>
            <a:r>
              <a:rPr lang="en-US" sz="2200" dirty="0" smtClean="0"/>
              <a:t> </a:t>
            </a:r>
            <a:r>
              <a:rPr lang="en-US" sz="2200" dirty="0" err="1" smtClean="0"/>
              <a:t>atau</a:t>
            </a:r>
            <a:r>
              <a:rPr lang="en-US" sz="2200" dirty="0" smtClean="0"/>
              <a:t> </a:t>
            </a:r>
            <a:r>
              <a:rPr lang="en-US" sz="2200" dirty="0" err="1" smtClean="0"/>
              <a:t>masyarakat</a:t>
            </a:r>
            <a:r>
              <a:rPr lang="en-US" sz="2200" dirty="0" smtClean="0"/>
              <a:t> </a:t>
            </a:r>
            <a:r>
              <a:rPr lang="en-US" sz="2200" dirty="0" err="1" smtClean="0"/>
              <a:t>agraris</a:t>
            </a:r>
            <a:r>
              <a:rPr lang="en-US" sz="2200" dirty="0" smtClean="0"/>
              <a:t>.</a:t>
            </a:r>
            <a:endParaRPr lang="en-US" sz="2200" dirty="0"/>
          </a:p>
        </p:txBody>
      </p:sp>
      <p:sp>
        <p:nvSpPr>
          <p:cNvPr id="3" name="Title 3"/>
          <p:cNvSpPr>
            <a:spLocks noGrp="1"/>
          </p:cNvSpPr>
          <p:nvPr>
            <p:ph type="title"/>
          </p:nvPr>
        </p:nvSpPr>
        <p:spPr>
          <a:xfrm>
            <a:off x="1831544" y="214290"/>
            <a:ext cx="7016195" cy="928694"/>
          </a:xfrm>
        </p:spPr>
        <p:txBody>
          <a:bodyPr>
            <a:normAutofit/>
          </a:bodyPr>
          <a:lstStyle/>
          <a:p>
            <a:pPr algn="l"/>
            <a:r>
              <a:rPr lang="en-US" b="1" dirty="0" smtClean="0">
                <a:solidFill>
                  <a:srgbClr val="FF0000"/>
                </a:solidFill>
              </a:rPr>
              <a:t>KARAKTERISTIK MODERNISASI</a:t>
            </a:r>
            <a:endParaRPr lang="en-US" b="1" dirty="0">
              <a:solidFill>
                <a:srgbClr val="FF0000"/>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357290" y="1071546"/>
            <a:ext cx="7561889" cy="4857784"/>
          </a:xfrm>
        </p:spPr>
        <p:txBody>
          <a:bodyPr>
            <a:noAutofit/>
          </a:bodyPr>
          <a:lstStyle/>
          <a:p>
            <a:pPr lvl="0"/>
            <a:r>
              <a:rPr lang="en-US" sz="2200" i="1" dirty="0" err="1" smtClean="0"/>
              <a:t>Perkembangan</a:t>
            </a:r>
            <a:endParaRPr lang="en-US" sz="2200" dirty="0" smtClean="0"/>
          </a:p>
          <a:p>
            <a:pPr algn="just">
              <a:buNone/>
            </a:pPr>
            <a:r>
              <a:rPr lang="en-US" sz="2200" dirty="0" smtClean="0"/>
              <a:t>	</a:t>
            </a:r>
            <a:r>
              <a:rPr lang="en-US" sz="2200" dirty="0" err="1" smtClean="0"/>
              <a:t>Modernitas</a:t>
            </a:r>
            <a:r>
              <a:rPr lang="en-US" sz="2200" dirty="0" smtClean="0"/>
              <a:t> </a:t>
            </a:r>
            <a:r>
              <a:rPr lang="en-US" sz="2200" dirty="0" err="1" smtClean="0"/>
              <a:t>cenderung</a:t>
            </a:r>
            <a:r>
              <a:rPr lang="en-US" sz="2200" dirty="0" smtClean="0"/>
              <a:t> </a:t>
            </a:r>
            <a:r>
              <a:rPr lang="en-US" sz="2200" dirty="0" err="1" smtClean="0"/>
              <a:t>memperluas</a:t>
            </a:r>
            <a:r>
              <a:rPr lang="en-US" sz="2200" dirty="0" smtClean="0"/>
              <a:t> </a:t>
            </a:r>
            <a:r>
              <a:rPr lang="en-US" sz="2200" dirty="0" err="1" smtClean="0"/>
              <a:t>jangkauannya</a:t>
            </a:r>
            <a:r>
              <a:rPr lang="en-US" sz="2200" dirty="0" smtClean="0"/>
              <a:t> (</a:t>
            </a:r>
            <a:r>
              <a:rPr lang="en-US" sz="2200" dirty="0" err="1" smtClean="0"/>
              <a:t>ruangnya</a:t>
            </a:r>
            <a:r>
              <a:rPr lang="en-US" sz="2200" dirty="0" smtClean="0"/>
              <a:t>) </a:t>
            </a:r>
            <a:r>
              <a:rPr lang="en-US" sz="2200" dirty="0" err="1" smtClean="0"/>
              <a:t>dan</a:t>
            </a:r>
            <a:r>
              <a:rPr lang="en-US" sz="2200" dirty="0" smtClean="0"/>
              <a:t> </a:t>
            </a:r>
            <a:r>
              <a:rPr lang="en-US" sz="2200" dirty="0" err="1" smtClean="0"/>
              <a:t>inilah</a:t>
            </a:r>
            <a:r>
              <a:rPr lang="en-US" sz="2200" dirty="0" smtClean="0"/>
              <a:t> yang </a:t>
            </a:r>
            <a:r>
              <a:rPr lang="en-US" sz="2200" dirty="0" err="1" smtClean="0"/>
              <a:t>dimaksud</a:t>
            </a:r>
            <a:r>
              <a:rPr lang="en-US" sz="2200" dirty="0" smtClean="0"/>
              <a:t> </a:t>
            </a:r>
            <a:r>
              <a:rPr lang="en-US" sz="2200" dirty="0" err="1" smtClean="0"/>
              <a:t>dengan</a:t>
            </a:r>
            <a:r>
              <a:rPr lang="en-US" sz="2200" dirty="0" smtClean="0"/>
              <a:t> </a:t>
            </a:r>
            <a:r>
              <a:rPr lang="en-US" sz="2200" dirty="0" err="1" smtClean="0"/>
              <a:t>proses</a:t>
            </a:r>
            <a:r>
              <a:rPr lang="en-US" sz="2200" dirty="0" smtClean="0"/>
              <a:t> </a:t>
            </a:r>
            <a:r>
              <a:rPr lang="en-US" sz="2200" dirty="0" err="1" smtClean="0"/>
              <a:t>globalisasi</a:t>
            </a:r>
            <a:r>
              <a:rPr lang="en-US" sz="2200" dirty="0" smtClean="0"/>
              <a:t>. </a:t>
            </a:r>
            <a:r>
              <a:rPr lang="en-US" sz="2200" dirty="0" err="1" smtClean="0"/>
              <a:t>Sebagaimana</a:t>
            </a:r>
            <a:r>
              <a:rPr lang="en-US" sz="2200" dirty="0" smtClean="0"/>
              <a:t> </a:t>
            </a:r>
            <a:r>
              <a:rPr lang="en-US" sz="2200" dirty="0" err="1" smtClean="0"/>
              <a:t>dinyatakan</a:t>
            </a:r>
            <a:r>
              <a:rPr lang="en-US" sz="2200" dirty="0" smtClean="0"/>
              <a:t> </a:t>
            </a:r>
            <a:r>
              <a:rPr lang="en-US" sz="2200" dirty="0" err="1" smtClean="0"/>
              <a:t>oleh</a:t>
            </a:r>
            <a:r>
              <a:rPr lang="en-US" sz="2200" dirty="0" smtClean="0"/>
              <a:t> Anthony </a:t>
            </a:r>
            <a:r>
              <a:rPr lang="en-US" sz="2200" dirty="0" err="1" smtClean="0"/>
              <a:t>Giddens</a:t>
            </a:r>
            <a:r>
              <a:rPr lang="en-US" sz="2200" dirty="0" smtClean="0"/>
              <a:t>  </a:t>
            </a:r>
            <a:r>
              <a:rPr lang="en-US" sz="2200" dirty="0" err="1" smtClean="0"/>
              <a:t>bahwa</a:t>
            </a:r>
            <a:r>
              <a:rPr lang="en-US" sz="2200" dirty="0" smtClean="0"/>
              <a:t> ‘</a:t>
            </a:r>
            <a:r>
              <a:rPr lang="en-US" sz="2200" dirty="0" err="1" smtClean="0"/>
              <a:t>modernitas</a:t>
            </a:r>
            <a:r>
              <a:rPr lang="en-US" sz="2200" dirty="0" smtClean="0"/>
              <a:t> </a:t>
            </a:r>
            <a:r>
              <a:rPr lang="en-US" sz="2200" dirty="0" err="1" smtClean="0"/>
              <a:t>adalah</a:t>
            </a:r>
            <a:r>
              <a:rPr lang="en-US" sz="2200" dirty="0" smtClean="0"/>
              <a:t> </a:t>
            </a:r>
            <a:r>
              <a:rPr lang="en-US" sz="2200" dirty="0" err="1" smtClean="0"/>
              <a:t>globalisasi</a:t>
            </a:r>
            <a:r>
              <a:rPr lang="en-US" sz="2200" dirty="0" smtClean="0"/>
              <a:t>’, </a:t>
            </a:r>
            <a:r>
              <a:rPr lang="en-US" sz="2200" dirty="0" err="1" smtClean="0"/>
              <a:t>artinya</a:t>
            </a:r>
            <a:r>
              <a:rPr lang="en-US" sz="2200" dirty="0" smtClean="0"/>
              <a:t> </a:t>
            </a:r>
            <a:r>
              <a:rPr lang="en-US" sz="2200" dirty="0" err="1" smtClean="0"/>
              <a:t>cenderung</a:t>
            </a:r>
            <a:r>
              <a:rPr lang="en-US" sz="2200" dirty="0" smtClean="0"/>
              <a:t> </a:t>
            </a:r>
            <a:r>
              <a:rPr lang="en-US" sz="2200" dirty="0" err="1" smtClean="0"/>
              <a:t>meliputi</a:t>
            </a:r>
            <a:r>
              <a:rPr lang="en-US" sz="2200" dirty="0" smtClean="0"/>
              <a:t> </a:t>
            </a:r>
            <a:r>
              <a:rPr lang="en-US" sz="2200" dirty="0" err="1" smtClean="0"/>
              <a:t>kawasan</a:t>
            </a:r>
            <a:r>
              <a:rPr lang="en-US" sz="2200" dirty="0" smtClean="0"/>
              <a:t> </a:t>
            </a:r>
            <a:r>
              <a:rPr lang="en-US" sz="2200" dirty="0" err="1" smtClean="0"/>
              <a:t>geografis</a:t>
            </a:r>
            <a:r>
              <a:rPr lang="en-US" sz="2200" dirty="0" smtClean="0"/>
              <a:t> yang </a:t>
            </a:r>
            <a:r>
              <a:rPr lang="en-US" sz="2200" dirty="0" err="1" smtClean="0"/>
              <a:t>makin</a:t>
            </a:r>
            <a:r>
              <a:rPr lang="en-US" sz="2200" dirty="0" smtClean="0"/>
              <a:t> </a:t>
            </a:r>
            <a:r>
              <a:rPr lang="en-US" sz="2200" dirty="0" err="1" smtClean="0"/>
              <a:t>luas</a:t>
            </a:r>
            <a:r>
              <a:rPr lang="en-US" sz="2200" dirty="0" smtClean="0"/>
              <a:t> </a:t>
            </a:r>
            <a:r>
              <a:rPr lang="en-US" sz="2200" dirty="0" err="1" smtClean="0"/>
              <a:t>dan</a:t>
            </a:r>
            <a:r>
              <a:rPr lang="en-US" sz="2200" dirty="0" smtClean="0"/>
              <a:t> </a:t>
            </a:r>
            <a:r>
              <a:rPr lang="en-US" sz="2200" dirty="0" err="1" smtClean="0"/>
              <a:t>akhirnya</a:t>
            </a:r>
            <a:r>
              <a:rPr lang="en-US" sz="2200" dirty="0" smtClean="0"/>
              <a:t> </a:t>
            </a:r>
            <a:r>
              <a:rPr lang="en-US" sz="2200" dirty="0" err="1" smtClean="0"/>
              <a:t>mencakup</a:t>
            </a:r>
            <a:r>
              <a:rPr lang="en-US" sz="2200" dirty="0" smtClean="0"/>
              <a:t> </a:t>
            </a:r>
            <a:r>
              <a:rPr lang="en-US" sz="2200" dirty="0" err="1" smtClean="0"/>
              <a:t>seluruh</a:t>
            </a:r>
            <a:r>
              <a:rPr lang="en-US" sz="2200" dirty="0" smtClean="0"/>
              <a:t> </a:t>
            </a:r>
            <a:r>
              <a:rPr lang="en-US" sz="2200" dirty="0" err="1" smtClean="0"/>
              <a:t>dunia</a:t>
            </a:r>
            <a:r>
              <a:rPr lang="en-US" sz="2200" dirty="0" smtClean="0"/>
              <a:t>. </a:t>
            </a:r>
            <a:r>
              <a:rPr lang="en-US" sz="2200" dirty="0" err="1" smtClean="0"/>
              <a:t>Modernitas</a:t>
            </a:r>
            <a:r>
              <a:rPr lang="en-US" sz="2200" dirty="0" smtClean="0"/>
              <a:t> </a:t>
            </a:r>
            <a:r>
              <a:rPr lang="en-US" sz="2200" dirty="0" err="1" smtClean="0"/>
              <a:t>juga</a:t>
            </a:r>
            <a:r>
              <a:rPr lang="en-US" sz="2200" dirty="0" smtClean="0"/>
              <a:t> </a:t>
            </a:r>
            <a:r>
              <a:rPr lang="en-US" sz="2200" dirty="0" err="1" smtClean="0"/>
              <a:t>berkembang</a:t>
            </a:r>
            <a:r>
              <a:rPr lang="en-US" sz="2200" dirty="0" smtClean="0"/>
              <a:t> </a:t>
            </a:r>
            <a:r>
              <a:rPr lang="en-US" sz="2200" dirty="0" err="1" smtClean="0"/>
              <a:t>kian</a:t>
            </a:r>
            <a:r>
              <a:rPr lang="en-US" sz="2200" dirty="0" smtClean="0"/>
              <a:t> </a:t>
            </a:r>
            <a:r>
              <a:rPr lang="en-US" sz="2200" dirty="0" err="1" smtClean="0"/>
              <a:t>mendalam</a:t>
            </a:r>
            <a:r>
              <a:rPr lang="en-US" sz="2200" dirty="0" smtClean="0"/>
              <a:t>, </a:t>
            </a:r>
            <a:r>
              <a:rPr lang="en-US" sz="2200" dirty="0" err="1" smtClean="0"/>
              <a:t>menjangkau</a:t>
            </a:r>
            <a:r>
              <a:rPr lang="en-US" sz="2200" dirty="0" smtClean="0"/>
              <a:t> </a:t>
            </a:r>
            <a:r>
              <a:rPr lang="en-US" sz="2200" dirty="0" err="1" smtClean="0"/>
              <a:t>bidang</a:t>
            </a:r>
            <a:r>
              <a:rPr lang="en-US" sz="2200" dirty="0" smtClean="0"/>
              <a:t> </a:t>
            </a:r>
            <a:r>
              <a:rPr lang="en-US" sz="2200" dirty="0" err="1" smtClean="0"/>
              <a:t>kehidupan</a:t>
            </a:r>
            <a:r>
              <a:rPr lang="en-US" sz="2200" dirty="0" smtClean="0"/>
              <a:t> </a:t>
            </a:r>
            <a:r>
              <a:rPr lang="en-US" sz="2200" dirty="0" err="1" smtClean="0"/>
              <a:t>sehari-hari</a:t>
            </a:r>
            <a:r>
              <a:rPr lang="en-US" sz="2200" dirty="0" smtClean="0"/>
              <a:t> yang paling </a:t>
            </a:r>
            <a:r>
              <a:rPr lang="en-US" sz="2200" dirty="0" err="1" smtClean="0"/>
              <a:t>pribadi</a:t>
            </a:r>
            <a:r>
              <a:rPr lang="en-US" sz="2200" dirty="0" smtClean="0"/>
              <a:t> </a:t>
            </a:r>
            <a:r>
              <a:rPr lang="en-US" sz="2200" dirty="0" err="1" smtClean="0"/>
              <a:t>sifatnya</a:t>
            </a:r>
            <a:r>
              <a:rPr lang="en-US" sz="2200" dirty="0" smtClean="0"/>
              <a:t> (</a:t>
            </a:r>
            <a:r>
              <a:rPr lang="en-US" sz="2200" dirty="0" err="1" smtClean="0"/>
              <a:t>misalnya</a:t>
            </a:r>
            <a:r>
              <a:rPr lang="en-US" sz="2200" dirty="0" smtClean="0"/>
              <a:t> </a:t>
            </a:r>
            <a:r>
              <a:rPr lang="en-US" sz="2200" dirty="0" err="1" smtClean="0"/>
              <a:t>keyakinan</a:t>
            </a:r>
            <a:r>
              <a:rPr lang="en-US" sz="2200" dirty="0" smtClean="0"/>
              <a:t> agama, </a:t>
            </a:r>
            <a:r>
              <a:rPr lang="en-US" sz="2200" dirty="0" err="1" smtClean="0"/>
              <a:t>perilaku</a:t>
            </a:r>
            <a:r>
              <a:rPr lang="en-US" sz="2200" dirty="0" smtClean="0"/>
              <a:t> </a:t>
            </a:r>
            <a:r>
              <a:rPr lang="en-US" sz="2200" dirty="0" err="1" smtClean="0"/>
              <a:t>seksual</a:t>
            </a:r>
            <a:r>
              <a:rPr lang="en-US" sz="2200" dirty="0" smtClean="0"/>
              <a:t>, </a:t>
            </a:r>
            <a:r>
              <a:rPr lang="en-US" sz="2200" dirty="0" err="1" smtClean="0"/>
              <a:t>selera</a:t>
            </a:r>
            <a:r>
              <a:rPr lang="en-US" sz="2200" dirty="0" smtClean="0"/>
              <a:t> </a:t>
            </a:r>
            <a:r>
              <a:rPr lang="en-US" sz="2200" dirty="0" err="1" smtClean="0"/>
              <a:t>konsumsi</a:t>
            </a:r>
            <a:r>
              <a:rPr lang="en-US" sz="2200" dirty="0" smtClean="0"/>
              <a:t>, </a:t>
            </a:r>
            <a:r>
              <a:rPr lang="en-US" sz="2200" dirty="0" err="1" smtClean="0"/>
              <a:t>pilihan</a:t>
            </a:r>
            <a:r>
              <a:rPr lang="en-US" sz="2200" dirty="0" smtClean="0"/>
              <a:t> </a:t>
            </a:r>
            <a:r>
              <a:rPr lang="en-US" sz="2200" dirty="0" err="1" smtClean="0"/>
              <a:t>hiburan</a:t>
            </a:r>
            <a:r>
              <a:rPr lang="en-US" sz="2200" dirty="0" smtClean="0"/>
              <a:t>, </a:t>
            </a:r>
            <a:r>
              <a:rPr lang="en-US" sz="2200" dirty="0" err="1" smtClean="0"/>
              <a:t>dan</a:t>
            </a:r>
            <a:r>
              <a:rPr lang="en-US" sz="2200" dirty="0" smtClean="0"/>
              <a:t> </a:t>
            </a:r>
            <a:r>
              <a:rPr lang="en-US" sz="2200" dirty="0" err="1" smtClean="0"/>
              <a:t>sebagainya</a:t>
            </a:r>
            <a:r>
              <a:rPr lang="en-US" sz="2200" dirty="0" smtClean="0"/>
              <a:t>). </a:t>
            </a:r>
          </a:p>
          <a:p>
            <a:pPr lvl="0"/>
            <a:r>
              <a:rPr lang="en-US" sz="2200" i="1" dirty="0" err="1" smtClean="0"/>
              <a:t>Progresif</a:t>
            </a:r>
            <a:endParaRPr lang="en-US" sz="2200" dirty="0" smtClean="0"/>
          </a:p>
          <a:p>
            <a:pPr algn="just">
              <a:buNone/>
            </a:pPr>
            <a:r>
              <a:rPr lang="en-US" sz="2200" dirty="0" smtClean="0"/>
              <a:t>	</a:t>
            </a:r>
            <a:r>
              <a:rPr lang="en-US" sz="2200" dirty="0" err="1" smtClean="0"/>
              <a:t>Dalam</a:t>
            </a:r>
            <a:r>
              <a:rPr lang="en-US" sz="2200" dirty="0" smtClean="0"/>
              <a:t> </a:t>
            </a:r>
            <a:r>
              <a:rPr lang="en-US" sz="2200" dirty="0" err="1" smtClean="0"/>
              <a:t>rangka</a:t>
            </a:r>
            <a:r>
              <a:rPr lang="en-US" sz="2200" dirty="0" smtClean="0"/>
              <a:t> </a:t>
            </a:r>
            <a:r>
              <a:rPr lang="en-US" sz="2200" dirty="0" err="1" smtClean="0"/>
              <a:t>mencapai</a:t>
            </a:r>
            <a:r>
              <a:rPr lang="en-US" sz="2200" dirty="0" smtClean="0"/>
              <a:t> status modern, </a:t>
            </a:r>
            <a:r>
              <a:rPr lang="en-US" sz="2200" dirty="0" err="1" smtClean="0"/>
              <a:t>struktur</a:t>
            </a:r>
            <a:r>
              <a:rPr lang="en-US" sz="2200" dirty="0" smtClean="0"/>
              <a:t> </a:t>
            </a:r>
            <a:r>
              <a:rPr lang="en-US" sz="2200" dirty="0" err="1" smtClean="0"/>
              <a:t>dan</a:t>
            </a:r>
            <a:r>
              <a:rPr lang="en-US" sz="2200" dirty="0" smtClean="0"/>
              <a:t> </a:t>
            </a:r>
            <a:r>
              <a:rPr lang="en-US" sz="2200" dirty="0" err="1" smtClean="0"/>
              <a:t>nilai-nilai</a:t>
            </a:r>
            <a:r>
              <a:rPr lang="en-US" sz="2200" dirty="0" smtClean="0"/>
              <a:t> </a:t>
            </a:r>
            <a:r>
              <a:rPr lang="en-US" sz="2200" dirty="0" err="1" smtClean="0"/>
              <a:t>tradisional</a:t>
            </a:r>
            <a:r>
              <a:rPr lang="en-US" sz="2200" dirty="0" smtClean="0"/>
              <a:t> </a:t>
            </a:r>
            <a:r>
              <a:rPr lang="en-US" sz="2200" dirty="0" err="1" smtClean="0"/>
              <a:t>secara</a:t>
            </a:r>
            <a:r>
              <a:rPr lang="en-US" sz="2200" dirty="0" smtClean="0"/>
              <a:t> total </a:t>
            </a:r>
            <a:r>
              <a:rPr lang="en-US" sz="2200" dirty="0" err="1" smtClean="0"/>
              <a:t>harus</a:t>
            </a:r>
            <a:r>
              <a:rPr lang="en-US" sz="2200" dirty="0" smtClean="0"/>
              <a:t> </a:t>
            </a:r>
            <a:r>
              <a:rPr lang="en-US" sz="2200" dirty="0" err="1" smtClean="0"/>
              <a:t>diganti</a:t>
            </a:r>
            <a:r>
              <a:rPr lang="en-US" sz="2200" dirty="0" smtClean="0"/>
              <a:t> </a:t>
            </a:r>
            <a:r>
              <a:rPr lang="en-US" sz="2200" dirty="0" err="1" smtClean="0"/>
              <a:t>dengan</a:t>
            </a:r>
            <a:r>
              <a:rPr lang="en-US" sz="2200" dirty="0" smtClean="0"/>
              <a:t> </a:t>
            </a:r>
            <a:r>
              <a:rPr lang="en-US" sz="2200" dirty="0" err="1" smtClean="0"/>
              <a:t>seperangkat</a:t>
            </a:r>
            <a:r>
              <a:rPr lang="en-US" sz="2200" dirty="0" smtClean="0"/>
              <a:t> </a:t>
            </a:r>
            <a:r>
              <a:rPr lang="en-US" sz="2200" dirty="0" err="1" smtClean="0"/>
              <a:t>struktur</a:t>
            </a:r>
            <a:r>
              <a:rPr lang="en-US" sz="2200" dirty="0" smtClean="0"/>
              <a:t> </a:t>
            </a:r>
            <a:r>
              <a:rPr lang="en-US" sz="2200" dirty="0" err="1" smtClean="0"/>
              <a:t>serta</a:t>
            </a:r>
            <a:r>
              <a:rPr lang="en-US" sz="2200" dirty="0" smtClean="0"/>
              <a:t> </a:t>
            </a:r>
            <a:r>
              <a:rPr lang="en-US" sz="2200" dirty="0" err="1" smtClean="0"/>
              <a:t>nilai-nilai</a:t>
            </a:r>
            <a:r>
              <a:rPr lang="en-US" sz="2200" dirty="0" smtClean="0"/>
              <a:t> modern. Samuel P. Huntington  </a:t>
            </a:r>
            <a:r>
              <a:rPr lang="en-US" sz="2200" dirty="0" err="1" smtClean="0"/>
              <a:t>menyatakan</a:t>
            </a:r>
            <a:r>
              <a:rPr lang="en-US" sz="2200" dirty="0" smtClean="0"/>
              <a:t> </a:t>
            </a:r>
            <a:r>
              <a:rPr lang="en-US" sz="2200" dirty="0" err="1" smtClean="0"/>
              <a:t>bahwa</a:t>
            </a:r>
            <a:r>
              <a:rPr lang="en-US" sz="2200" dirty="0" smtClean="0"/>
              <a:t> ‘modern’ </a:t>
            </a:r>
            <a:r>
              <a:rPr lang="en-US" sz="2200" dirty="0" err="1" smtClean="0"/>
              <a:t>dan</a:t>
            </a:r>
            <a:r>
              <a:rPr lang="en-US" sz="2200" dirty="0" smtClean="0"/>
              <a:t> ‘</a:t>
            </a:r>
            <a:r>
              <a:rPr lang="en-US" sz="2200" dirty="0" err="1" smtClean="0"/>
              <a:t>tradisional</a:t>
            </a:r>
            <a:r>
              <a:rPr lang="en-US" sz="2200" dirty="0" smtClean="0"/>
              <a:t>’ </a:t>
            </a:r>
            <a:r>
              <a:rPr lang="en-US" sz="2200" dirty="0" err="1" smtClean="0"/>
              <a:t>adalah</a:t>
            </a:r>
            <a:r>
              <a:rPr lang="en-US" sz="2200" dirty="0" smtClean="0"/>
              <a:t> </a:t>
            </a:r>
            <a:r>
              <a:rPr lang="en-US" sz="2200" dirty="0" err="1" smtClean="0"/>
              <a:t>dua</a:t>
            </a:r>
            <a:r>
              <a:rPr lang="en-US" sz="2200" dirty="0" smtClean="0"/>
              <a:t> </a:t>
            </a:r>
            <a:r>
              <a:rPr lang="en-US" sz="2200" dirty="0" err="1" smtClean="0"/>
              <a:t>bentuk</a:t>
            </a:r>
            <a:r>
              <a:rPr lang="en-US" sz="2200" dirty="0" smtClean="0"/>
              <a:t> yang </a:t>
            </a:r>
            <a:r>
              <a:rPr lang="en-US" sz="2200" dirty="0" err="1" smtClean="0"/>
              <a:t>asimetris</a:t>
            </a:r>
            <a:r>
              <a:rPr lang="en-US" sz="2200" dirty="0" smtClean="0"/>
              <a:t> </a:t>
            </a:r>
            <a:r>
              <a:rPr lang="en-US" sz="2200" dirty="0" err="1" smtClean="0"/>
              <a:t>dan</a:t>
            </a:r>
            <a:r>
              <a:rPr lang="en-US" sz="2200" dirty="0" smtClean="0"/>
              <a:t> </a:t>
            </a:r>
            <a:r>
              <a:rPr lang="en-US" sz="2200" dirty="0" err="1" smtClean="0"/>
              <a:t>saling</a:t>
            </a:r>
            <a:r>
              <a:rPr lang="en-US" sz="2200" dirty="0" smtClean="0"/>
              <a:t> </a:t>
            </a:r>
            <a:r>
              <a:rPr lang="en-US" sz="2200" dirty="0" err="1" smtClean="0"/>
              <a:t>bertolak</a:t>
            </a:r>
            <a:r>
              <a:rPr lang="en-US" sz="2200" dirty="0" smtClean="0"/>
              <a:t> </a:t>
            </a:r>
            <a:r>
              <a:rPr lang="en-US" sz="2200" dirty="0" err="1" smtClean="0"/>
              <a:t>belakang</a:t>
            </a:r>
            <a:r>
              <a:rPr lang="en-US" sz="2200" dirty="0" smtClean="0"/>
              <a:t>.</a:t>
            </a:r>
            <a:endParaRPr lang="en-US" sz="2200" dirty="0"/>
          </a:p>
        </p:txBody>
      </p:sp>
      <p:sp>
        <p:nvSpPr>
          <p:cNvPr id="3" name="Title 3"/>
          <p:cNvSpPr>
            <a:spLocks noGrp="1"/>
          </p:cNvSpPr>
          <p:nvPr>
            <p:ph type="title"/>
          </p:nvPr>
        </p:nvSpPr>
        <p:spPr>
          <a:xfrm>
            <a:off x="1831544" y="214290"/>
            <a:ext cx="7016195" cy="928694"/>
          </a:xfrm>
        </p:spPr>
        <p:txBody>
          <a:bodyPr>
            <a:normAutofit/>
          </a:bodyPr>
          <a:lstStyle/>
          <a:p>
            <a:pPr algn="l"/>
            <a:r>
              <a:rPr lang="en-US" b="1" dirty="0" smtClean="0">
                <a:solidFill>
                  <a:srgbClr val="FF0000"/>
                </a:solidFill>
              </a:rPr>
              <a:t>KARAKTERISTIK MODERNISASI</a:t>
            </a:r>
            <a:endParaRPr lang="en-US" b="1" dirty="0">
              <a:solidFill>
                <a:srgbClr val="FF0000"/>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a:bodyPr>
          <a:lstStyle/>
          <a:p>
            <a:pPr algn="l"/>
            <a:r>
              <a:rPr lang="en-US" b="1" dirty="0" smtClean="0">
                <a:solidFill>
                  <a:srgbClr val="FF0000"/>
                </a:solidFill>
              </a:rPr>
              <a:t>QUIZ </a:t>
            </a:r>
            <a:endParaRPr lang="en-US" b="1" dirty="0">
              <a:solidFill>
                <a:srgbClr val="FF0000"/>
              </a:solidFill>
            </a:endParaRPr>
          </a:p>
        </p:txBody>
      </p:sp>
      <p:sp>
        <p:nvSpPr>
          <p:cNvPr id="5" name="Content Placeholder 4"/>
          <p:cNvSpPr>
            <a:spLocks noGrp="1"/>
          </p:cNvSpPr>
          <p:nvPr>
            <p:ph idx="1"/>
          </p:nvPr>
        </p:nvSpPr>
        <p:spPr>
          <a:xfrm>
            <a:off x="1831545" y="1142984"/>
            <a:ext cx="7016195" cy="5072098"/>
          </a:xfrm>
        </p:spPr>
        <p:txBody>
          <a:bodyPr>
            <a:normAutofit/>
          </a:bodyPr>
          <a:lstStyle/>
          <a:p>
            <a:pPr marL="514350" indent="-514350" algn="just">
              <a:buFont typeface="+mj-lt"/>
              <a:buAutoNum type="arabicPeriod"/>
            </a:pPr>
            <a:r>
              <a:rPr lang="en-US" dirty="0" err="1" smtClean="0"/>
              <a:t>Apakah</a:t>
            </a:r>
            <a:r>
              <a:rPr lang="en-US" dirty="0" smtClean="0"/>
              <a:t> yang </a:t>
            </a:r>
            <a:r>
              <a:rPr lang="en-US" dirty="0" err="1" smtClean="0"/>
              <a:t>dimaksud</a:t>
            </a:r>
            <a:r>
              <a:rPr lang="en-US" dirty="0" smtClean="0"/>
              <a:t> </a:t>
            </a:r>
            <a:r>
              <a:rPr lang="en-US" dirty="0" err="1" smtClean="0"/>
              <a:t>dengan</a:t>
            </a:r>
            <a:r>
              <a:rPr lang="en-US" dirty="0" smtClean="0"/>
              <a:t> </a:t>
            </a:r>
            <a:r>
              <a:rPr lang="en-US" dirty="0" smtClean="0"/>
              <a:t>‘</a:t>
            </a:r>
            <a:r>
              <a:rPr lang="en-US" dirty="0" err="1" smtClean="0"/>
              <a:t>modernisasi</a:t>
            </a:r>
            <a:r>
              <a:rPr lang="en-US" dirty="0" smtClean="0"/>
              <a:t>’?</a:t>
            </a:r>
            <a:endParaRPr lang="en-US" dirty="0" smtClean="0"/>
          </a:p>
          <a:p>
            <a:pPr marL="514350" indent="-514350" algn="just">
              <a:buFont typeface="+mj-lt"/>
              <a:buAutoNum type="arabicPeriod"/>
            </a:pPr>
            <a:r>
              <a:rPr lang="en-US" dirty="0" err="1" smtClean="0"/>
              <a:t>Jelaskan</a:t>
            </a:r>
            <a:r>
              <a:rPr lang="en-US" dirty="0" smtClean="0"/>
              <a:t> </a:t>
            </a:r>
            <a:r>
              <a:rPr lang="en-US" dirty="0" err="1" smtClean="0"/>
              <a:t>bahwa</a:t>
            </a:r>
            <a:r>
              <a:rPr lang="en-US" dirty="0" smtClean="0"/>
              <a:t> </a:t>
            </a:r>
            <a:r>
              <a:rPr lang="en-US" dirty="0" err="1" smtClean="0"/>
              <a:t>modernisasi</a:t>
            </a:r>
            <a:r>
              <a:rPr lang="en-US" dirty="0" smtClean="0"/>
              <a:t> </a:t>
            </a:r>
            <a:r>
              <a:rPr lang="en-US" dirty="0" err="1" smtClean="0"/>
              <a:t>memiliki</a:t>
            </a:r>
            <a:r>
              <a:rPr lang="en-US" dirty="0" smtClean="0"/>
              <a:t> </a:t>
            </a:r>
            <a:r>
              <a:rPr lang="en-US" dirty="0" err="1" smtClean="0"/>
              <a:t>ciri</a:t>
            </a:r>
            <a:r>
              <a:rPr lang="en-US" dirty="0" smtClean="0"/>
              <a:t> ‘</a:t>
            </a:r>
            <a:r>
              <a:rPr lang="en-US" dirty="0" err="1" smtClean="0"/>
              <a:t>homogenisasi</a:t>
            </a:r>
            <a:r>
              <a:rPr lang="en-US" dirty="0" smtClean="0"/>
              <a:t>’?</a:t>
            </a:r>
          </a:p>
          <a:p>
            <a:pPr marL="514350" indent="-514350" algn="just">
              <a:buFont typeface="+mj-lt"/>
              <a:buAutoNum type="arabicPeriod"/>
            </a:pPr>
            <a:r>
              <a:rPr lang="en-US" dirty="0" err="1" smtClean="0"/>
              <a:t>Jelaskan</a:t>
            </a:r>
            <a:r>
              <a:rPr lang="en-US" dirty="0" smtClean="0"/>
              <a:t> </a:t>
            </a:r>
            <a:r>
              <a:rPr lang="en-US" dirty="0" err="1" smtClean="0"/>
              <a:t>bahwa</a:t>
            </a:r>
            <a:r>
              <a:rPr lang="en-US" dirty="0" smtClean="0"/>
              <a:t> </a:t>
            </a:r>
            <a:r>
              <a:rPr lang="en-US" dirty="0" err="1" smtClean="0"/>
              <a:t>modernisasi</a:t>
            </a:r>
            <a:r>
              <a:rPr lang="en-US" dirty="0" smtClean="0"/>
              <a:t> </a:t>
            </a:r>
            <a:r>
              <a:rPr lang="en-US" dirty="0" err="1" smtClean="0"/>
              <a:t>memiliki</a:t>
            </a:r>
            <a:r>
              <a:rPr lang="en-US" dirty="0" smtClean="0"/>
              <a:t> </a:t>
            </a:r>
            <a:r>
              <a:rPr lang="en-US" dirty="0" err="1" smtClean="0"/>
              <a:t>ciri</a:t>
            </a:r>
            <a:r>
              <a:rPr lang="en-US" dirty="0" smtClean="0"/>
              <a:t> </a:t>
            </a:r>
            <a:r>
              <a:rPr lang="en-US" dirty="0" smtClean="0"/>
              <a:t>‘</a:t>
            </a:r>
            <a:r>
              <a:rPr lang="en-US" dirty="0" err="1" smtClean="0"/>
              <a:t>ekonomisme</a:t>
            </a:r>
            <a:r>
              <a:rPr lang="en-US" dirty="0" smtClean="0"/>
              <a:t>’?</a:t>
            </a:r>
            <a:endParaRPr lang="en-US" dirty="0" smtClean="0"/>
          </a:p>
          <a:p>
            <a:pPr marL="514350" indent="-514350" algn="just">
              <a:buNone/>
            </a:pPr>
            <a:endParaRPr lang="en-US" dirty="0" smtClean="0"/>
          </a:p>
          <a:p>
            <a:pPr algn="ctr">
              <a:buNone/>
            </a:pPr>
            <a:r>
              <a:rPr lang="en-US" dirty="0" smtClean="0"/>
              <a:t>	</a:t>
            </a:r>
            <a:endParaRPr lang="id-ID" i="1" dirty="0" smtClean="0">
              <a:solidFill>
                <a:schemeClr val="accent1">
                  <a:lumMod val="50000"/>
                </a:schemeClr>
              </a:solidFill>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289</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PENGERTIAN, SYARAT BERLANGSUNGNYA, DAN KARAKTERISTIK MODERNISASI</vt:lpstr>
      <vt:lpstr>Slide 2</vt:lpstr>
      <vt:lpstr>SYARAT BERLANGSUNGNYA MODERNISASI</vt:lpstr>
      <vt:lpstr>SYARAT BERLANGSUNGNYA MODERNISASI</vt:lpstr>
      <vt:lpstr>KARAKTERISTIK MODERNISASI</vt:lpstr>
      <vt:lpstr>KARAKTERISTIK MODERNISASI</vt:lpstr>
      <vt:lpstr>KARAKTERISTIK MODERNISASI</vt:lpstr>
      <vt:lpstr>KARAKTERISTIK MODERNISASI</vt:lpstr>
      <vt:lpstr>QUIZ </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84</cp:revision>
  <dcterms:created xsi:type="dcterms:W3CDTF">2013-08-21T19:17:07Z</dcterms:created>
  <dcterms:modified xsi:type="dcterms:W3CDTF">2015-07-19T16:41:28Z</dcterms:modified>
</cp:coreProperties>
</file>