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ED83-DD54-4EF2-857F-CA1E084D435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498-4A70-43B5-ADC2-5788B5048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ED83-DD54-4EF2-857F-CA1E084D435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498-4A70-43B5-ADC2-5788B5048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ED83-DD54-4EF2-857F-CA1E084D435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498-4A70-43B5-ADC2-5788B5048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ED83-DD54-4EF2-857F-CA1E084D435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498-4A70-43B5-ADC2-5788B5048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ED83-DD54-4EF2-857F-CA1E084D435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498-4A70-43B5-ADC2-5788B5048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ED83-DD54-4EF2-857F-CA1E084D435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498-4A70-43B5-ADC2-5788B50483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ED83-DD54-4EF2-857F-CA1E084D435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498-4A70-43B5-ADC2-5788B5048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ED83-DD54-4EF2-857F-CA1E084D435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498-4A70-43B5-ADC2-5788B5048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ED83-DD54-4EF2-857F-CA1E084D435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498-4A70-43B5-ADC2-5788B5048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ED83-DD54-4EF2-857F-CA1E084D435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F75498-4A70-43B5-ADC2-5788B5048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ED83-DD54-4EF2-857F-CA1E084D435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498-4A70-43B5-ADC2-5788B5048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5DED83-DD54-4EF2-857F-CA1E084D4352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6F75498-4A70-43B5-ADC2-5788B50483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PROSEDUR ILMIAH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KHAIRIZAR SAPWAN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14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Pengertian</a:t>
            </a:r>
            <a:r>
              <a:rPr lang="en-US" sz="2400" b="1" dirty="0" smtClean="0"/>
              <a:t> </a:t>
            </a:r>
            <a:r>
              <a:rPr lang="en-US" sz="2400" b="1" dirty="0" err="1"/>
              <a:t>Metode</a:t>
            </a:r>
            <a:r>
              <a:rPr lang="en-US" sz="2400" b="1" dirty="0"/>
              <a:t> </a:t>
            </a:r>
            <a:r>
              <a:rPr lang="en-US" sz="2400" b="1" dirty="0" err="1" smtClean="0"/>
              <a:t>Ilmiah</a:t>
            </a:r>
            <a:endParaRPr lang="en-US" sz="2400" b="1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kimia</a:t>
            </a:r>
            <a:r>
              <a:rPr lang="en-US" sz="2400" dirty="0"/>
              <a:t> </a:t>
            </a:r>
            <a:r>
              <a:rPr lang="en-US" sz="2400" dirty="0" err="1"/>
              <a:t>menjawab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permasalahan</a:t>
            </a:r>
            <a:r>
              <a:rPr lang="en-US" sz="2400" dirty="0"/>
              <a:t> </a:t>
            </a:r>
            <a:r>
              <a:rPr lang="en-US" sz="2400" dirty="0" err="1"/>
              <a:t>berlandaskan</a:t>
            </a:r>
            <a:r>
              <a:rPr lang="en-US" sz="2400" dirty="0"/>
              <a:t> </a:t>
            </a:r>
            <a:r>
              <a:rPr lang="en-US" sz="2400" dirty="0" err="1"/>
              <a:t>eksperimen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penalaran</a:t>
            </a:r>
            <a:r>
              <a:rPr lang="en-US" sz="2400" dirty="0"/>
              <a:t> </a:t>
            </a:r>
            <a:r>
              <a:rPr lang="en-US" sz="2400" dirty="0" err="1"/>
              <a:t>akal</a:t>
            </a:r>
            <a:r>
              <a:rPr lang="en-US" sz="2400" dirty="0"/>
              <a:t> </a:t>
            </a:r>
            <a:r>
              <a:rPr lang="en-US" sz="2400" dirty="0" err="1"/>
              <a:t>sehat</a:t>
            </a:r>
            <a:r>
              <a:rPr lang="en-US" sz="2400" dirty="0"/>
              <a:t>. </a:t>
            </a:r>
            <a:r>
              <a:rPr lang="en-US" sz="2400" dirty="0" err="1"/>
              <a:t>Eksperimen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sistematis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logis</a:t>
            </a:r>
            <a:r>
              <a:rPr lang="en-US" sz="2400" dirty="0"/>
              <a:t>.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, 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pelaksanaannya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digunakanlah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ilmiah</a:t>
            </a:r>
            <a:r>
              <a:rPr lang="en-US" sz="2400" dirty="0"/>
              <a:t>.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ilmiah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prosedur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pemecahan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b="1" dirty="0"/>
              <a:t> </a:t>
            </a:r>
            <a:r>
              <a:rPr lang="en-US" sz="2400" b="1" dirty="0" err="1"/>
              <a:t>langkah</a:t>
            </a:r>
            <a:r>
              <a:rPr lang="en-US" sz="2400" b="1" dirty="0"/>
              <a:t>- </a:t>
            </a:r>
            <a:r>
              <a:rPr lang="en-US" sz="2400" b="1" dirty="0" err="1"/>
              <a:t>langkah</a:t>
            </a:r>
            <a:r>
              <a:rPr lang="en-US" sz="2400" b="1" dirty="0"/>
              <a:t> yang </a:t>
            </a:r>
            <a:r>
              <a:rPr lang="en-US" sz="2400" b="1" dirty="0" err="1"/>
              <a:t>telah</a:t>
            </a:r>
            <a:r>
              <a:rPr lang="en-US" sz="2400" b="1" dirty="0"/>
              <a:t> </a:t>
            </a:r>
            <a:r>
              <a:rPr lang="en-US" sz="2400" b="1" dirty="0" err="1"/>
              <a:t>tersusun</a:t>
            </a:r>
            <a:r>
              <a:rPr lang="en-US" sz="2400" b="1" dirty="0"/>
              <a:t> </a:t>
            </a:r>
            <a:r>
              <a:rPr lang="en-US" sz="2400" b="1" dirty="0" err="1"/>
              <a:t>secara</a:t>
            </a:r>
            <a:r>
              <a:rPr lang="en-US" sz="2400" b="1" dirty="0"/>
              <a:t> </a:t>
            </a:r>
            <a:r>
              <a:rPr lang="en-US" sz="2400" b="1" dirty="0" err="1"/>
              <a:t>sistematis</a:t>
            </a:r>
            <a:r>
              <a:rPr lang="en-US" sz="2400" dirty="0"/>
              <a:t>. </a:t>
            </a:r>
            <a:r>
              <a:rPr lang="en-US" sz="2400" dirty="0" err="1"/>
              <a:t>Langkah-langkah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dilaksanakan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berpikir</a:t>
            </a:r>
            <a:r>
              <a:rPr lang="en-US" sz="2400" dirty="0"/>
              <a:t> </a:t>
            </a:r>
            <a:r>
              <a:rPr lang="en-US" sz="2400" dirty="0" err="1"/>
              <a:t>ilmiah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analitis</a:t>
            </a:r>
            <a:r>
              <a:rPr lang="en-US" sz="2400" dirty="0"/>
              <a:t>, </a:t>
            </a:r>
            <a:r>
              <a:rPr lang="en-US" sz="2400" dirty="0" err="1"/>
              <a:t>logis</a:t>
            </a:r>
            <a:r>
              <a:rPr lang="en-US" sz="2400" dirty="0"/>
              <a:t>, </a:t>
            </a:r>
            <a:r>
              <a:rPr lang="en-US" sz="2400" dirty="0" err="1"/>
              <a:t>objektif</a:t>
            </a:r>
            <a:r>
              <a:rPr lang="en-US" sz="2400" dirty="0"/>
              <a:t>, </a:t>
            </a:r>
            <a:r>
              <a:rPr lang="en-US" sz="2400" dirty="0" err="1"/>
              <a:t>konseptual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empiris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8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Langkah-langkah</a:t>
            </a:r>
            <a:r>
              <a:rPr lang="en-US" sz="2000" b="1" dirty="0"/>
              <a:t> </a:t>
            </a:r>
            <a:r>
              <a:rPr lang="en-US" sz="2000" b="1" dirty="0" err="1"/>
              <a:t>Metode</a:t>
            </a:r>
            <a:r>
              <a:rPr lang="en-US" sz="2000" b="1" dirty="0"/>
              <a:t> </a:t>
            </a:r>
            <a:r>
              <a:rPr lang="en-US" sz="2000" b="1" dirty="0" err="1"/>
              <a:t>Ilmiah</a:t>
            </a:r>
            <a:endParaRPr lang="en-US" sz="2000" dirty="0"/>
          </a:p>
          <a:p>
            <a:pPr marL="400050" lvl="1" indent="0">
              <a:buNone/>
            </a:pP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ilmiah</a:t>
            </a:r>
            <a:r>
              <a:rPr lang="en-US" sz="2000" b="1" dirty="0"/>
              <a:t> </a:t>
            </a:r>
            <a:r>
              <a:rPr lang="en-US" sz="2000" b="1" dirty="0" err="1"/>
              <a:t>dimulai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mengidentifikasi</a:t>
            </a:r>
            <a:r>
              <a:rPr lang="en-US" sz="2000" b="1" dirty="0"/>
              <a:t> </a:t>
            </a:r>
            <a:r>
              <a:rPr lang="en-US" sz="2000" b="1" dirty="0" err="1"/>
              <a:t>masalah</a:t>
            </a:r>
            <a:r>
              <a:rPr lang="en-US" sz="2000" dirty="0"/>
              <a:t>. </a:t>
            </a:r>
            <a:r>
              <a:rPr lang="en-US" sz="2000" dirty="0" err="1"/>
              <a:t>Caranya</a:t>
            </a:r>
            <a:r>
              <a:rPr lang="en-US" sz="2000" dirty="0"/>
              <a:t>,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mengamati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di </a:t>
            </a:r>
            <a:r>
              <a:rPr lang="en-US" sz="2000" dirty="0" err="1"/>
              <a:t>sekitar</a:t>
            </a:r>
            <a:r>
              <a:rPr lang="en-US" sz="2000" dirty="0"/>
              <a:t> </a:t>
            </a:r>
            <a:r>
              <a:rPr lang="en-US" sz="2000" dirty="0" err="1"/>
              <a:t>kamu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mengidentifikasi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artikel</a:t>
            </a:r>
            <a:r>
              <a:rPr lang="en-US" sz="2000" dirty="0"/>
              <a:t>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/>
              <a:t>buku-buku</a:t>
            </a:r>
            <a:r>
              <a:rPr lang="en-US" sz="2000" dirty="0"/>
              <a:t> yang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baca</a:t>
            </a:r>
            <a:r>
              <a:rPr lang="en-US" sz="2000" dirty="0"/>
              <a:t>, </a:t>
            </a:r>
            <a:r>
              <a:rPr lang="en-US" sz="2000" dirty="0" err="1"/>
              <a:t>loh</a:t>
            </a:r>
            <a:r>
              <a:rPr lang="en-US" sz="2000" dirty="0"/>
              <a:t>!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, </a:t>
            </a:r>
            <a:r>
              <a:rPr lang="en-US" sz="2000" dirty="0" err="1"/>
              <a:t>identifikasi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penting</a:t>
            </a:r>
            <a:r>
              <a:rPr lang="en-US" sz="2000" dirty="0"/>
              <a:t> </a:t>
            </a:r>
            <a:r>
              <a:rPr lang="en-US" sz="2000" dirty="0" err="1"/>
              <a:t>sebelum</a:t>
            </a:r>
            <a:r>
              <a:rPr lang="en-US" sz="2000" dirty="0"/>
              <a:t>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menerapkan</a:t>
            </a:r>
            <a:r>
              <a:rPr lang="en-US" sz="2000" dirty="0"/>
              <a:t> </a:t>
            </a:r>
            <a:r>
              <a:rPr lang="en-US" sz="2000" dirty="0" err="1"/>
              <a:t>langkah-langkah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ilmiah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 err="1"/>
              <a:t>Merumuskan</a:t>
            </a:r>
            <a:r>
              <a:rPr lang="en-US" sz="2000" b="1" dirty="0"/>
              <a:t> </a:t>
            </a:r>
            <a:r>
              <a:rPr lang="en-US" sz="2000" b="1" dirty="0" err="1"/>
              <a:t>Masalah</a:t>
            </a:r>
            <a:endParaRPr lang="en-US" sz="2000" dirty="0"/>
          </a:p>
          <a:p>
            <a:pPr marL="400050" lvl="1" indent="0">
              <a:buNone/>
            </a:pP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mengidentifikasi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, </a:t>
            </a:r>
            <a:r>
              <a:rPr lang="en-US" sz="2000" dirty="0" err="1"/>
              <a:t>selanjutnya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merumuskan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.</a:t>
            </a:r>
            <a:r>
              <a:rPr lang="en-US" sz="2000" b="1" dirty="0"/>
              <a:t> </a:t>
            </a:r>
            <a:r>
              <a:rPr lang="en-US" sz="2000" b="1" dirty="0" err="1"/>
              <a:t>Rumusan</a:t>
            </a:r>
            <a:r>
              <a:rPr lang="en-US" sz="2000" b="1" dirty="0"/>
              <a:t> </a:t>
            </a:r>
            <a:r>
              <a:rPr lang="en-US" sz="2000" b="1" dirty="0" err="1"/>
              <a:t>masalah</a:t>
            </a:r>
            <a:r>
              <a:rPr lang="en-US" sz="2000" b="1" dirty="0"/>
              <a:t> </a:t>
            </a:r>
            <a:r>
              <a:rPr lang="en-US" sz="2000" b="1" dirty="0" err="1"/>
              <a:t>itu</a:t>
            </a:r>
            <a:r>
              <a:rPr lang="en-US" sz="2000" b="1" dirty="0"/>
              <a:t> </a:t>
            </a:r>
            <a:r>
              <a:rPr lang="en-US" sz="2000" b="1" dirty="0" err="1"/>
              <a:t>erat</a:t>
            </a:r>
            <a:r>
              <a:rPr lang="en-US" sz="2000" b="1" dirty="0"/>
              <a:t> </a:t>
            </a:r>
            <a:r>
              <a:rPr lang="en-US" sz="2000" b="1" dirty="0" err="1"/>
              <a:t>kaitannya</a:t>
            </a:r>
            <a:r>
              <a:rPr lang="en-US" sz="2000" b="1" dirty="0"/>
              <a:t> </a:t>
            </a:r>
            <a:r>
              <a:rPr lang="en-US" sz="2000" b="1" dirty="0" err="1"/>
              <a:t>sama</a:t>
            </a:r>
            <a:r>
              <a:rPr lang="en-US" sz="2000" b="1" dirty="0"/>
              <a:t> </a:t>
            </a:r>
            <a:r>
              <a:rPr lang="en-US" sz="2000" b="1" dirty="0" err="1"/>
              <a:t>tujuan</a:t>
            </a:r>
            <a:r>
              <a:rPr lang="en-US" sz="2000" b="1" dirty="0"/>
              <a:t> yang </a:t>
            </a:r>
            <a:r>
              <a:rPr lang="en-US" sz="2000" b="1" dirty="0" err="1"/>
              <a:t>ingin</a:t>
            </a:r>
            <a:r>
              <a:rPr lang="en-US" sz="2000" b="1" dirty="0"/>
              <a:t> </a:t>
            </a:r>
            <a:r>
              <a:rPr lang="en-US" sz="2000" b="1" dirty="0" err="1"/>
              <a:t>kamu</a:t>
            </a:r>
            <a:r>
              <a:rPr lang="en-US" sz="2000" b="1" dirty="0"/>
              <a:t> </a:t>
            </a:r>
            <a:r>
              <a:rPr lang="en-US" sz="2000" b="1" dirty="0" err="1"/>
              <a:t>capai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suatu</a:t>
            </a:r>
            <a:r>
              <a:rPr lang="en-US" sz="2000" b="1" dirty="0"/>
              <a:t> </a:t>
            </a:r>
            <a:r>
              <a:rPr lang="en-US" sz="2000" b="1" dirty="0" err="1"/>
              <a:t>penelitian</a:t>
            </a:r>
            <a:r>
              <a:rPr lang="en-US" sz="2000" dirty="0"/>
              <a:t>. Ada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 yang </a:t>
            </a: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diperhatikan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merumuskan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:</a:t>
            </a:r>
          </a:p>
          <a:p>
            <a:pPr lvl="1"/>
            <a:r>
              <a:rPr lang="en-US" sz="2000" dirty="0" err="1"/>
              <a:t>Perumusan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berupa</a:t>
            </a:r>
            <a:r>
              <a:rPr lang="en-US" sz="2000" dirty="0"/>
              <a:t> </a:t>
            </a:r>
            <a:r>
              <a:rPr lang="en-US" sz="2000" b="1" dirty="0" err="1"/>
              <a:t>kalimat</a:t>
            </a:r>
            <a:r>
              <a:rPr lang="en-US" sz="2000" b="1" dirty="0"/>
              <a:t> </a:t>
            </a:r>
            <a:r>
              <a:rPr lang="en-US" sz="2000" b="1" dirty="0" err="1"/>
              <a:t>pertanyaan</a:t>
            </a:r>
            <a:r>
              <a:rPr lang="en-US" sz="2000" dirty="0"/>
              <a:t> yang </a:t>
            </a:r>
            <a:r>
              <a:rPr lang="en-US" sz="2000" dirty="0" err="1"/>
              <a:t>ingin</a:t>
            </a:r>
            <a:r>
              <a:rPr lang="en-US" sz="2000" dirty="0"/>
              <a:t>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jawab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.</a:t>
            </a:r>
          </a:p>
          <a:p>
            <a:pPr lvl="1"/>
            <a:r>
              <a:rPr lang="en-US" sz="2000" dirty="0" err="1"/>
              <a:t>Rumusan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yang </a:t>
            </a:r>
            <a:r>
              <a:rPr lang="en-US" sz="2000" dirty="0" err="1"/>
              <a:t>dibuat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b="1" dirty="0"/>
              <a:t> 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diuji</a:t>
            </a:r>
            <a:r>
              <a:rPr lang="en-US" sz="2000" b="1" dirty="0"/>
              <a:t> (</a:t>
            </a:r>
            <a:r>
              <a:rPr lang="en-US" sz="2000" b="1" dirty="0" err="1"/>
              <a:t>observasi</a:t>
            </a:r>
            <a:r>
              <a:rPr lang="en-US" sz="2000" b="1" dirty="0"/>
              <a:t>) 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menjawab</a:t>
            </a:r>
            <a:r>
              <a:rPr lang="en-US" sz="2000" dirty="0"/>
              <a:t> </a:t>
            </a:r>
            <a:r>
              <a:rPr lang="en-US" sz="2000" dirty="0" err="1"/>
              <a:t>pertanyaan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.</a:t>
            </a:r>
          </a:p>
          <a:p>
            <a:pPr lvl="1"/>
            <a:r>
              <a:rPr lang="en-US" sz="2000" dirty="0" err="1"/>
              <a:t>Kalimat</a:t>
            </a:r>
            <a:r>
              <a:rPr lang="en-US" sz="2000" dirty="0"/>
              <a:t> </a:t>
            </a:r>
            <a:r>
              <a:rPr lang="en-US" sz="2000" dirty="0" err="1"/>
              <a:t>pertanyaan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 </a:t>
            </a:r>
            <a:r>
              <a:rPr lang="en-US" sz="2000" b="1" dirty="0" err="1"/>
              <a:t>jelas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mudah</a:t>
            </a:r>
            <a:r>
              <a:rPr lang="en-US" sz="2000" b="1" dirty="0"/>
              <a:t> </a:t>
            </a:r>
            <a:r>
              <a:rPr lang="en-US" sz="2000" b="1" dirty="0" err="1"/>
              <a:t>dimengerti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98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Autofit/>
          </a:bodyPr>
          <a:lstStyle/>
          <a:p>
            <a:r>
              <a:rPr lang="en-US" sz="2400" b="1" dirty="0" err="1"/>
              <a:t>Menyusun</a:t>
            </a:r>
            <a:r>
              <a:rPr lang="en-US" sz="2400" b="1" dirty="0"/>
              <a:t> </a:t>
            </a:r>
            <a:r>
              <a:rPr lang="en-US" sz="2400" b="1" dirty="0" err="1"/>
              <a:t>Teori</a:t>
            </a:r>
            <a:r>
              <a:rPr lang="en-US" sz="2400" b="1" dirty="0"/>
              <a:t> </a:t>
            </a:r>
            <a:r>
              <a:rPr lang="en-US" sz="2400" b="1" dirty="0" err="1"/>
              <a:t>Dasar</a:t>
            </a:r>
            <a:r>
              <a:rPr lang="en-US" sz="2400" b="1" dirty="0"/>
              <a:t> (</a:t>
            </a:r>
            <a:r>
              <a:rPr lang="en-US" sz="2400" b="1" dirty="0" err="1"/>
              <a:t>Kajian</a:t>
            </a:r>
            <a:r>
              <a:rPr lang="en-US" sz="2400" b="1" dirty="0"/>
              <a:t> </a:t>
            </a:r>
            <a:r>
              <a:rPr lang="en-US" sz="2400" b="1" dirty="0" err="1"/>
              <a:t>Literatur</a:t>
            </a:r>
            <a:r>
              <a:rPr lang="en-US" sz="2400" b="1" dirty="0"/>
              <a:t>)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punya</a:t>
            </a:r>
            <a:r>
              <a:rPr lang="en-US" sz="2400" dirty="0"/>
              <a:t> </a:t>
            </a:r>
            <a:r>
              <a:rPr lang="en-US" sz="2400" dirty="0" err="1"/>
              <a:t>rumusan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,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 </a:t>
            </a:r>
            <a:r>
              <a:rPr lang="en-US" sz="2400" b="1" dirty="0" err="1"/>
              <a:t>menyusun</a:t>
            </a:r>
            <a:r>
              <a:rPr lang="en-US" sz="2400" b="1" dirty="0"/>
              <a:t> </a:t>
            </a:r>
            <a:r>
              <a:rPr lang="en-US" sz="2400" b="1" dirty="0" err="1"/>
              <a:t>dasar</a:t>
            </a:r>
            <a:r>
              <a:rPr lang="en-US" sz="2400" b="1" dirty="0"/>
              <a:t> </a:t>
            </a:r>
            <a:r>
              <a:rPr lang="en-US" sz="2400" b="1" dirty="0" err="1"/>
              <a:t>teori</a:t>
            </a:r>
            <a:r>
              <a:rPr lang="en-US" sz="2400" b="1" dirty="0"/>
              <a:t> 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kamu</a:t>
            </a:r>
            <a:r>
              <a:rPr lang="en-US" sz="2400" dirty="0"/>
              <a:t>. Nah, </a:t>
            </a:r>
            <a:r>
              <a:rPr lang="en-US" sz="2400" dirty="0" err="1"/>
              <a:t>caranya</a:t>
            </a:r>
            <a:r>
              <a:rPr lang="en-US" sz="2400" dirty="0"/>
              <a:t>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mengkaji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literatur</a:t>
            </a:r>
            <a:r>
              <a:rPr lang="en-US" sz="2400" dirty="0"/>
              <a:t>,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membaca</a:t>
            </a:r>
            <a:r>
              <a:rPr lang="en-US" sz="2400" dirty="0"/>
              <a:t> </a:t>
            </a:r>
            <a:r>
              <a:rPr lang="en-US" sz="2400" dirty="0" err="1"/>
              <a:t>buku</a:t>
            </a:r>
            <a:r>
              <a:rPr lang="en-US" sz="2400" dirty="0"/>
              <a:t>, </a:t>
            </a:r>
            <a:r>
              <a:rPr lang="en-US" sz="2400" dirty="0" err="1"/>
              <a:t>menganalisis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terdahulu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membaca</a:t>
            </a:r>
            <a:r>
              <a:rPr lang="en-US" sz="2400" dirty="0"/>
              <a:t> </a:t>
            </a:r>
            <a:r>
              <a:rPr lang="en-US" sz="2400" dirty="0" err="1"/>
              <a:t>artikel</a:t>
            </a:r>
            <a:r>
              <a:rPr lang="en-US" sz="2400" dirty="0"/>
              <a:t>/</a:t>
            </a:r>
            <a:r>
              <a:rPr lang="en-US" sz="2400" dirty="0" err="1"/>
              <a:t>jurnal</a:t>
            </a:r>
            <a:r>
              <a:rPr lang="en-US" sz="2400" dirty="0"/>
              <a:t> </a:t>
            </a:r>
            <a:r>
              <a:rPr lang="en-US" sz="2400" dirty="0" err="1"/>
              <a:t>ilmiah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topik</a:t>
            </a:r>
            <a:r>
              <a:rPr lang="en-US" sz="2400" dirty="0"/>
              <a:t> yang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teliti</a:t>
            </a:r>
            <a:r>
              <a:rPr lang="en-US" sz="2400" dirty="0" smtClean="0"/>
              <a:t>.</a:t>
            </a:r>
          </a:p>
          <a:p>
            <a:pPr marL="400050" lvl="1" indent="0">
              <a:buNone/>
            </a:pPr>
            <a:endParaRPr lang="en-US" sz="2400" dirty="0"/>
          </a:p>
          <a:p>
            <a:r>
              <a:rPr lang="en-US" sz="2400" b="1" dirty="0" err="1"/>
              <a:t>Membuat</a:t>
            </a:r>
            <a:r>
              <a:rPr lang="en-US" sz="2400" b="1" dirty="0"/>
              <a:t> </a:t>
            </a:r>
            <a:r>
              <a:rPr lang="en-US" sz="2400" b="1" dirty="0" err="1"/>
              <a:t>Hipotesis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 err="1"/>
              <a:t>Selanjutnya</a:t>
            </a:r>
            <a:r>
              <a:rPr lang="en-US" sz="2400" dirty="0"/>
              <a:t>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hipotesis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 </a:t>
            </a:r>
            <a:r>
              <a:rPr lang="en-US" sz="2400" b="1" dirty="0" err="1"/>
              <a:t>dugaan</a:t>
            </a:r>
            <a:r>
              <a:rPr lang="en-US" sz="2400" b="1" dirty="0"/>
              <a:t> </a:t>
            </a:r>
            <a:r>
              <a:rPr lang="en-US" sz="2400" b="1" dirty="0" err="1"/>
              <a:t>sementara</a:t>
            </a:r>
            <a:r>
              <a:rPr lang="en-US" sz="2400" dirty="0"/>
              <a:t> 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rumusan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kamu</a:t>
            </a:r>
            <a:r>
              <a:rPr lang="en-US" sz="2400" dirty="0"/>
              <a:t>. Nah, </a:t>
            </a:r>
            <a:r>
              <a:rPr lang="en-US" sz="2400" dirty="0" err="1"/>
              <a:t>hipotesis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 </a:t>
            </a:r>
            <a:r>
              <a:rPr lang="en-US" sz="2400" b="1" dirty="0" err="1"/>
              <a:t>berdasarkan</a:t>
            </a:r>
            <a:r>
              <a:rPr lang="en-US" sz="2400" b="1" dirty="0"/>
              <a:t> </a:t>
            </a:r>
            <a:r>
              <a:rPr lang="en-US" sz="2400" b="1" dirty="0" err="1"/>
              <a:t>dasar</a:t>
            </a:r>
            <a:r>
              <a:rPr lang="en-US" sz="2400" b="1" dirty="0"/>
              <a:t> </a:t>
            </a:r>
            <a:r>
              <a:rPr lang="en-US" sz="2400" b="1" dirty="0" err="1"/>
              <a:t>teori</a:t>
            </a:r>
            <a:r>
              <a:rPr lang="en-US" sz="2400" b="1" dirty="0"/>
              <a:t> </a:t>
            </a:r>
            <a:r>
              <a:rPr lang="en-US" sz="2400" dirty="0"/>
              <a:t>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pilih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b="1" dirty="0"/>
              <a:t> </a:t>
            </a:r>
            <a:r>
              <a:rPr lang="en-US" sz="2400" b="1" dirty="0" err="1"/>
              <a:t>bersifat</a:t>
            </a:r>
            <a:r>
              <a:rPr lang="en-US" sz="2400" b="1" dirty="0"/>
              <a:t> </a:t>
            </a:r>
            <a:r>
              <a:rPr lang="en-US" sz="2400" b="1" dirty="0" err="1"/>
              <a:t>objektif</a:t>
            </a:r>
            <a:r>
              <a:rPr lang="en-US" sz="2400" b="1" dirty="0"/>
              <a:t> (</a:t>
            </a:r>
            <a:r>
              <a:rPr lang="en-US" sz="2400" b="1" dirty="0" err="1"/>
              <a:t>terukur</a:t>
            </a:r>
            <a:r>
              <a:rPr lang="en-US" sz="2400" b="1" dirty="0"/>
              <a:t>)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34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/>
          <a:lstStyle/>
          <a:p>
            <a:r>
              <a:rPr lang="en-US" b="1" dirty="0" err="1"/>
              <a:t>Menetapkan</a:t>
            </a:r>
            <a:r>
              <a:rPr lang="en-US" b="1" dirty="0"/>
              <a:t> </a:t>
            </a:r>
            <a:r>
              <a:rPr lang="en-US" b="1" dirty="0" err="1"/>
              <a:t>Variabel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endParaRPr lang="en-US" dirty="0"/>
          </a:p>
          <a:p>
            <a:pPr marL="400050" lvl="1" indent="0">
              <a:buNone/>
            </a:pP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yang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validitas</a:t>
            </a:r>
            <a:r>
              <a:rPr lang="en-US" sz="2400" dirty="0"/>
              <a:t> (</a:t>
            </a:r>
            <a:r>
              <a:rPr lang="en-US" sz="2400" dirty="0" err="1"/>
              <a:t>kebenaran</a:t>
            </a:r>
            <a:r>
              <a:rPr lang="en-US" sz="2400" dirty="0"/>
              <a:t>)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. Ada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terikat</a:t>
            </a:r>
            <a:r>
              <a:rPr lang="en-US" sz="2400" dirty="0"/>
              <a:t>,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bebas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kontrol</a:t>
            </a:r>
            <a:r>
              <a:rPr lang="en-US" sz="2400" dirty="0" smtClean="0"/>
              <a:t>.</a:t>
            </a:r>
          </a:p>
          <a:p>
            <a:pPr marL="40005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4" t="48255" r="46343" b="24243"/>
          <a:stretch/>
        </p:blipFill>
        <p:spPr bwMode="auto">
          <a:xfrm>
            <a:off x="685800" y="2743200"/>
            <a:ext cx="8229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Autofit/>
          </a:bodyPr>
          <a:lstStyle/>
          <a:p>
            <a:r>
              <a:rPr lang="en-US" sz="2400" b="1" dirty="0" err="1"/>
              <a:t>Menetapkan</a:t>
            </a:r>
            <a:r>
              <a:rPr lang="en-US" sz="2400" b="1" dirty="0"/>
              <a:t> </a:t>
            </a:r>
            <a:r>
              <a:rPr lang="en-US" sz="2400" b="1" dirty="0" err="1"/>
              <a:t>Prosedur</a:t>
            </a:r>
            <a:r>
              <a:rPr lang="en-US" sz="2400" b="1" dirty="0"/>
              <a:t> </a:t>
            </a:r>
            <a:r>
              <a:rPr lang="en-US" sz="2400" b="1" dirty="0" err="1"/>
              <a:t>Kerja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 err="1"/>
              <a:t>Prosedur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langkah-langkah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yang </a:t>
            </a:r>
            <a:r>
              <a:rPr lang="en-US" sz="2400" dirty="0" err="1"/>
              <a:t>terperinci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runtut</a:t>
            </a:r>
            <a:r>
              <a:rPr lang="en-US" sz="2400" dirty="0"/>
              <a:t>. </a:t>
            </a:r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langkah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ringkas</a:t>
            </a:r>
            <a:r>
              <a:rPr lang="en-US" sz="2400" dirty="0"/>
              <a:t>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menggambarkan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tepat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. Data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memudahkan</a:t>
            </a:r>
            <a:r>
              <a:rPr lang="en-US" sz="2400" dirty="0"/>
              <a:t> </a:t>
            </a:r>
            <a:r>
              <a:rPr lang="en-US" sz="2400" dirty="0" err="1"/>
              <a:t>pelaksanaannya</a:t>
            </a:r>
            <a:r>
              <a:rPr lang="en-US" sz="2400" dirty="0"/>
              <a:t>, </a:t>
            </a:r>
            <a:r>
              <a:rPr lang="en-US" sz="2400" dirty="0" err="1"/>
              <a:t>langkah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sebaiknya</a:t>
            </a:r>
            <a:r>
              <a:rPr lang="en-US" sz="24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diagram </a:t>
            </a:r>
            <a:r>
              <a:rPr lang="en-US" sz="2400" dirty="0" err="1"/>
              <a:t>alir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 err="1"/>
              <a:t>Pengujian</a:t>
            </a:r>
            <a:r>
              <a:rPr lang="en-US" sz="2400" b="1" dirty="0"/>
              <a:t> </a:t>
            </a:r>
            <a:r>
              <a:rPr lang="en-US" sz="2400" b="1" dirty="0" err="1"/>
              <a:t>Hipotesis</a:t>
            </a:r>
            <a:r>
              <a:rPr lang="en-US" sz="2400" b="1" dirty="0"/>
              <a:t> (</a:t>
            </a:r>
            <a:r>
              <a:rPr lang="en-US" sz="2400" b="1" dirty="0" err="1"/>
              <a:t>Melakukan</a:t>
            </a:r>
            <a:r>
              <a:rPr lang="en-US" sz="2400" b="1" dirty="0"/>
              <a:t> </a:t>
            </a:r>
            <a:r>
              <a:rPr lang="en-US" sz="2400" b="1" dirty="0" err="1"/>
              <a:t>Eksperimen</a:t>
            </a:r>
            <a:r>
              <a:rPr lang="en-US" sz="2400" b="1" dirty="0"/>
              <a:t>)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 err="1"/>
              <a:t>Lalu</a:t>
            </a:r>
            <a:r>
              <a:rPr lang="en-US" sz="2400" dirty="0"/>
              <a:t>,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hipotesis</a:t>
            </a:r>
            <a:r>
              <a:rPr lang="en-US" sz="2400" dirty="0"/>
              <a:t> 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buat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r>
              <a:rPr lang="en-US" sz="2400" dirty="0"/>
              <a:t>? </a:t>
            </a:r>
            <a:r>
              <a:rPr lang="en-US" sz="2400" dirty="0" err="1"/>
              <a:t>Caranya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menguji</a:t>
            </a:r>
            <a:r>
              <a:rPr lang="en-US" sz="2400" dirty="0"/>
              <a:t> </a:t>
            </a:r>
            <a:r>
              <a:rPr lang="en-US" sz="2400" dirty="0" err="1"/>
              <a:t>hipotesis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 </a:t>
            </a:r>
            <a:r>
              <a:rPr lang="en-US" sz="2400" dirty="0" err="1"/>
              <a:t>Misalnya</a:t>
            </a:r>
            <a:r>
              <a:rPr lang="en-US" sz="2400" dirty="0"/>
              <a:t>,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eksperimen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laboratorium</a:t>
            </a:r>
            <a:r>
              <a:rPr lang="en-US" sz="2400" dirty="0"/>
              <a:t>, </a:t>
            </a:r>
            <a:r>
              <a:rPr lang="en-US" sz="2400" dirty="0" err="1"/>
              <a:t>observasi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survei</a:t>
            </a:r>
            <a:r>
              <a:rPr lang="en-US" sz="2400" dirty="0"/>
              <a:t>.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menyiapkan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data </a:t>
            </a:r>
            <a:r>
              <a:rPr lang="en-US" sz="2400" dirty="0" err="1"/>
              <a:t>pengamatan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eskperimen</a:t>
            </a:r>
            <a:r>
              <a:rPr lang="en-US" sz="2400" dirty="0"/>
              <a:t> agar </a:t>
            </a:r>
            <a:r>
              <a:rPr lang="en-US" sz="2400" dirty="0" err="1"/>
              <a:t>memudahkan</a:t>
            </a:r>
            <a:r>
              <a:rPr lang="en-US" sz="2400" dirty="0"/>
              <a:t>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mencatat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 smtClean="0"/>
              <a:t>!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 err="1"/>
              <a:t>Mengolah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Menganalisis</a:t>
            </a:r>
            <a:r>
              <a:rPr lang="en-US" sz="2400" b="1" dirty="0"/>
              <a:t> Data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 err="1"/>
              <a:t>Terus</a:t>
            </a:r>
            <a:r>
              <a:rPr lang="en-US" sz="2400" dirty="0"/>
              <a:t>, data-data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peroleh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uji</a:t>
            </a:r>
            <a:r>
              <a:rPr lang="en-US" sz="2400" dirty="0"/>
              <a:t> </a:t>
            </a:r>
            <a:r>
              <a:rPr lang="en-US" sz="2400" dirty="0" err="1"/>
              <a:t>hipotesis</a:t>
            </a:r>
            <a:r>
              <a:rPr lang="en-US" sz="2400" dirty="0"/>
              <a:t>, </a:t>
            </a:r>
            <a:r>
              <a:rPr lang="en-US" sz="2400" dirty="0" err="1"/>
              <a:t>dicatat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diolah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, </a:t>
            </a:r>
            <a:r>
              <a:rPr lang="en-US" sz="2400" dirty="0" err="1"/>
              <a:t>grafik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diagram,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dianalisis</a:t>
            </a:r>
            <a:r>
              <a:rPr lang="en-US" sz="2400" dirty="0"/>
              <a:t>.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mengolah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menganalisis</a:t>
            </a:r>
            <a:r>
              <a:rPr lang="en-US" sz="2400" dirty="0"/>
              <a:t> data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menghubungkannya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jadikan</a:t>
            </a:r>
            <a:r>
              <a:rPr lang="en-US" sz="2400" dirty="0"/>
              <a:t> </a:t>
            </a:r>
            <a:r>
              <a:rPr lang="en-US" sz="2400" dirty="0" err="1"/>
              <a:t>rujukan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94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Autofit/>
          </a:bodyPr>
          <a:lstStyle/>
          <a:p>
            <a:r>
              <a:rPr lang="en-US" sz="2400" b="1" dirty="0" err="1"/>
              <a:t>Membuat</a:t>
            </a:r>
            <a:r>
              <a:rPr lang="en-US" sz="2400" b="1" dirty="0"/>
              <a:t> </a:t>
            </a:r>
            <a:r>
              <a:rPr lang="en-US" sz="2400" b="1" dirty="0" err="1"/>
              <a:t>Kesimpulan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data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pola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kecenderungan</a:t>
            </a:r>
            <a:r>
              <a:rPr lang="en-US" sz="2400" dirty="0"/>
              <a:t>. </a:t>
            </a:r>
            <a:r>
              <a:rPr lang="en-US" sz="2400" dirty="0" err="1"/>
              <a:t>Pola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dijadikan</a:t>
            </a:r>
            <a:r>
              <a:rPr lang="en-US" sz="2400" dirty="0"/>
              <a:t> </a:t>
            </a:r>
            <a:r>
              <a:rPr lang="en-US" sz="2400" dirty="0" err="1"/>
              <a:t>landasan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menarik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kesimpulan</a:t>
            </a:r>
            <a:r>
              <a:rPr lang="en-US" sz="2400" dirty="0"/>
              <a:t>. </a:t>
            </a:r>
            <a:r>
              <a:rPr lang="en-US" sz="2400" dirty="0" err="1"/>
              <a:t>Kesimpulan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pernyataan</a:t>
            </a:r>
            <a:r>
              <a:rPr lang="en-US" sz="2400" dirty="0"/>
              <a:t> yang </a:t>
            </a:r>
            <a:r>
              <a:rPr lang="en-US" sz="2400" dirty="0" err="1"/>
              <a:t>merangkum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.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menyusun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kesimpulan</a:t>
            </a:r>
            <a:r>
              <a:rPr lang="en-US" sz="2400" dirty="0"/>
              <a:t>, kalian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memutuskan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data yang </a:t>
            </a:r>
            <a:r>
              <a:rPr lang="en-US" sz="2400" dirty="0" err="1"/>
              <a:t>dikumpulkan</a:t>
            </a:r>
            <a:r>
              <a:rPr lang="en-US" sz="2400" dirty="0"/>
              <a:t> </a:t>
            </a:r>
            <a:r>
              <a:rPr lang="en-US" sz="2400" dirty="0" err="1"/>
              <a:t>mendukung</a:t>
            </a:r>
            <a:r>
              <a:rPr lang="en-US" sz="2400" dirty="0"/>
              <a:t> </a:t>
            </a:r>
            <a:r>
              <a:rPr lang="en-US" sz="2400" dirty="0" err="1"/>
              <a:t>hipotesis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. </a:t>
            </a: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, kalian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mengulang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kali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menarik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kesimpulan</a:t>
            </a:r>
            <a:r>
              <a:rPr lang="en-US" sz="2400" dirty="0" smtClean="0"/>
              <a:t>.</a:t>
            </a:r>
          </a:p>
          <a:p>
            <a:pPr marL="400050" lvl="1" indent="0">
              <a:buNone/>
            </a:pPr>
            <a:endParaRPr lang="en-US" sz="2400" dirty="0"/>
          </a:p>
          <a:p>
            <a:r>
              <a:rPr lang="en-US" sz="2400" b="1" dirty="0" err="1"/>
              <a:t>Publikasi</a:t>
            </a:r>
            <a:r>
              <a:rPr lang="en-US" sz="2400" b="1" dirty="0"/>
              <a:t> </a:t>
            </a:r>
            <a:r>
              <a:rPr lang="en-US" sz="2400" b="1" dirty="0" err="1"/>
              <a:t>Hasil</a:t>
            </a:r>
            <a:r>
              <a:rPr lang="en-US" sz="2400" b="1" dirty="0"/>
              <a:t> </a:t>
            </a:r>
            <a:r>
              <a:rPr lang="en-US" sz="2400" b="1" dirty="0" err="1"/>
              <a:t>Penelitian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menyimpulkan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,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mempublikasikan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temukan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tulisan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laporan</a:t>
            </a:r>
            <a:r>
              <a:rPr lang="en-US" sz="2400" dirty="0"/>
              <a:t> </a:t>
            </a:r>
            <a:r>
              <a:rPr lang="en-US" sz="2400" dirty="0" err="1"/>
              <a:t>ilmiah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publikasikan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lisan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presentasi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forum-forum </a:t>
            </a:r>
            <a:r>
              <a:rPr lang="en-US" sz="2400" dirty="0" err="1"/>
              <a:t>ilmiah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75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 t="37789" r="46120" b="29356"/>
          <a:stretch/>
        </p:blipFill>
        <p:spPr bwMode="auto">
          <a:xfrm>
            <a:off x="34636" y="1"/>
            <a:ext cx="91093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21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119</TotalTime>
  <Words>370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Angles</vt:lpstr>
      <vt:lpstr>PROSEDUR ILMIAH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PROSEDUR ILMIAH</dc:title>
  <dc:creator>ismail - [2010]</dc:creator>
  <cp:lastModifiedBy>ismail - [2010]</cp:lastModifiedBy>
  <cp:revision>5</cp:revision>
  <dcterms:created xsi:type="dcterms:W3CDTF">2021-07-21T23:27:28Z</dcterms:created>
  <dcterms:modified xsi:type="dcterms:W3CDTF">2021-07-26T02:01:53Z</dcterms:modified>
</cp:coreProperties>
</file>