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44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#50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#5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#5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45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46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#11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47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#48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#49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D94476-4D8C-4A9F-958B-D78DAFC3016F}" type="doc">
      <dgm:prSet loTypeId="urn:microsoft.com/office/officeart/2005/8/layout/vList4" loCatId="list" qsTypeId="urn:microsoft.com/office/officeart/2005/8/quickstyle/3d3#6" qsCatId="3D" csTypeId="urn:microsoft.com/office/officeart/2005/8/colors/accent1_2#44" csCatId="accent1" phldr="1"/>
      <dgm:spPr/>
      <dgm:t>
        <a:bodyPr/>
        <a:lstStyle/>
        <a:p>
          <a:endParaRPr lang="id-ID"/>
        </a:p>
      </dgm:t>
    </dgm:pt>
    <dgm:pt modelId="{6AEB2DF1-0410-4AED-8B4E-F827E8C416D1}">
      <dgm:prSet phldrT="[Text]"/>
      <dgm:spPr>
        <a:solidFill>
          <a:schemeClr val="tx1"/>
        </a:solidFill>
      </dgm:spPr>
      <dgm:t>
        <a:bodyPr/>
        <a:lstStyle/>
        <a:p>
          <a:r>
            <a:rPr lang="id-ID" b="1" dirty="0"/>
            <a:t>Pengertian dan Ciri-Ciri Proposal</a:t>
          </a:r>
          <a:endParaRPr lang="id-ID" dirty="0"/>
        </a:p>
      </dgm:t>
    </dgm:pt>
    <dgm:pt modelId="{0ACF6AB9-414C-449A-B095-E22937FD07F9}" type="parTrans" cxnId="{F188CBB4-33EF-47DA-B9A5-8E46150F8ACD}">
      <dgm:prSet/>
      <dgm:spPr/>
      <dgm:t>
        <a:bodyPr/>
        <a:lstStyle/>
        <a:p>
          <a:endParaRPr lang="id-ID"/>
        </a:p>
      </dgm:t>
    </dgm:pt>
    <dgm:pt modelId="{C445DA33-8AF1-4756-8BAE-0E23991685DB}" type="sibTrans" cxnId="{F188CBB4-33EF-47DA-B9A5-8E46150F8ACD}">
      <dgm:prSet/>
      <dgm:spPr/>
      <dgm:t>
        <a:bodyPr/>
        <a:lstStyle/>
        <a:p>
          <a:endParaRPr lang="id-ID"/>
        </a:p>
      </dgm:t>
    </dgm:pt>
    <dgm:pt modelId="{A11F4883-7328-4531-A906-C640FE89464B}">
      <dgm:prSet phldrT="[Text]"/>
      <dgm:spPr>
        <a:solidFill>
          <a:schemeClr val="tx1"/>
        </a:solidFill>
      </dgm:spPr>
      <dgm:t>
        <a:bodyPr/>
        <a:lstStyle/>
        <a:p>
          <a:r>
            <a:rPr lang="en-US" b="1" dirty="0" err="1"/>
            <a:t>Informasi</a:t>
          </a:r>
          <a:r>
            <a:rPr lang="en-US" b="1" dirty="0"/>
            <a:t> </a:t>
          </a:r>
          <a:r>
            <a:rPr lang="en-US" b="1" dirty="0" err="1"/>
            <a:t>Penting</a:t>
          </a:r>
          <a:r>
            <a:rPr lang="en-US" b="1" dirty="0"/>
            <a:t> </a:t>
          </a:r>
          <a:r>
            <a:rPr lang="en-US" b="1" dirty="0" err="1"/>
            <a:t>dalam</a:t>
          </a:r>
          <a:r>
            <a:rPr lang="en-US" b="1" dirty="0"/>
            <a:t> Proposal </a:t>
          </a:r>
          <a:r>
            <a:rPr lang="en-US" b="1" dirty="0" err="1"/>
            <a:t>Kegiatan</a:t>
          </a:r>
          <a:r>
            <a:rPr lang="en-US" b="1" dirty="0"/>
            <a:t> </a:t>
          </a:r>
          <a:r>
            <a:rPr lang="en-US" b="1" dirty="0" err="1"/>
            <a:t>atau</a:t>
          </a:r>
          <a:r>
            <a:rPr lang="en-US" b="1" dirty="0"/>
            <a:t> </a:t>
          </a:r>
          <a:r>
            <a:rPr lang="en-US" b="1" dirty="0" err="1"/>
            <a:t>Penelitian</a:t>
          </a:r>
          <a:endParaRPr lang="id-ID" dirty="0"/>
        </a:p>
      </dgm:t>
    </dgm:pt>
    <dgm:pt modelId="{61214714-05DE-4340-A8F6-A069BAD8B6C6}" type="parTrans" cxnId="{2CA57B76-0340-4C14-8E7E-ADDC1C912FE8}">
      <dgm:prSet/>
      <dgm:spPr/>
      <dgm:t>
        <a:bodyPr/>
        <a:lstStyle/>
        <a:p>
          <a:endParaRPr lang="id-ID"/>
        </a:p>
      </dgm:t>
    </dgm:pt>
    <dgm:pt modelId="{8E9DE756-533D-42D1-8730-C7A382CAE7C5}" type="sibTrans" cxnId="{2CA57B76-0340-4C14-8E7E-ADDC1C912FE8}">
      <dgm:prSet/>
      <dgm:spPr/>
      <dgm:t>
        <a:bodyPr/>
        <a:lstStyle/>
        <a:p>
          <a:endParaRPr lang="id-ID"/>
        </a:p>
      </dgm:t>
    </dgm:pt>
    <dgm:pt modelId="{7C15E956-E674-4A6F-81C8-950C8FB7E592}">
      <dgm:prSet phldrT="[Text]"/>
      <dgm:spPr>
        <a:solidFill>
          <a:schemeClr val="tx1"/>
        </a:solidFill>
      </dgm:spPr>
      <dgm:t>
        <a:bodyPr/>
        <a:lstStyle/>
        <a:p>
          <a:r>
            <a:rPr lang="id-ID" b="1" dirty="0"/>
            <a:t>Kelengkapan Informasi dalam Proposal secara Lisan</a:t>
          </a:r>
          <a:endParaRPr lang="id-ID" dirty="0"/>
        </a:p>
      </dgm:t>
    </dgm:pt>
    <dgm:pt modelId="{822DF5A0-0234-4B95-A90C-341257F68213}" type="parTrans" cxnId="{4A3374EB-90D0-47DD-931D-8AB0D606E890}">
      <dgm:prSet/>
      <dgm:spPr/>
      <dgm:t>
        <a:bodyPr/>
        <a:lstStyle/>
        <a:p>
          <a:endParaRPr lang="id-ID"/>
        </a:p>
      </dgm:t>
    </dgm:pt>
    <dgm:pt modelId="{F8954456-55C7-4BF5-BE6E-6354827EBAD4}" type="sibTrans" cxnId="{4A3374EB-90D0-47DD-931D-8AB0D606E890}">
      <dgm:prSet/>
      <dgm:spPr/>
      <dgm:t>
        <a:bodyPr/>
        <a:lstStyle/>
        <a:p>
          <a:endParaRPr lang="id-ID"/>
        </a:p>
      </dgm:t>
    </dgm:pt>
    <dgm:pt modelId="{CF80E276-42F9-4F85-B427-BEC811F7E47C}">
      <dgm:prSet phldrT="[Text]"/>
      <dgm:spPr>
        <a:solidFill>
          <a:schemeClr val="tx1"/>
        </a:solidFill>
      </dgm:spPr>
      <dgm:t>
        <a:bodyPr/>
        <a:lstStyle/>
        <a:p>
          <a:r>
            <a:rPr lang="id-ID" b="1" dirty="0"/>
            <a:t>Analisis Isi, Sistematika, dan Kebahasaan Proposal</a:t>
          </a:r>
          <a:endParaRPr lang="id-ID" dirty="0"/>
        </a:p>
      </dgm:t>
    </dgm:pt>
    <dgm:pt modelId="{30F2E023-A0D7-4587-8C41-A67F001F8E2D}" type="parTrans" cxnId="{B1F5C341-EEE7-4AAF-B0FA-C6A1A376A4E6}">
      <dgm:prSet/>
      <dgm:spPr/>
      <dgm:t>
        <a:bodyPr/>
        <a:lstStyle/>
        <a:p>
          <a:endParaRPr lang="id-ID"/>
        </a:p>
      </dgm:t>
    </dgm:pt>
    <dgm:pt modelId="{BEA21B36-7765-454F-B0FF-F1DA4A798054}" type="sibTrans" cxnId="{B1F5C341-EEE7-4AAF-B0FA-C6A1A376A4E6}">
      <dgm:prSet/>
      <dgm:spPr/>
      <dgm:t>
        <a:bodyPr/>
        <a:lstStyle/>
        <a:p>
          <a:endParaRPr lang="id-ID"/>
        </a:p>
      </dgm:t>
    </dgm:pt>
    <dgm:pt modelId="{E73F54A1-FC60-4E96-9A68-CFB84D6C122C}">
      <dgm:prSet phldrT="[Text]"/>
      <dgm:spPr>
        <a:solidFill>
          <a:schemeClr val="tx1"/>
        </a:solidFill>
      </dgm:spPr>
      <dgm:t>
        <a:bodyPr/>
        <a:lstStyle/>
        <a:p>
          <a:r>
            <a:rPr lang="en-US" b="1" dirty="0" err="1"/>
            <a:t>Penyusunan</a:t>
          </a:r>
          <a:r>
            <a:rPr lang="en-US" b="1" dirty="0"/>
            <a:t> Proposal </a:t>
          </a:r>
          <a:r>
            <a:rPr lang="en-US" b="1" dirty="0" err="1"/>
            <a:t>Karya</a:t>
          </a:r>
          <a:r>
            <a:rPr lang="en-US" b="1" dirty="0"/>
            <a:t> </a:t>
          </a:r>
          <a:r>
            <a:rPr lang="en-US" b="1" dirty="0" err="1"/>
            <a:t>Ilmia</a:t>
          </a:r>
          <a:r>
            <a:rPr lang="id-ID" b="1" dirty="0"/>
            <a:t>h</a:t>
          </a:r>
          <a:endParaRPr lang="id-ID" dirty="0"/>
        </a:p>
      </dgm:t>
    </dgm:pt>
    <dgm:pt modelId="{E9577F83-0790-4D93-9AEC-44743230B0F7}" type="parTrans" cxnId="{CE50243E-D6A8-479B-B210-B67DBC0EF71C}">
      <dgm:prSet/>
      <dgm:spPr/>
      <dgm:t>
        <a:bodyPr/>
        <a:lstStyle/>
        <a:p>
          <a:endParaRPr lang="id-ID"/>
        </a:p>
      </dgm:t>
    </dgm:pt>
    <dgm:pt modelId="{A106E076-17E6-4264-9A80-E0FBAAFDD747}" type="sibTrans" cxnId="{CE50243E-D6A8-479B-B210-B67DBC0EF71C}">
      <dgm:prSet/>
      <dgm:spPr/>
      <dgm:t>
        <a:bodyPr/>
        <a:lstStyle/>
        <a:p>
          <a:endParaRPr lang="id-ID"/>
        </a:p>
      </dgm:t>
    </dgm:pt>
    <dgm:pt modelId="{FA9108CD-A3C0-498F-8B09-3D3DD0429996}" type="pres">
      <dgm:prSet presAssocID="{23D94476-4D8C-4A9F-958B-D78DAFC3016F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3905C91-DDEB-4265-A2C1-8B482B49F5BF}" type="pres">
      <dgm:prSet presAssocID="{6AEB2DF1-0410-4AED-8B4E-F827E8C416D1}" presName="comp" presStyleCnt="0"/>
      <dgm:spPr/>
    </dgm:pt>
    <dgm:pt modelId="{E8EA74A8-87BE-4259-8FD5-DCBD11AD0F85}" type="pres">
      <dgm:prSet presAssocID="{6AEB2DF1-0410-4AED-8B4E-F827E8C416D1}" presName="box" presStyleLbl="node1" presStyleIdx="0" presStyleCnt="5"/>
      <dgm:spPr/>
      <dgm:t>
        <a:bodyPr/>
        <a:lstStyle/>
        <a:p>
          <a:endParaRPr lang="en-US"/>
        </a:p>
      </dgm:t>
    </dgm:pt>
    <dgm:pt modelId="{053E6DA3-685F-4099-83C9-6FBE186048CA}" type="pres">
      <dgm:prSet presAssocID="{6AEB2DF1-0410-4AED-8B4E-F827E8C416D1}" presName="img" presStyleLbl="fgImgPlace1" presStyleIdx="0" presStyleCnt="5"/>
      <dgm:spPr>
        <a:solidFill>
          <a:srgbClr val="FF0000"/>
        </a:solidFill>
      </dgm:spPr>
    </dgm:pt>
    <dgm:pt modelId="{5537D931-5C38-4D91-8D36-ADAF0263E029}" type="pres">
      <dgm:prSet presAssocID="{6AEB2DF1-0410-4AED-8B4E-F827E8C416D1}" presName="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BDF8A0-B8E3-4041-9077-1F999C526279}" type="pres">
      <dgm:prSet presAssocID="{C445DA33-8AF1-4756-8BAE-0E23991685DB}" presName="spacer" presStyleCnt="0"/>
      <dgm:spPr/>
    </dgm:pt>
    <dgm:pt modelId="{F4C59026-AD74-4564-BCBE-DFCA24353DBF}" type="pres">
      <dgm:prSet presAssocID="{A11F4883-7328-4531-A906-C640FE89464B}" presName="comp" presStyleCnt="0"/>
      <dgm:spPr/>
    </dgm:pt>
    <dgm:pt modelId="{E24D9569-6A1B-41A3-A95F-60534B12C077}" type="pres">
      <dgm:prSet presAssocID="{A11F4883-7328-4531-A906-C640FE89464B}" presName="box" presStyleLbl="node1" presStyleIdx="1" presStyleCnt="5"/>
      <dgm:spPr/>
      <dgm:t>
        <a:bodyPr/>
        <a:lstStyle/>
        <a:p>
          <a:endParaRPr lang="en-US"/>
        </a:p>
      </dgm:t>
    </dgm:pt>
    <dgm:pt modelId="{0F1C5596-CD06-43AC-94A7-8F840907F092}" type="pres">
      <dgm:prSet presAssocID="{A11F4883-7328-4531-A906-C640FE89464B}" presName="img" presStyleLbl="fgImgPlace1" presStyleIdx="1" presStyleCnt="5"/>
      <dgm:spPr>
        <a:solidFill>
          <a:srgbClr val="FF0000"/>
        </a:solidFill>
      </dgm:spPr>
    </dgm:pt>
    <dgm:pt modelId="{8B3E32AA-C3F3-4A4A-93F9-BCA69E27B50F}" type="pres">
      <dgm:prSet presAssocID="{A11F4883-7328-4531-A906-C640FE89464B}" presName="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C36C91-EEC0-45D4-B7B4-F7BC071E16B2}" type="pres">
      <dgm:prSet presAssocID="{8E9DE756-533D-42D1-8730-C7A382CAE7C5}" presName="spacer" presStyleCnt="0"/>
      <dgm:spPr/>
    </dgm:pt>
    <dgm:pt modelId="{2B3EC732-C215-4096-9374-E8F4E95AC757}" type="pres">
      <dgm:prSet presAssocID="{7C15E956-E674-4A6F-81C8-950C8FB7E592}" presName="comp" presStyleCnt="0"/>
      <dgm:spPr/>
    </dgm:pt>
    <dgm:pt modelId="{D7646DDC-96E1-4CBB-95C5-593C7B125AEA}" type="pres">
      <dgm:prSet presAssocID="{7C15E956-E674-4A6F-81C8-950C8FB7E592}" presName="box" presStyleLbl="node1" presStyleIdx="2" presStyleCnt="5"/>
      <dgm:spPr/>
      <dgm:t>
        <a:bodyPr/>
        <a:lstStyle/>
        <a:p>
          <a:endParaRPr lang="en-US"/>
        </a:p>
      </dgm:t>
    </dgm:pt>
    <dgm:pt modelId="{7AEA29D3-F600-48C6-A56D-8E1FA77DC0B7}" type="pres">
      <dgm:prSet presAssocID="{7C15E956-E674-4A6F-81C8-950C8FB7E592}" presName="img" presStyleLbl="fgImgPlace1" presStyleIdx="2" presStyleCnt="5"/>
      <dgm:spPr>
        <a:solidFill>
          <a:srgbClr val="FF0000"/>
        </a:solidFill>
      </dgm:spPr>
    </dgm:pt>
    <dgm:pt modelId="{282C6233-6D2A-4A20-A0DA-7BCE1D15847C}" type="pres">
      <dgm:prSet presAssocID="{7C15E956-E674-4A6F-81C8-950C8FB7E592}" presName="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E3F106-EE73-4E5D-880D-B9565E8AC2AD}" type="pres">
      <dgm:prSet presAssocID="{F8954456-55C7-4BF5-BE6E-6354827EBAD4}" presName="spacer" presStyleCnt="0"/>
      <dgm:spPr/>
    </dgm:pt>
    <dgm:pt modelId="{86AC29AB-569B-4E72-811A-E4254B39E8BD}" type="pres">
      <dgm:prSet presAssocID="{CF80E276-42F9-4F85-B427-BEC811F7E47C}" presName="comp" presStyleCnt="0"/>
      <dgm:spPr/>
    </dgm:pt>
    <dgm:pt modelId="{C50EC312-3AF9-4BE0-BFC9-65339FC027FA}" type="pres">
      <dgm:prSet presAssocID="{CF80E276-42F9-4F85-B427-BEC811F7E47C}" presName="box" presStyleLbl="node1" presStyleIdx="3" presStyleCnt="5"/>
      <dgm:spPr/>
      <dgm:t>
        <a:bodyPr/>
        <a:lstStyle/>
        <a:p>
          <a:endParaRPr lang="en-US"/>
        </a:p>
      </dgm:t>
    </dgm:pt>
    <dgm:pt modelId="{A4632833-512E-4CBB-B120-E3DEE2E03C05}" type="pres">
      <dgm:prSet presAssocID="{CF80E276-42F9-4F85-B427-BEC811F7E47C}" presName="img" presStyleLbl="fgImgPlace1" presStyleIdx="3" presStyleCnt="5"/>
      <dgm:spPr>
        <a:solidFill>
          <a:srgbClr val="FF0000"/>
        </a:solidFill>
      </dgm:spPr>
    </dgm:pt>
    <dgm:pt modelId="{09DE9009-96ED-4D2F-B3E9-518FEB3F477A}" type="pres">
      <dgm:prSet presAssocID="{CF80E276-42F9-4F85-B427-BEC811F7E47C}" presName="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816538-0F65-4782-BAC6-001FB4F55249}" type="pres">
      <dgm:prSet presAssocID="{BEA21B36-7765-454F-B0FF-F1DA4A798054}" presName="spacer" presStyleCnt="0"/>
      <dgm:spPr/>
    </dgm:pt>
    <dgm:pt modelId="{834F1261-130F-4F6F-9438-B2340FD5FC32}" type="pres">
      <dgm:prSet presAssocID="{E73F54A1-FC60-4E96-9A68-CFB84D6C122C}" presName="comp" presStyleCnt="0"/>
      <dgm:spPr/>
    </dgm:pt>
    <dgm:pt modelId="{DA62A208-03BB-49D9-A93A-4F6C7A8CAE7A}" type="pres">
      <dgm:prSet presAssocID="{E73F54A1-FC60-4E96-9A68-CFB84D6C122C}" presName="box" presStyleLbl="node1" presStyleIdx="4" presStyleCnt="5" custLinFactNeighborX="781" custLinFactNeighborY="1162"/>
      <dgm:spPr/>
      <dgm:t>
        <a:bodyPr/>
        <a:lstStyle/>
        <a:p>
          <a:endParaRPr lang="en-US"/>
        </a:p>
      </dgm:t>
    </dgm:pt>
    <dgm:pt modelId="{DAD89405-2022-423D-BDE8-EA1A6569FCC2}" type="pres">
      <dgm:prSet presAssocID="{E73F54A1-FC60-4E96-9A68-CFB84D6C122C}" presName="img" presStyleLbl="fgImgPlace1" presStyleIdx="4" presStyleCnt="5"/>
      <dgm:spPr>
        <a:solidFill>
          <a:srgbClr val="FF0000"/>
        </a:solidFill>
      </dgm:spPr>
    </dgm:pt>
    <dgm:pt modelId="{083464C1-DB8D-4D3E-AC82-6A78927526D1}" type="pres">
      <dgm:prSet presAssocID="{E73F54A1-FC60-4E96-9A68-CFB84D6C122C}" presName="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181217C-24E1-45AA-8F69-8E608DE5E229}" type="presOf" srcId="{6AEB2DF1-0410-4AED-8B4E-F827E8C416D1}" destId="{5537D931-5C38-4D91-8D36-ADAF0263E029}" srcOrd="1" destOrd="0" presId="urn:microsoft.com/office/officeart/2005/8/layout/vList4"/>
    <dgm:cxn modelId="{2CA57B76-0340-4C14-8E7E-ADDC1C912FE8}" srcId="{23D94476-4D8C-4A9F-958B-D78DAFC3016F}" destId="{A11F4883-7328-4531-A906-C640FE89464B}" srcOrd="1" destOrd="0" parTransId="{61214714-05DE-4340-A8F6-A069BAD8B6C6}" sibTransId="{8E9DE756-533D-42D1-8730-C7A382CAE7C5}"/>
    <dgm:cxn modelId="{D74AFA40-F3C3-4094-809A-9213457D6862}" type="presOf" srcId="{7C15E956-E674-4A6F-81C8-950C8FB7E592}" destId="{D7646DDC-96E1-4CBB-95C5-593C7B125AEA}" srcOrd="0" destOrd="0" presId="urn:microsoft.com/office/officeart/2005/8/layout/vList4"/>
    <dgm:cxn modelId="{624A62B5-F148-41A1-ACAF-7DAD6BC9636B}" type="presOf" srcId="{6AEB2DF1-0410-4AED-8B4E-F827E8C416D1}" destId="{E8EA74A8-87BE-4259-8FD5-DCBD11AD0F85}" srcOrd="0" destOrd="0" presId="urn:microsoft.com/office/officeart/2005/8/layout/vList4"/>
    <dgm:cxn modelId="{F188CBB4-33EF-47DA-B9A5-8E46150F8ACD}" srcId="{23D94476-4D8C-4A9F-958B-D78DAFC3016F}" destId="{6AEB2DF1-0410-4AED-8B4E-F827E8C416D1}" srcOrd="0" destOrd="0" parTransId="{0ACF6AB9-414C-449A-B095-E22937FD07F9}" sibTransId="{C445DA33-8AF1-4756-8BAE-0E23991685DB}"/>
    <dgm:cxn modelId="{4A3374EB-90D0-47DD-931D-8AB0D606E890}" srcId="{23D94476-4D8C-4A9F-958B-D78DAFC3016F}" destId="{7C15E956-E674-4A6F-81C8-950C8FB7E592}" srcOrd="2" destOrd="0" parTransId="{822DF5A0-0234-4B95-A90C-341257F68213}" sibTransId="{F8954456-55C7-4BF5-BE6E-6354827EBAD4}"/>
    <dgm:cxn modelId="{CE50243E-D6A8-479B-B210-B67DBC0EF71C}" srcId="{23D94476-4D8C-4A9F-958B-D78DAFC3016F}" destId="{E73F54A1-FC60-4E96-9A68-CFB84D6C122C}" srcOrd="4" destOrd="0" parTransId="{E9577F83-0790-4D93-9AEC-44743230B0F7}" sibTransId="{A106E076-17E6-4264-9A80-E0FBAAFDD747}"/>
    <dgm:cxn modelId="{A6CBC730-AF69-4878-9346-E9723EA3A117}" type="presOf" srcId="{A11F4883-7328-4531-A906-C640FE89464B}" destId="{E24D9569-6A1B-41A3-A95F-60534B12C077}" srcOrd="0" destOrd="0" presId="urn:microsoft.com/office/officeart/2005/8/layout/vList4"/>
    <dgm:cxn modelId="{BA35C7BF-C6B0-4D40-BA09-896BF9DDDED4}" type="presOf" srcId="{CF80E276-42F9-4F85-B427-BEC811F7E47C}" destId="{C50EC312-3AF9-4BE0-BFC9-65339FC027FA}" srcOrd="0" destOrd="0" presId="urn:microsoft.com/office/officeart/2005/8/layout/vList4"/>
    <dgm:cxn modelId="{6A31A094-F771-4032-8CCA-B6735C6D6548}" type="presOf" srcId="{CF80E276-42F9-4F85-B427-BEC811F7E47C}" destId="{09DE9009-96ED-4D2F-B3E9-518FEB3F477A}" srcOrd="1" destOrd="0" presId="urn:microsoft.com/office/officeart/2005/8/layout/vList4"/>
    <dgm:cxn modelId="{546301A2-6E9A-4D5A-85D7-9D5D76A1ED1A}" type="presOf" srcId="{E73F54A1-FC60-4E96-9A68-CFB84D6C122C}" destId="{DA62A208-03BB-49D9-A93A-4F6C7A8CAE7A}" srcOrd="0" destOrd="0" presId="urn:microsoft.com/office/officeart/2005/8/layout/vList4"/>
    <dgm:cxn modelId="{607EBFA7-6842-410B-A63F-93D5C0944F52}" type="presOf" srcId="{A11F4883-7328-4531-A906-C640FE89464B}" destId="{8B3E32AA-C3F3-4A4A-93F9-BCA69E27B50F}" srcOrd="1" destOrd="0" presId="urn:microsoft.com/office/officeart/2005/8/layout/vList4"/>
    <dgm:cxn modelId="{FAF9D2CD-9D2A-4FB4-8A64-521D3F13B08C}" type="presOf" srcId="{7C15E956-E674-4A6F-81C8-950C8FB7E592}" destId="{282C6233-6D2A-4A20-A0DA-7BCE1D15847C}" srcOrd="1" destOrd="0" presId="urn:microsoft.com/office/officeart/2005/8/layout/vList4"/>
    <dgm:cxn modelId="{2425FF23-3429-43D9-9E6E-F696453F4429}" type="presOf" srcId="{E73F54A1-FC60-4E96-9A68-CFB84D6C122C}" destId="{083464C1-DB8D-4D3E-AC82-6A78927526D1}" srcOrd="1" destOrd="0" presId="urn:microsoft.com/office/officeart/2005/8/layout/vList4"/>
    <dgm:cxn modelId="{78522666-5A6E-4387-B50B-2CF6A2FBD566}" type="presOf" srcId="{23D94476-4D8C-4A9F-958B-D78DAFC3016F}" destId="{FA9108CD-A3C0-498F-8B09-3D3DD0429996}" srcOrd="0" destOrd="0" presId="urn:microsoft.com/office/officeart/2005/8/layout/vList4"/>
    <dgm:cxn modelId="{B1F5C341-EEE7-4AAF-B0FA-C6A1A376A4E6}" srcId="{23D94476-4D8C-4A9F-958B-D78DAFC3016F}" destId="{CF80E276-42F9-4F85-B427-BEC811F7E47C}" srcOrd="3" destOrd="0" parTransId="{30F2E023-A0D7-4587-8C41-A67F001F8E2D}" sibTransId="{BEA21B36-7765-454F-B0FF-F1DA4A798054}"/>
    <dgm:cxn modelId="{813C53E1-FB72-4133-ABA2-E61B2D2AF940}" type="presParOf" srcId="{FA9108CD-A3C0-498F-8B09-3D3DD0429996}" destId="{13905C91-DDEB-4265-A2C1-8B482B49F5BF}" srcOrd="0" destOrd="0" presId="urn:microsoft.com/office/officeart/2005/8/layout/vList4"/>
    <dgm:cxn modelId="{F5E1A67E-11DA-4780-AAEB-B29D634AD055}" type="presParOf" srcId="{13905C91-DDEB-4265-A2C1-8B482B49F5BF}" destId="{E8EA74A8-87BE-4259-8FD5-DCBD11AD0F85}" srcOrd="0" destOrd="0" presId="urn:microsoft.com/office/officeart/2005/8/layout/vList4"/>
    <dgm:cxn modelId="{4EC6295C-B1C2-418F-9A2D-028042C0062F}" type="presParOf" srcId="{13905C91-DDEB-4265-A2C1-8B482B49F5BF}" destId="{053E6DA3-685F-4099-83C9-6FBE186048CA}" srcOrd="1" destOrd="0" presId="urn:microsoft.com/office/officeart/2005/8/layout/vList4"/>
    <dgm:cxn modelId="{50A8EBAA-5D0F-43D1-9508-EE42EB3C0781}" type="presParOf" srcId="{13905C91-DDEB-4265-A2C1-8B482B49F5BF}" destId="{5537D931-5C38-4D91-8D36-ADAF0263E029}" srcOrd="2" destOrd="0" presId="urn:microsoft.com/office/officeart/2005/8/layout/vList4"/>
    <dgm:cxn modelId="{558B686E-50CB-4E6B-B521-02DE1CED84A4}" type="presParOf" srcId="{FA9108CD-A3C0-498F-8B09-3D3DD0429996}" destId="{41BDF8A0-B8E3-4041-9077-1F999C526279}" srcOrd="1" destOrd="0" presId="urn:microsoft.com/office/officeart/2005/8/layout/vList4"/>
    <dgm:cxn modelId="{39048718-98B6-4C87-9BD5-C8F53306BB19}" type="presParOf" srcId="{FA9108CD-A3C0-498F-8B09-3D3DD0429996}" destId="{F4C59026-AD74-4564-BCBE-DFCA24353DBF}" srcOrd="2" destOrd="0" presId="urn:microsoft.com/office/officeart/2005/8/layout/vList4"/>
    <dgm:cxn modelId="{CDA0C9A2-6A31-4363-92DA-3FE690CBDB91}" type="presParOf" srcId="{F4C59026-AD74-4564-BCBE-DFCA24353DBF}" destId="{E24D9569-6A1B-41A3-A95F-60534B12C077}" srcOrd="0" destOrd="0" presId="urn:microsoft.com/office/officeart/2005/8/layout/vList4"/>
    <dgm:cxn modelId="{F6E43356-BE54-46C1-9D76-6D75EE436E27}" type="presParOf" srcId="{F4C59026-AD74-4564-BCBE-DFCA24353DBF}" destId="{0F1C5596-CD06-43AC-94A7-8F840907F092}" srcOrd="1" destOrd="0" presId="urn:microsoft.com/office/officeart/2005/8/layout/vList4"/>
    <dgm:cxn modelId="{9A5A4837-27B0-4E79-8079-F4D6FC96D4D0}" type="presParOf" srcId="{F4C59026-AD74-4564-BCBE-DFCA24353DBF}" destId="{8B3E32AA-C3F3-4A4A-93F9-BCA69E27B50F}" srcOrd="2" destOrd="0" presId="urn:microsoft.com/office/officeart/2005/8/layout/vList4"/>
    <dgm:cxn modelId="{C6B94B29-A9EC-4876-A2E3-360DEC689BAB}" type="presParOf" srcId="{FA9108CD-A3C0-498F-8B09-3D3DD0429996}" destId="{F6C36C91-EEC0-45D4-B7B4-F7BC071E16B2}" srcOrd="3" destOrd="0" presId="urn:microsoft.com/office/officeart/2005/8/layout/vList4"/>
    <dgm:cxn modelId="{D43B3A6F-A4F8-477C-8BFC-910621F8DD49}" type="presParOf" srcId="{FA9108CD-A3C0-498F-8B09-3D3DD0429996}" destId="{2B3EC732-C215-4096-9374-E8F4E95AC757}" srcOrd="4" destOrd="0" presId="urn:microsoft.com/office/officeart/2005/8/layout/vList4"/>
    <dgm:cxn modelId="{A06C2D47-C5E8-49A2-9177-D9388BDAB4BE}" type="presParOf" srcId="{2B3EC732-C215-4096-9374-E8F4E95AC757}" destId="{D7646DDC-96E1-4CBB-95C5-593C7B125AEA}" srcOrd="0" destOrd="0" presId="urn:microsoft.com/office/officeart/2005/8/layout/vList4"/>
    <dgm:cxn modelId="{6813AD18-D1CC-43F9-A6B7-3A74C1C18FA6}" type="presParOf" srcId="{2B3EC732-C215-4096-9374-E8F4E95AC757}" destId="{7AEA29D3-F600-48C6-A56D-8E1FA77DC0B7}" srcOrd="1" destOrd="0" presId="urn:microsoft.com/office/officeart/2005/8/layout/vList4"/>
    <dgm:cxn modelId="{20CE9739-8D7D-4B30-A4D5-69BCB3C182C8}" type="presParOf" srcId="{2B3EC732-C215-4096-9374-E8F4E95AC757}" destId="{282C6233-6D2A-4A20-A0DA-7BCE1D15847C}" srcOrd="2" destOrd="0" presId="urn:microsoft.com/office/officeart/2005/8/layout/vList4"/>
    <dgm:cxn modelId="{78EB7A1D-D89C-4940-8616-04D49E4C8E29}" type="presParOf" srcId="{FA9108CD-A3C0-498F-8B09-3D3DD0429996}" destId="{17E3F106-EE73-4E5D-880D-B9565E8AC2AD}" srcOrd="5" destOrd="0" presId="urn:microsoft.com/office/officeart/2005/8/layout/vList4"/>
    <dgm:cxn modelId="{2147B5AF-A2C3-4AF4-BAC1-E3111D383CDC}" type="presParOf" srcId="{FA9108CD-A3C0-498F-8B09-3D3DD0429996}" destId="{86AC29AB-569B-4E72-811A-E4254B39E8BD}" srcOrd="6" destOrd="0" presId="urn:microsoft.com/office/officeart/2005/8/layout/vList4"/>
    <dgm:cxn modelId="{D8041850-ABCA-452E-A87E-6E220FA7E17D}" type="presParOf" srcId="{86AC29AB-569B-4E72-811A-E4254B39E8BD}" destId="{C50EC312-3AF9-4BE0-BFC9-65339FC027FA}" srcOrd="0" destOrd="0" presId="urn:microsoft.com/office/officeart/2005/8/layout/vList4"/>
    <dgm:cxn modelId="{7258151C-1BB7-45E5-BAC6-46CB928C0424}" type="presParOf" srcId="{86AC29AB-569B-4E72-811A-E4254B39E8BD}" destId="{A4632833-512E-4CBB-B120-E3DEE2E03C05}" srcOrd="1" destOrd="0" presId="urn:microsoft.com/office/officeart/2005/8/layout/vList4"/>
    <dgm:cxn modelId="{9BACD009-CD64-459E-A3E2-35C68F9E6F9F}" type="presParOf" srcId="{86AC29AB-569B-4E72-811A-E4254B39E8BD}" destId="{09DE9009-96ED-4D2F-B3E9-518FEB3F477A}" srcOrd="2" destOrd="0" presId="urn:microsoft.com/office/officeart/2005/8/layout/vList4"/>
    <dgm:cxn modelId="{DBB5C0A5-7578-49FA-B56D-2A4DEAA7888B}" type="presParOf" srcId="{FA9108CD-A3C0-498F-8B09-3D3DD0429996}" destId="{B9816538-0F65-4782-BAC6-001FB4F55249}" srcOrd="7" destOrd="0" presId="urn:microsoft.com/office/officeart/2005/8/layout/vList4"/>
    <dgm:cxn modelId="{C43BAB4C-0DAD-4BE8-AAA3-266D833B9655}" type="presParOf" srcId="{FA9108CD-A3C0-498F-8B09-3D3DD0429996}" destId="{834F1261-130F-4F6F-9438-B2340FD5FC32}" srcOrd="8" destOrd="0" presId="urn:microsoft.com/office/officeart/2005/8/layout/vList4"/>
    <dgm:cxn modelId="{E09633BC-075D-4162-AEE9-94C964E78AC4}" type="presParOf" srcId="{834F1261-130F-4F6F-9438-B2340FD5FC32}" destId="{DA62A208-03BB-49D9-A93A-4F6C7A8CAE7A}" srcOrd="0" destOrd="0" presId="urn:microsoft.com/office/officeart/2005/8/layout/vList4"/>
    <dgm:cxn modelId="{988B4296-0766-4971-9433-CDD28B88B0B4}" type="presParOf" srcId="{834F1261-130F-4F6F-9438-B2340FD5FC32}" destId="{DAD89405-2022-423D-BDE8-EA1A6569FCC2}" srcOrd="1" destOrd="0" presId="urn:microsoft.com/office/officeart/2005/8/layout/vList4"/>
    <dgm:cxn modelId="{83F078CE-8181-4432-97C7-31897ECDB202}" type="presParOf" srcId="{834F1261-130F-4F6F-9438-B2340FD5FC32}" destId="{083464C1-DB8D-4D3E-AC82-6A78927526D1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53396E8-105A-4B7A-A103-C6A1602E6938}" type="doc">
      <dgm:prSet loTypeId="urn:microsoft.com/office/officeart/2005/8/layout/cycle6#3" loCatId="relationship" qsTypeId="urn:microsoft.com/office/officeart/2005/8/quickstyle/simple1#88" qsCatId="simple" csTypeId="urn:microsoft.com/office/officeart/2005/8/colors/accent1_2#50" csCatId="accent1" phldr="1"/>
      <dgm:spPr/>
      <dgm:t>
        <a:bodyPr/>
        <a:lstStyle/>
        <a:p>
          <a:endParaRPr lang="id-ID"/>
        </a:p>
      </dgm:t>
    </dgm:pt>
    <dgm:pt modelId="{1652BD39-BF2B-49DA-A032-963F826C0278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id-ID" sz="2000" dirty="0"/>
            <a:t>Ejaan</a:t>
          </a:r>
        </a:p>
      </dgm:t>
    </dgm:pt>
    <dgm:pt modelId="{203620B3-7770-4A49-A057-0B9F71E61624}" type="parTrans" cxnId="{557F0C36-0BB7-42EF-AEE2-75DD06E956BC}">
      <dgm:prSet/>
      <dgm:spPr/>
      <dgm:t>
        <a:bodyPr/>
        <a:lstStyle/>
        <a:p>
          <a:endParaRPr lang="id-ID"/>
        </a:p>
      </dgm:t>
    </dgm:pt>
    <dgm:pt modelId="{D245CA45-9383-4324-A176-B7AD215636FD}" type="sibTrans" cxnId="{557F0C36-0BB7-42EF-AEE2-75DD06E956BC}">
      <dgm:prSet/>
      <dgm:spPr>
        <a:solidFill>
          <a:srgbClr val="C00000"/>
        </a:solidFill>
      </dgm:spPr>
      <dgm:t>
        <a:bodyPr/>
        <a:lstStyle/>
        <a:p>
          <a:endParaRPr lang="id-ID"/>
        </a:p>
      </dgm:t>
    </dgm:pt>
    <dgm:pt modelId="{AC75DC9C-C45A-4D2C-A01E-4388286CEA67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id-ID" sz="2000" dirty="0"/>
            <a:t>Tanda Baca</a:t>
          </a:r>
        </a:p>
      </dgm:t>
    </dgm:pt>
    <dgm:pt modelId="{3C860D1E-A727-469C-AD3F-24D97FE67424}" type="parTrans" cxnId="{7FBA1B59-B509-4A3E-8757-22BBCE847ED6}">
      <dgm:prSet/>
      <dgm:spPr/>
      <dgm:t>
        <a:bodyPr/>
        <a:lstStyle/>
        <a:p>
          <a:endParaRPr lang="id-ID"/>
        </a:p>
      </dgm:t>
    </dgm:pt>
    <dgm:pt modelId="{1EB15FAE-AB07-45A9-9208-3A687E8619ED}" type="sibTrans" cxnId="{7FBA1B59-B509-4A3E-8757-22BBCE847ED6}">
      <dgm:prSet/>
      <dgm:spPr/>
      <dgm:t>
        <a:bodyPr/>
        <a:lstStyle/>
        <a:p>
          <a:endParaRPr lang="id-ID"/>
        </a:p>
      </dgm:t>
    </dgm:pt>
    <dgm:pt modelId="{D9C01CFD-39A8-4453-B8F0-91B67A64E9BC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id-ID" sz="2000" dirty="0"/>
            <a:t>Diksi</a:t>
          </a:r>
        </a:p>
      </dgm:t>
    </dgm:pt>
    <dgm:pt modelId="{64A66129-B400-4F0A-81D6-5133D2B903E3}" type="parTrans" cxnId="{B2BADCA0-7CC0-422E-9017-7BC06C556AB7}">
      <dgm:prSet/>
      <dgm:spPr/>
      <dgm:t>
        <a:bodyPr/>
        <a:lstStyle/>
        <a:p>
          <a:endParaRPr lang="id-ID"/>
        </a:p>
      </dgm:t>
    </dgm:pt>
    <dgm:pt modelId="{66A14B6D-2740-4351-B563-AA0D7D32B771}" type="sibTrans" cxnId="{B2BADCA0-7CC0-422E-9017-7BC06C556AB7}">
      <dgm:prSet/>
      <dgm:spPr/>
      <dgm:t>
        <a:bodyPr/>
        <a:lstStyle/>
        <a:p>
          <a:endParaRPr lang="id-ID"/>
        </a:p>
      </dgm:t>
    </dgm:pt>
    <dgm:pt modelId="{0BDB0F4F-E11F-4E12-9F6D-B41240E85957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id-ID" sz="2000" dirty="0"/>
            <a:t>Kalimat</a:t>
          </a:r>
        </a:p>
      </dgm:t>
    </dgm:pt>
    <dgm:pt modelId="{99949FCF-33AE-4CA3-BD1A-7AA7E3833E13}" type="parTrans" cxnId="{9D7977B2-0B57-4A62-8A36-C7097C40C038}">
      <dgm:prSet/>
      <dgm:spPr/>
      <dgm:t>
        <a:bodyPr/>
        <a:lstStyle/>
        <a:p>
          <a:endParaRPr lang="id-ID"/>
        </a:p>
      </dgm:t>
    </dgm:pt>
    <dgm:pt modelId="{12541B0E-B330-4C3E-AAA5-5450D5AFCEFF}" type="sibTrans" cxnId="{9D7977B2-0B57-4A62-8A36-C7097C40C038}">
      <dgm:prSet/>
      <dgm:spPr/>
      <dgm:t>
        <a:bodyPr/>
        <a:lstStyle/>
        <a:p>
          <a:endParaRPr lang="id-ID"/>
        </a:p>
      </dgm:t>
    </dgm:pt>
    <dgm:pt modelId="{07D18918-09B1-4D73-AA86-6AD03BEDB9F8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id-ID" sz="2000" dirty="0"/>
            <a:t>Kebenaran Konsep</a:t>
          </a:r>
        </a:p>
      </dgm:t>
    </dgm:pt>
    <dgm:pt modelId="{06AD699B-1310-450E-9CB1-5B0BD22A930B}" type="parTrans" cxnId="{D2E802E0-7A1C-4F05-8A9F-71BC48FF6158}">
      <dgm:prSet/>
      <dgm:spPr/>
      <dgm:t>
        <a:bodyPr/>
        <a:lstStyle/>
        <a:p>
          <a:endParaRPr lang="id-ID"/>
        </a:p>
      </dgm:t>
    </dgm:pt>
    <dgm:pt modelId="{2E29A83D-7F78-421D-BF9B-7064D21CEFDC}" type="sibTrans" cxnId="{D2E802E0-7A1C-4F05-8A9F-71BC48FF6158}">
      <dgm:prSet/>
      <dgm:spPr/>
      <dgm:t>
        <a:bodyPr/>
        <a:lstStyle/>
        <a:p>
          <a:endParaRPr lang="id-ID"/>
        </a:p>
      </dgm:t>
    </dgm:pt>
    <dgm:pt modelId="{4F775FAD-9EDD-4785-BA87-DFA8D2528ACC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id-ID" sz="2000" dirty="0"/>
            <a:t>Sistematika Penulisan</a:t>
          </a:r>
        </a:p>
      </dgm:t>
    </dgm:pt>
    <dgm:pt modelId="{DABD7B58-5400-4C46-A445-CE5217DCFD2F}" type="parTrans" cxnId="{50DBC146-D123-489E-A046-F946252458D5}">
      <dgm:prSet/>
      <dgm:spPr/>
      <dgm:t>
        <a:bodyPr/>
        <a:lstStyle/>
        <a:p>
          <a:endParaRPr lang="id-ID"/>
        </a:p>
      </dgm:t>
    </dgm:pt>
    <dgm:pt modelId="{3008861F-5B62-4E18-9424-A8E8A4DB6679}" type="sibTrans" cxnId="{50DBC146-D123-489E-A046-F946252458D5}">
      <dgm:prSet/>
      <dgm:spPr/>
      <dgm:t>
        <a:bodyPr/>
        <a:lstStyle/>
        <a:p>
          <a:endParaRPr lang="id-ID"/>
        </a:p>
      </dgm:t>
    </dgm:pt>
    <dgm:pt modelId="{0BFF25C1-6013-48AE-B2F1-C4EF6B39ED8D}" type="pres">
      <dgm:prSet presAssocID="{353396E8-105A-4B7A-A103-C6A1602E693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184F9E-4B1D-4B2B-AC8D-F2127DF0EB5B}" type="pres">
      <dgm:prSet presAssocID="{1652BD39-BF2B-49DA-A032-963F826C027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BA02AB-B335-4030-B70C-5394095C038C}" type="pres">
      <dgm:prSet presAssocID="{1652BD39-BF2B-49DA-A032-963F826C0278}" presName="spNode" presStyleCnt="0"/>
      <dgm:spPr/>
    </dgm:pt>
    <dgm:pt modelId="{9E2DC3FB-CE37-46DC-9FEB-4769B69BEE9D}" type="pres">
      <dgm:prSet presAssocID="{D245CA45-9383-4324-A176-B7AD215636FD}" presName="sibTrans" presStyleLbl="sibTrans1D1" presStyleIdx="0" presStyleCnt="6"/>
      <dgm:spPr/>
      <dgm:t>
        <a:bodyPr/>
        <a:lstStyle/>
        <a:p>
          <a:endParaRPr lang="en-US"/>
        </a:p>
      </dgm:t>
    </dgm:pt>
    <dgm:pt modelId="{9A35A491-52D7-43E9-B0C3-CA6C8EF04438}" type="pres">
      <dgm:prSet presAssocID="{AC75DC9C-C45A-4D2C-A01E-4388286CEA67}" presName="node" presStyleLbl="node1" presStyleIdx="1" presStyleCnt="6" custScaleX="1109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556328-9C27-43A0-86D5-7301D1F60832}" type="pres">
      <dgm:prSet presAssocID="{AC75DC9C-C45A-4D2C-A01E-4388286CEA67}" presName="spNode" presStyleCnt="0"/>
      <dgm:spPr/>
    </dgm:pt>
    <dgm:pt modelId="{BAACC71E-B0C8-4FD1-91AA-8E3A4B94EF23}" type="pres">
      <dgm:prSet presAssocID="{1EB15FAE-AB07-45A9-9208-3A687E8619ED}" presName="sibTrans" presStyleLbl="sibTrans1D1" presStyleIdx="1" presStyleCnt="6"/>
      <dgm:spPr/>
      <dgm:t>
        <a:bodyPr/>
        <a:lstStyle/>
        <a:p>
          <a:endParaRPr lang="en-US"/>
        </a:p>
      </dgm:t>
    </dgm:pt>
    <dgm:pt modelId="{1555A788-E46A-4BE1-9619-46667D606988}" type="pres">
      <dgm:prSet presAssocID="{D9C01CFD-39A8-4453-B8F0-91B67A64E9B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7CFCDF-8B6C-4173-9EC6-73E8EFC336FB}" type="pres">
      <dgm:prSet presAssocID="{D9C01CFD-39A8-4453-B8F0-91B67A64E9BC}" presName="spNode" presStyleCnt="0"/>
      <dgm:spPr/>
    </dgm:pt>
    <dgm:pt modelId="{D2772AFB-7BF7-48AD-AE86-EFB65A12EC00}" type="pres">
      <dgm:prSet presAssocID="{66A14B6D-2740-4351-B563-AA0D7D32B771}" presName="sibTrans" presStyleLbl="sibTrans1D1" presStyleIdx="2" presStyleCnt="6"/>
      <dgm:spPr/>
      <dgm:t>
        <a:bodyPr/>
        <a:lstStyle/>
        <a:p>
          <a:endParaRPr lang="en-US"/>
        </a:p>
      </dgm:t>
    </dgm:pt>
    <dgm:pt modelId="{95A0FA3E-1DA7-4D49-9870-E125F0D44B8D}" type="pres">
      <dgm:prSet presAssocID="{0BDB0F4F-E11F-4E12-9F6D-B41240E8595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0DD9EF-AD9D-4B8D-897C-D3CCEA40104B}" type="pres">
      <dgm:prSet presAssocID="{0BDB0F4F-E11F-4E12-9F6D-B41240E85957}" presName="spNode" presStyleCnt="0"/>
      <dgm:spPr/>
    </dgm:pt>
    <dgm:pt modelId="{CDF75361-35FB-4C0C-BDF2-64E0388381CF}" type="pres">
      <dgm:prSet presAssocID="{12541B0E-B330-4C3E-AAA5-5450D5AFCEFF}" presName="sibTrans" presStyleLbl="sibTrans1D1" presStyleIdx="3" presStyleCnt="6"/>
      <dgm:spPr/>
      <dgm:t>
        <a:bodyPr/>
        <a:lstStyle/>
        <a:p>
          <a:endParaRPr lang="en-US"/>
        </a:p>
      </dgm:t>
    </dgm:pt>
    <dgm:pt modelId="{63E47CF4-85AA-4838-9BFE-5F6A0FA6CFAA}" type="pres">
      <dgm:prSet presAssocID="{4F775FAD-9EDD-4785-BA87-DFA8D2528ACC}" presName="node" presStyleLbl="node1" presStyleIdx="4" presStyleCnt="6" custScaleX="1310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A19201-9E88-4859-9593-AEA010F11001}" type="pres">
      <dgm:prSet presAssocID="{4F775FAD-9EDD-4785-BA87-DFA8D2528ACC}" presName="spNode" presStyleCnt="0"/>
      <dgm:spPr/>
    </dgm:pt>
    <dgm:pt modelId="{2BA3EDF9-FA06-4171-87F1-1F611ECD21B6}" type="pres">
      <dgm:prSet presAssocID="{3008861F-5B62-4E18-9424-A8E8A4DB6679}" presName="sibTrans" presStyleLbl="sibTrans1D1" presStyleIdx="4" presStyleCnt="6"/>
      <dgm:spPr/>
      <dgm:t>
        <a:bodyPr/>
        <a:lstStyle/>
        <a:p>
          <a:endParaRPr lang="en-US"/>
        </a:p>
      </dgm:t>
    </dgm:pt>
    <dgm:pt modelId="{57426895-7886-46FE-BB2E-4A98C22A756A}" type="pres">
      <dgm:prSet presAssocID="{07D18918-09B1-4D73-AA86-6AD03BEDB9F8}" presName="node" presStyleLbl="node1" presStyleIdx="5" presStyleCnt="6" custScaleX="1159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3C075F-2D73-4F8B-883D-A28287E0172A}" type="pres">
      <dgm:prSet presAssocID="{07D18918-09B1-4D73-AA86-6AD03BEDB9F8}" presName="spNode" presStyleCnt="0"/>
      <dgm:spPr/>
    </dgm:pt>
    <dgm:pt modelId="{E5EA6B3C-64F1-4BD9-A7C1-A529D8233053}" type="pres">
      <dgm:prSet presAssocID="{2E29A83D-7F78-421D-BF9B-7064D21CEFDC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CF0883A6-ECC1-4B78-9D85-35F290A876FF}" type="presOf" srcId="{66A14B6D-2740-4351-B563-AA0D7D32B771}" destId="{D2772AFB-7BF7-48AD-AE86-EFB65A12EC00}" srcOrd="0" destOrd="0" presId="urn:microsoft.com/office/officeart/2005/8/layout/cycle6#3"/>
    <dgm:cxn modelId="{5B48046B-D271-43C0-A5CF-0CB4F9C21BC1}" type="presOf" srcId="{12541B0E-B330-4C3E-AAA5-5450D5AFCEFF}" destId="{CDF75361-35FB-4C0C-BDF2-64E0388381CF}" srcOrd="0" destOrd="0" presId="urn:microsoft.com/office/officeart/2005/8/layout/cycle6#3"/>
    <dgm:cxn modelId="{50DBC146-D123-489E-A046-F946252458D5}" srcId="{353396E8-105A-4B7A-A103-C6A1602E6938}" destId="{4F775FAD-9EDD-4785-BA87-DFA8D2528ACC}" srcOrd="4" destOrd="0" parTransId="{DABD7B58-5400-4C46-A445-CE5217DCFD2F}" sibTransId="{3008861F-5B62-4E18-9424-A8E8A4DB6679}"/>
    <dgm:cxn modelId="{E589EA7D-C24E-4FE1-B4F3-D636CAAD75C1}" type="presOf" srcId="{D245CA45-9383-4324-A176-B7AD215636FD}" destId="{9E2DC3FB-CE37-46DC-9FEB-4769B69BEE9D}" srcOrd="0" destOrd="0" presId="urn:microsoft.com/office/officeart/2005/8/layout/cycle6#3"/>
    <dgm:cxn modelId="{01095D4F-C024-4041-B549-522CF6E886BD}" type="presOf" srcId="{0BDB0F4F-E11F-4E12-9F6D-B41240E85957}" destId="{95A0FA3E-1DA7-4D49-9870-E125F0D44B8D}" srcOrd="0" destOrd="0" presId="urn:microsoft.com/office/officeart/2005/8/layout/cycle6#3"/>
    <dgm:cxn modelId="{7EB1499A-0C23-47E6-8AE8-60E025C381EC}" type="presOf" srcId="{4F775FAD-9EDD-4785-BA87-DFA8D2528ACC}" destId="{63E47CF4-85AA-4838-9BFE-5F6A0FA6CFAA}" srcOrd="0" destOrd="0" presId="urn:microsoft.com/office/officeart/2005/8/layout/cycle6#3"/>
    <dgm:cxn modelId="{8D5DD347-AD39-410F-BF8C-A66B108F4676}" type="presOf" srcId="{AC75DC9C-C45A-4D2C-A01E-4388286CEA67}" destId="{9A35A491-52D7-43E9-B0C3-CA6C8EF04438}" srcOrd="0" destOrd="0" presId="urn:microsoft.com/office/officeart/2005/8/layout/cycle6#3"/>
    <dgm:cxn modelId="{8970094D-6235-4B87-8BEC-0F73CA0038B1}" type="presOf" srcId="{D9C01CFD-39A8-4453-B8F0-91B67A64E9BC}" destId="{1555A788-E46A-4BE1-9619-46667D606988}" srcOrd="0" destOrd="0" presId="urn:microsoft.com/office/officeart/2005/8/layout/cycle6#3"/>
    <dgm:cxn modelId="{DED40B15-F71D-4E0E-879D-77CC63DF0CD2}" type="presOf" srcId="{1EB15FAE-AB07-45A9-9208-3A687E8619ED}" destId="{BAACC71E-B0C8-4FD1-91AA-8E3A4B94EF23}" srcOrd="0" destOrd="0" presId="urn:microsoft.com/office/officeart/2005/8/layout/cycle6#3"/>
    <dgm:cxn modelId="{114565A7-7C92-4456-B994-7A5DFEA8A043}" type="presOf" srcId="{3008861F-5B62-4E18-9424-A8E8A4DB6679}" destId="{2BA3EDF9-FA06-4171-87F1-1F611ECD21B6}" srcOrd="0" destOrd="0" presId="urn:microsoft.com/office/officeart/2005/8/layout/cycle6#3"/>
    <dgm:cxn modelId="{7FBA1B59-B509-4A3E-8757-22BBCE847ED6}" srcId="{353396E8-105A-4B7A-A103-C6A1602E6938}" destId="{AC75DC9C-C45A-4D2C-A01E-4388286CEA67}" srcOrd="1" destOrd="0" parTransId="{3C860D1E-A727-469C-AD3F-24D97FE67424}" sibTransId="{1EB15FAE-AB07-45A9-9208-3A687E8619ED}"/>
    <dgm:cxn modelId="{A86761A1-0473-4D28-8493-8DD6A8C04120}" type="presOf" srcId="{2E29A83D-7F78-421D-BF9B-7064D21CEFDC}" destId="{E5EA6B3C-64F1-4BD9-A7C1-A529D8233053}" srcOrd="0" destOrd="0" presId="urn:microsoft.com/office/officeart/2005/8/layout/cycle6#3"/>
    <dgm:cxn modelId="{D2E802E0-7A1C-4F05-8A9F-71BC48FF6158}" srcId="{353396E8-105A-4B7A-A103-C6A1602E6938}" destId="{07D18918-09B1-4D73-AA86-6AD03BEDB9F8}" srcOrd="5" destOrd="0" parTransId="{06AD699B-1310-450E-9CB1-5B0BD22A930B}" sibTransId="{2E29A83D-7F78-421D-BF9B-7064D21CEFDC}"/>
    <dgm:cxn modelId="{41268E78-772E-4943-9D46-781ED148946F}" type="presOf" srcId="{1652BD39-BF2B-49DA-A032-963F826C0278}" destId="{A3184F9E-4B1D-4B2B-AC8D-F2127DF0EB5B}" srcOrd="0" destOrd="0" presId="urn:microsoft.com/office/officeart/2005/8/layout/cycle6#3"/>
    <dgm:cxn modelId="{9D7977B2-0B57-4A62-8A36-C7097C40C038}" srcId="{353396E8-105A-4B7A-A103-C6A1602E6938}" destId="{0BDB0F4F-E11F-4E12-9F6D-B41240E85957}" srcOrd="3" destOrd="0" parTransId="{99949FCF-33AE-4CA3-BD1A-7AA7E3833E13}" sibTransId="{12541B0E-B330-4C3E-AAA5-5450D5AFCEFF}"/>
    <dgm:cxn modelId="{B2BADCA0-7CC0-422E-9017-7BC06C556AB7}" srcId="{353396E8-105A-4B7A-A103-C6A1602E6938}" destId="{D9C01CFD-39A8-4453-B8F0-91B67A64E9BC}" srcOrd="2" destOrd="0" parTransId="{64A66129-B400-4F0A-81D6-5133D2B903E3}" sibTransId="{66A14B6D-2740-4351-B563-AA0D7D32B771}"/>
    <dgm:cxn modelId="{59226EDF-D065-4490-B423-74117DB6173D}" type="presOf" srcId="{353396E8-105A-4B7A-A103-C6A1602E6938}" destId="{0BFF25C1-6013-48AE-B2F1-C4EF6B39ED8D}" srcOrd="0" destOrd="0" presId="urn:microsoft.com/office/officeart/2005/8/layout/cycle6#3"/>
    <dgm:cxn modelId="{557F0C36-0BB7-42EF-AEE2-75DD06E956BC}" srcId="{353396E8-105A-4B7A-A103-C6A1602E6938}" destId="{1652BD39-BF2B-49DA-A032-963F826C0278}" srcOrd="0" destOrd="0" parTransId="{203620B3-7770-4A49-A057-0B9F71E61624}" sibTransId="{D245CA45-9383-4324-A176-B7AD215636FD}"/>
    <dgm:cxn modelId="{C3B44B55-AC34-45D4-AB5A-3A5304016D2A}" type="presOf" srcId="{07D18918-09B1-4D73-AA86-6AD03BEDB9F8}" destId="{57426895-7886-46FE-BB2E-4A98C22A756A}" srcOrd="0" destOrd="0" presId="urn:microsoft.com/office/officeart/2005/8/layout/cycle6#3"/>
    <dgm:cxn modelId="{3B61CC24-E7D9-4E1C-ACE8-51B76339E418}" type="presParOf" srcId="{0BFF25C1-6013-48AE-B2F1-C4EF6B39ED8D}" destId="{A3184F9E-4B1D-4B2B-AC8D-F2127DF0EB5B}" srcOrd="0" destOrd="0" presId="urn:microsoft.com/office/officeart/2005/8/layout/cycle6#3"/>
    <dgm:cxn modelId="{5E1543CA-C326-4619-B677-50C6EB3B10C4}" type="presParOf" srcId="{0BFF25C1-6013-48AE-B2F1-C4EF6B39ED8D}" destId="{EBBA02AB-B335-4030-B70C-5394095C038C}" srcOrd="1" destOrd="0" presId="urn:microsoft.com/office/officeart/2005/8/layout/cycle6#3"/>
    <dgm:cxn modelId="{487C7333-9FB0-452E-A795-DF83EE24BE9D}" type="presParOf" srcId="{0BFF25C1-6013-48AE-B2F1-C4EF6B39ED8D}" destId="{9E2DC3FB-CE37-46DC-9FEB-4769B69BEE9D}" srcOrd="2" destOrd="0" presId="urn:microsoft.com/office/officeart/2005/8/layout/cycle6#3"/>
    <dgm:cxn modelId="{087E6177-6347-4BEB-97EF-DAA5EA141810}" type="presParOf" srcId="{0BFF25C1-6013-48AE-B2F1-C4EF6B39ED8D}" destId="{9A35A491-52D7-43E9-B0C3-CA6C8EF04438}" srcOrd="3" destOrd="0" presId="urn:microsoft.com/office/officeart/2005/8/layout/cycle6#3"/>
    <dgm:cxn modelId="{62EEF3DA-36F1-40B6-AA0A-3101AF96086C}" type="presParOf" srcId="{0BFF25C1-6013-48AE-B2F1-C4EF6B39ED8D}" destId="{C2556328-9C27-43A0-86D5-7301D1F60832}" srcOrd="4" destOrd="0" presId="urn:microsoft.com/office/officeart/2005/8/layout/cycle6#3"/>
    <dgm:cxn modelId="{299FC931-F222-4336-9E1C-291282BC9443}" type="presParOf" srcId="{0BFF25C1-6013-48AE-B2F1-C4EF6B39ED8D}" destId="{BAACC71E-B0C8-4FD1-91AA-8E3A4B94EF23}" srcOrd="5" destOrd="0" presId="urn:microsoft.com/office/officeart/2005/8/layout/cycle6#3"/>
    <dgm:cxn modelId="{71B619A9-CB02-4F55-8A85-7C2B39983244}" type="presParOf" srcId="{0BFF25C1-6013-48AE-B2F1-C4EF6B39ED8D}" destId="{1555A788-E46A-4BE1-9619-46667D606988}" srcOrd="6" destOrd="0" presId="urn:microsoft.com/office/officeart/2005/8/layout/cycle6#3"/>
    <dgm:cxn modelId="{0E632FAF-D543-4750-AFBF-8BE04DA7618B}" type="presParOf" srcId="{0BFF25C1-6013-48AE-B2F1-C4EF6B39ED8D}" destId="{687CFCDF-8B6C-4173-9EC6-73E8EFC336FB}" srcOrd="7" destOrd="0" presId="urn:microsoft.com/office/officeart/2005/8/layout/cycle6#3"/>
    <dgm:cxn modelId="{FDF226B7-08BA-445F-91F1-51231D43F9D6}" type="presParOf" srcId="{0BFF25C1-6013-48AE-B2F1-C4EF6B39ED8D}" destId="{D2772AFB-7BF7-48AD-AE86-EFB65A12EC00}" srcOrd="8" destOrd="0" presId="urn:microsoft.com/office/officeart/2005/8/layout/cycle6#3"/>
    <dgm:cxn modelId="{78D5E383-BE03-4206-88DC-79BD535C30CF}" type="presParOf" srcId="{0BFF25C1-6013-48AE-B2F1-C4EF6B39ED8D}" destId="{95A0FA3E-1DA7-4D49-9870-E125F0D44B8D}" srcOrd="9" destOrd="0" presId="urn:microsoft.com/office/officeart/2005/8/layout/cycle6#3"/>
    <dgm:cxn modelId="{03FD55CC-02D1-4CD7-8897-6F01522F9601}" type="presParOf" srcId="{0BFF25C1-6013-48AE-B2F1-C4EF6B39ED8D}" destId="{EF0DD9EF-AD9D-4B8D-897C-D3CCEA40104B}" srcOrd="10" destOrd="0" presId="urn:microsoft.com/office/officeart/2005/8/layout/cycle6#3"/>
    <dgm:cxn modelId="{38644C03-350E-4A84-B536-27553942F82D}" type="presParOf" srcId="{0BFF25C1-6013-48AE-B2F1-C4EF6B39ED8D}" destId="{CDF75361-35FB-4C0C-BDF2-64E0388381CF}" srcOrd="11" destOrd="0" presId="urn:microsoft.com/office/officeart/2005/8/layout/cycle6#3"/>
    <dgm:cxn modelId="{FAAFD8B0-195A-4006-90F4-7CFDD16A40FD}" type="presParOf" srcId="{0BFF25C1-6013-48AE-B2F1-C4EF6B39ED8D}" destId="{63E47CF4-85AA-4838-9BFE-5F6A0FA6CFAA}" srcOrd="12" destOrd="0" presId="urn:microsoft.com/office/officeart/2005/8/layout/cycle6#3"/>
    <dgm:cxn modelId="{CCA63DD5-24D2-4F9A-A56D-661C68875BDB}" type="presParOf" srcId="{0BFF25C1-6013-48AE-B2F1-C4EF6B39ED8D}" destId="{E0A19201-9E88-4859-9593-AEA010F11001}" srcOrd="13" destOrd="0" presId="urn:microsoft.com/office/officeart/2005/8/layout/cycle6#3"/>
    <dgm:cxn modelId="{60D4BF1B-2689-406A-92A0-B082F8A5B5C9}" type="presParOf" srcId="{0BFF25C1-6013-48AE-B2F1-C4EF6B39ED8D}" destId="{2BA3EDF9-FA06-4171-87F1-1F611ECD21B6}" srcOrd="14" destOrd="0" presId="urn:microsoft.com/office/officeart/2005/8/layout/cycle6#3"/>
    <dgm:cxn modelId="{33B018A4-9AC7-4F36-8A6B-6CE3EE006235}" type="presParOf" srcId="{0BFF25C1-6013-48AE-B2F1-C4EF6B39ED8D}" destId="{57426895-7886-46FE-BB2E-4A98C22A756A}" srcOrd="15" destOrd="0" presId="urn:microsoft.com/office/officeart/2005/8/layout/cycle6#3"/>
    <dgm:cxn modelId="{A9C14EB5-EA66-4FE2-8629-18D898196B5E}" type="presParOf" srcId="{0BFF25C1-6013-48AE-B2F1-C4EF6B39ED8D}" destId="{0F3C075F-2D73-4F8B-883D-A28287E0172A}" srcOrd="16" destOrd="0" presId="urn:microsoft.com/office/officeart/2005/8/layout/cycle6#3"/>
    <dgm:cxn modelId="{3C762318-BBC2-43B4-BF3A-69A595D4BD27}" type="presParOf" srcId="{0BFF25C1-6013-48AE-B2F1-C4EF6B39ED8D}" destId="{E5EA6B3C-64F1-4BD9-A7C1-A529D8233053}" srcOrd="17" destOrd="0" presId="urn:microsoft.com/office/officeart/2005/8/layout/cycle6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5865B80-6FA4-457E-823E-4B7642CFFC54}" type="doc">
      <dgm:prSet loTypeId="urn:microsoft.com/office/officeart/2005/8/layout/arrow6#2" loCatId="relationship" qsTypeId="urn:microsoft.com/office/officeart/2005/8/quickstyle/simple1#89" qsCatId="simple" csTypeId="urn:microsoft.com/office/officeart/2005/8/colors/accent1_2#51" csCatId="accent1" phldr="1"/>
      <dgm:spPr/>
      <dgm:t>
        <a:bodyPr/>
        <a:lstStyle/>
        <a:p>
          <a:endParaRPr lang="id-ID"/>
        </a:p>
      </dgm:t>
    </dgm:pt>
    <dgm:pt modelId="{4E9F4806-F43C-43C4-8867-20CFB08A4819}">
      <dgm:prSet phldrT="[Text]"/>
      <dgm:spPr/>
      <dgm:t>
        <a:bodyPr/>
        <a:lstStyle/>
        <a:p>
          <a:r>
            <a:rPr lang="id-ID" dirty="0"/>
            <a:t>Mengumpulkan Data untuk Proposal Penelitian Ilmiah</a:t>
          </a:r>
        </a:p>
      </dgm:t>
    </dgm:pt>
    <dgm:pt modelId="{2FF63A61-D246-47DC-9053-E3611332A340}" type="parTrans" cxnId="{393DB172-A67E-4C65-B580-3B61D796D2EA}">
      <dgm:prSet/>
      <dgm:spPr/>
      <dgm:t>
        <a:bodyPr/>
        <a:lstStyle/>
        <a:p>
          <a:endParaRPr lang="id-ID"/>
        </a:p>
      </dgm:t>
    </dgm:pt>
    <dgm:pt modelId="{1D087363-3AA9-438A-9D53-E14E85057836}" type="sibTrans" cxnId="{393DB172-A67E-4C65-B580-3B61D796D2EA}">
      <dgm:prSet/>
      <dgm:spPr/>
      <dgm:t>
        <a:bodyPr/>
        <a:lstStyle/>
        <a:p>
          <a:endParaRPr lang="id-ID"/>
        </a:p>
      </dgm:t>
    </dgm:pt>
    <dgm:pt modelId="{6E689634-EAA7-4B26-B909-E504F50DEAA1}">
      <dgm:prSet phldrT="[Text]"/>
      <dgm:spPr/>
      <dgm:t>
        <a:bodyPr/>
        <a:lstStyle/>
        <a:p>
          <a:r>
            <a:rPr lang="id-ID" dirty="0"/>
            <a:t>Menyusun Kerangka </a:t>
          </a:r>
        </a:p>
      </dgm:t>
    </dgm:pt>
    <dgm:pt modelId="{B8D86BD9-1EA0-4FFD-B428-BD34667124CD}" type="parTrans" cxnId="{BF42F572-CE8A-48D4-BFFE-4D6C36CCD913}">
      <dgm:prSet/>
      <dgm:spPr/>
      <dgm:t>
        <a:bodyPr/>
        <a:lstStyle/>
        <a:p>
          <a:endParaRPr lang="id-ID"/>
        </a:p>
      </dgm:t>
    </dgm:pt>
    <dgm:pt modelId="{FC993AB9-37D5-4A30-BEDB-4E740F1C361C}" type="sibTrans" cxnId="{BF42F572-CE8A-48D4-BFFE-4D6C36CCD913}">
      <dgm:prSet/>
      <dgm:spPr/>
      <dgm:t>
        <a:bodyPr/>
        <a:lstStyle/>
        <a:p>
          <a:endParaRPr lang="id-ID"/>
        </a:p>
      </dgm:t>
    </dgm:pt>
    <dgm:pt modelId="{D81F4029-7A1F-4ED0-8DAB-33BAE42E348C}" type="pres">
      <dgm:prSet presAssocID="{65865B80-6FA4-457E-823E-4B7642CFFC54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028A4DC-0C48-4E01-A785-073211B97CE5}" type="pres">
      <dgm:prSet presAssocID="{65865B80-6FA4-457E-823E-4B7642CFFC54}" presName="ribbon" presStyleLbl="node1" presStyleIdx="0" presStyleCnt="1"/>
      <dgm:spPr>
        <a:solidFill>
          <a:srgbClr val="002060"/>
        </a:solidFill>
      </dgm:spPr>
    </dgm:pt>
    <dgm:pt modelId="{43A3DF90-77AC-498D-97B3-D12209325E92}" type="pres">
      <dgm:prSet presAssocID="{65865B80-6FA4-457E-823E-4B7642CFFC54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5D1D77-67F7-4CC1-8BDD-11FB3EEA2196}" type="pres">
      <dgm:prSet presAssocID="{65865B80-6FA4-457E-823E-4B7642CFFC54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93DB172-A67E-4C65-B580-3B61D796D2EA}" srcId="{65865B80-6FA4-457E-823E-4B7642CFFC54}" destId="{4E9F4806-F43C-43C4-8867-20CFB08A4819}" srcOrd="0" destOrd="0" parTransId="{2FF63A61-D246-47DC-9053-E3611332A340}" sibTransId="{1D087363-3AA9-438A-9D53-E14E85057836}"/>
    <dgm:cxn modelId="{BF42F572-CE8A-48D4-BFFE-4D6C36CCD913}" srcId="{65865B80-6FA4-457E-823E-4B7642CFFC54}" destId="{6E689634-EAA7-4B26-B909-E504F50DEAA1}" srcOrd="1" destOrd="0" parTransId="{B8D86BD9-1EA0-4FFD-B428-BD34667124CD}" sibTransId="{FC993AB9-37D5-4A30-BEDB-4E740F1C361C}"/>
    <dgm:cxn modelId="{FE622F64-F596-4822-BA27-E08BCE399966}" type="presOf" srcId="{65865B80-6FA4-457E-823E-4B7642CFFC54}" destId="{D81F4029-7A1F-4ED0-8DAB-33BAE42E348C}" srcOrd="0" destOrd="0" presId="urn:microsoft.com/office/officeart/2005/8/layout/arrow6#2"/>
    <dgm:cxn modelId="{7D3040BF-8721-4C5D-BAD6-675B9786A7E9}" type="presOf" srcId="{6E689634-EAA7-4B26-B909-E504F50DEAA1}" destId="{8F5D1D77-67F7-4CC1-8BDD-11FB3EEA2196}" srcOrd="0" destOrd="0" presId="urn:microsoft.com/office/officeart/2005/8/layout/arrow6#2"/>
    <dgm:cxn modelId="{C2A011BA-0222-4B6A-8B8C-1C79EE4BA895}" type="presOf" srcId="{4E9F4806-F43C-43C4-8867-20CFB08A4819}" destId="{43A3DF90-77AC-498D-97B3-D12209325E92}" srcOrd="0" destOrd="0" presId="urn:microsoft.com/office/officeart/2005/8/layout/arrow6#2"/>
    <dgm:cxn modelId="{A7452671-4D07-4263-87BB-95A552E70AB9}" type="presParOf" srcId="{D81F4029-7A1F-4ED0-8DAB-33BAE42E348C}" destId="{7028A4DC-0C48-4E01-A785-073211B97CE5}" srcOrd="0" destOrd="0" presId="urn:microsoft.com/office/officeart/2005/8/layout/arrow6#2"/>
    <dgm:cxn modelId="{02C8283D-0463-4836-B83C-76AF1A36369D}" type="presParOf" srcId="{D81F4029-7A1F-4ED0-8DAB-33BAE42E348C}" destId="{43A3DF90-77AC-498D-97B3-D12209325E92}" srcOrd="1" destOrd="0" presId="urn:microsoft.com/office/officeart/2005/8/layout/arrow6#2"/>
    <dgm:cxn modelId="{36FA8C2F-338F-4D58-8812-9C1EBA7A7A17}" type="presParOf" srcId="{D81F4029-7A1F-4ED0-8DAB-33BAE42E348C}" destId="{8F5D1D77-67F7-4CC1-8BDD-11FB3EEA2196}" srcOrd="2" destOrd="0" presId="urn:microsoft.com/office/officeart/2005/8/layout/arrow6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6CBBF8D-D3D0-450C-BBE7-116A0E3CF835}" type="doc">
      <dgm:prSet loTypeId="urn:microsoft.com/office/officeart/2005/8/layout/vList3" loCatId="list" qsTypeId="urn:microsoft.com/office/officeart/2005/8/quickstyle/simple1#90" qsCatId="simple" csTypeId="urn:microsoft.com/office/officeart/2005/8/colors/accent1_2#52" csCatId="accent1" phldr="1"/>
      <dgm:spPr/>
    </dgm:pt>
    <dgm:pt modelId="{330C672A-F66A-4449-9F55-1437B4225960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id-ID" sz="2800" dirty="0"/>
            <a:t>Sistematis</a:t>
          </a:r>
        </a:p>
      </dgm:t>
    </dgm:pt>
    <dgm:pt modelId="{AF85D519-35A4-40D8-BD4B-864048AEF5DE}" type="parTrans" cxnId="{ED908E7A-9931-4419-9057-A79E3D955EA6}">
      <dgm:prSet/>
      <dgm:spPr/>
      <dgm:t>
        <a:bodyPr/>
        <a:lstStyle/>
        <a:p>
          <a:endParaRPr lang="id-ID"/>
        </a:p>
      </dgm:t>
    </dgm:pt>
    <dgm:pt modelId="{7F2C4D40-02C4-4539-9FBC-C70B981862CB}" type="sibTrans" cxnId="{ED908E7A-9931-4419-9057-A79E3D955EA6}">
      <dgm:prSet/>
      <dgm:spPr/>
      <dgm:t>
        <a:bodyPr/>
        <a:lstStyle/>
        <a:p>
          <a:endParaRPr lang="id-ID"/>
        </a:p>
      </dgm:t>
    </dgm:pt>
    <dgm:pt modelId="{FB959D00-E6FD-4BC0-9EE7-8B71574CCD35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id-ID" sz="2800" dirty="0"/>
            <a:t>Terencana</a:t>
          </a:r>
        </a:p>
      </dgm:t>
    </dgm:pt>
    <dgm:pt modelId="{7FA6EA38-E362-414B-BDA5-F1313303F825}" type="parTrans" cxnId="{5DA42BFB-B2F6-40B0-B4DA-CFA153DCAEAB}">
      <dgm:prSet/>
      <dgm:spPr/>
      <dgm:t>
        <a:bodyPr/>
        <a:lstStyle/>
        <a:p>
          <a:endParaRPr lang="id-ID"/>
        </a:p>
      </dgm:t>
    </dgm:pt>
    <dgm:pt modelId="{5D50A2F3-9535-4905-9B7A-E14D7434A5D6}" type="sibTrans" cxnId="{5DA42BFB-B2F6-40B0-B4DA-CFA153DCAEAB}">
      <dgm:prSet/>
      <dgm:spPr/>
      <dgm:t>
        <a:bodyPr/>
        <a:lstStyle/>
        <a:p>
          <a:endParaRPr lang="id-ID"/>
        </a:p>
      </dgm:t>
    </dgm:pt>
    <dgm:pt modelId="{C1BD60D3-5CF6-4C7E-9AA5-9061F41CD104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id-ID" sz="2800" dirty="0"/>
            <a:t>Mengikuti Konsep Ilmiah</a:t>
          </a:r>
        </a:p>
      </dgm:t>
    </dgm:pt>
    <dgm:pt modelId="{02626CA8-C9CF-4D27-B285-04E28546E200}" type="parTrans" cxnId="{5B2AA539-097E-4E12-80D9-94C3A521A82A}">
      <dgm:prSet/>
      <dgm:spPr/>
      <dgm:t>
        <a:bodyPr/>
        <a:lstStyle/>
        <a:p>
          <a:endParaRPr lang="id-ID"/>
        </a:p>
      </dgm:t>
    </dgm:pt>
    <dgm:pt modelId="{178ED6E6-C3E3-4DE6-8B84-CACE6E8F010F}" type="sibTrans" cxnId="{5B2AA539-097E-4E12-80D9-94C3A521A82A}">
      <dgm:prSet/>
      <dgm:spPr/>
      <dgm:t>
        <a:bodyPr/>
        <a:lstStyle/>
        <a:p>
          <a:endParaRPr lang="id-ID"/>
        </a:p>
      </dgm:t>
    </dgm:pt>
    <dgm:pt modelId="{72CB1D3F-EE2C-4242-A344-013E1CD5C0F2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id-ID" sz="2800" dirty="0"/>
            <a:t>Jelas dan Dapat Dimengerti</a:t>
          </a:r>
        </a:p>
      </dgm:t>
    </dgm:pt>
    <dgm:pt modelId="{5374A1C9-4830-4758-96D0-520FFAE96817}" type="parTrans" cxnId="{B7E668D4-5283-4683-820E-C73DD1612C90}">
      <dgm:prSet/>
      <dgm:spPr/>
      <dgm:t>
        <a:bodyPr/>
        <a:lstStyle/>
        <a:p>
          <a:endParaRPr lang="id-ID"/>
        </a:p>
      </dgm:t>
    </dgm:pt>
    <dgm:pt modelId="{B8CF8492-813E-4197-8EF7-1A4D414D97A4}" type="sibTrans" cxnId="{B7E668D4-5283-4683-820E-C73DD1612C90}">
      <dgm:prSet/>
      <dgm:spPr/>
      <dgm:t>
        <a:bodyPr/>
        <a:lstStyle/>
        <a:p>
          <a:endParaRPr lang="id-ID"/>
        </a:p>
      </dgm:t>
    </dgm:pt>
    <dgm:pt modelId="{34129BDC-C3DC-465A-8A70-E16C404F3FF7}" type="pres">
      <dgm:prSet presAssocID="{D6CBBF8D-D3D0-450C-BBE7-116A0E3CF835}" presName="linearFlow" presStyleCnt="0">
        <dgm:presLayoutVars>
          <dgm:dir/>
          <dgm:resizeHandles val="exact"/>
        </dgm:presLayoutVars>
      </dgm:prSet>
      <dgm:spPr/>
    </dgm:pt>
    <dgm:pt modelId="{86080CC5-772A-4159-856B-32AC5DE42050}" type="pres">
      <dgm:prSet presAssocID="{330C672A-F66A-4449-9F55-1437B4225960}" presName="composite" presStyleCnt="0"/>
      <dgm:spPr/>
    </dgm:pt>
    <dgm:pt modelId="{8C032607-3F58-411F-8B9E-7219AC55E829}" type="pres">
      <dgm:prSet presAssocID="{330C672A-F66A-4449-9F55-1437B4225960}" presName="imgShp" presStyleLbl="fgImgPlace1" presStyleIdx="0" presStyleCnt="4"/>
      <dgm:spPr>
        <a:solidFill>
          <a:srgbClr val="FFFF00"/>
        </a:solidFill>
      </dgm:spPr>
    </dgm:pt>
    <dgm:pt modelId="{F3A914A0-0948-4E5D-9F45-43B1B947DEE5}" type="pres">
      <dgm:prSet presAssocID="{330C672A-F66A-4449-9F55-1437B4225960}" presName="txShp" presStyleLbl="node1" presStyleIdx="0" presStyleCnt="4" custScaleY="997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F31AED-DE4B-496F-AC17-9514EFB618F5}" type="pres">
      <dgm:prSet presAssocID="{7F2C4D40-02C4-4539-9FBC-C70B981862CB}" presName="spacing" presStyleCnt="0"/>
      <dgm:spPr/>
    </dgm:pt>
    <dgm:pt modelId="{C2FEC244-4C0B-49A2-8FBA-722139522B9A}" type="pres">
      <dgm:prSet presAssocID="{FB959D00-E6FD-4BC0-9EE7-8B71574CCD35}" presName="composite" presStyleCnt="0"/>
      <dgm:spPr/>
    </dgm:pt>
    <dgm:pt modelId="{E22A9E1E-7EBC-4BE1-B022-89774577C877}" type="pres">
      <dgm:prSet presAssocID="{FB959D00-E6FD-4BC0-9EE7-8B71574CCD35}" presName="imgShp" presStyleLbl="fgImgPlace1" presStyleIdx="1" presStyleCnt="4"/>
      <dgm:spPr>
        <a:solidFill>
          <a:srgbClr val="FFFF00"/>
        </a:solidFill>
      </dgm:spPr>
    </dgm:pt>
    <dgm:pt modelId="{9B10DAB3-84DE-4751-BE03-B81D939945A5}" type="pres">
      <dgm:prSet presAssocID="{FB959D00-E6FD-4BC0-9EE7-8B71574CCD35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C8D652-7C67-4C18-AB83-2BEF562A8D35}" type="pres">
      <dgm:prSet presAssocID="{5D50A2F3-9535-4905-9B7A-E14D7434A5D6}" presName="spacing" presStyleCnt="0"/>
      <dgm:spPr/>
    </dgm:pt>
    <dgm:pt modelId="{7A6F1A4F-1F61-408B-9404-5DA7A7A0B7CC}" type="pres">
      <dgm:prSet presAssocID="{C1BD60D3-5CF6-4C7E-9AA5-9061F41CD104}" presName="composite" presStyleCnt="0"/>
      <dgm:spPr/>
    </dgm:pt>
    <dgm:pt modelId="{2ED3AA15-A932-4B90-ABDF-D0C299531E78}" type="pres">
      <dgm:prSet presAssocID="{C1BD60D3-5CF6-4C7E-9AA5-9061F41CD104}" presName="imgShp" presStyleLbl="fgImgPlace1" presStyleIdx="2" presStyleCnt="4"/>
      <dgm:spPr>
        <a:solidFill>
          <a:srgbClr val="FFFF00"/>
        </a:solidFill>
      </dgm:spPr>
    </dgm:pt>
    <dgm:pt modelId="{10A03EA7-33CC-461D-AA58-5A34D8C1773A}" type="pres">
      <dgm:prSet presAssocID="{C1BD60D3-5CF6-4C7E-9AA5-9061F41CD104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C6723-DE64-4523-B283-2E3FEB944156}" type="pres">
      <dgm:prSet presAssocID="{178ED6E6-C3E3-4DE6-8B84-CACE6E8F010F}" presName="spacing" presStyleCnt="0"/>
      <dgm:spPr/>
    </dgm:pt>
    <dgm:pt modelId="{4F031379-9F2D-4851-95A1-7E49E13BD465}" type="pres">
      <dgm:prSet presAssocID="{72CB1D3F-EE2C-4242-A344-013E1CD5C0F2}" presName="composite" presStyleCnt="0"/>
      <dgm:spPr/>
    </dgm:pt>
    <dgm:pt modelId="{EE6D7746-C2F7-4D8B-82FE-F6C9955DF863}" type="pres">
      <dgm:prSet presAssocID="{72CB1D3F-EE2C-4242-A344-013E1CD5C0F2}" presName="imgShp" presStyleLbl="fgImgPlace1" presStyleIdx="3" presStyleCnt="4"/>
      <dgm:spPr>
        <a:solidFill>
          <a:srgbClr val="FFFF00"/>
        </a:solidFill>
      </dgm:spPr>
    </dgm:pt>
    <dgm:pt modelId="{B99377E9-4A82-4E7C-89DA-7FFC2468E8CC}" type="pres">
      <dgm:prSet presAssocID="{72CB1D3F-EE2C-4242-A344-013E1CD5C0F2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BA6C379-0AB8-4CB9-BAE9-A00A00CC091F}" type="presOf" srcId="{FB959D00-E6FD-4BC0-9EE7-8B71574CCD35}" destId="{9B10DAB3-84DE-4751-BE03-B81D939945A5}" srcOrd="0" destOrd="0" presId="urn:microsoft.com/office/officeart/2005/8/layout/vList3"/>
    <dgm:cxn modelId="{B7E668D4-5283-4683-820E-C73DD1612C90}" srcId="{D6CBBF8D-D3D0-450C-BBE7-116A0E3CF835}" destId="{72CB1D3F-EE2C-4242-A344-013E1CD5C0F2}" srcOrd="3" destOrd="0" parTransId="{5374A1C9-4830-4758-96D0-520FFAE96817}" sibTransId="{B8CF8492-813E-4197-8EF7-1A4D414D97A4}"/>
    <dgm:cxn modelId="{9CAF0F26-0796-46BF-BF7E-569A63F57B34}" type="presOf" srcId="{C1BD60D3-5CF6-4C7E-9AA5-9061F41CD104}" destId="{10A03EA7-33CC-461D-AA58-5A34D8C1773A}" srcOrd="0" destOrd="0" presId="urn:microsoft.com/office/officeart/2005/8/layout/vList3"/>
    <dgm:cxn modelId="{ED908E7A-9931-4419-9057-A79E3D955EA6}" srcId="{D6CBBF8D-D3D0-450C-BBE7-116A0E3CF835}" destId="{330C672A-F66A-4449-9F55-1437B4225960}" srcOrd="0" destOrd="0" parTransId="{AF85D519-35A4-40D8-BD4B-864048AEF5DE}" sibTransId="{7F2C4D40-02C4-4539-9FBC-C70B981862CB}"/>
    <dgm:cxn modelId="{E43E7067-1BAD-4A6D-B2D3-5D4F4E147DFE}" type="presOf" srcId="{D6CBBF8D-D3D0-450C-BBE7-116A0E3CF835}" destId="{34129BDC-C3DC-465A-8A70-E16C404F3FF7}" srcOrd="0" destOrd="0" presId="urn:microsoft.com/office/officeart/2005/8/layout/vList3"/>
    <dgm:cxn modelId="{5B2AA539-097E-4E12-80D9-94C3A521A82A}" srcId="{D6CBBF8D-D3D0-450C-BBE7-116A0E3CF835}" destId="{C1BD60D3-5CF6-4C7E-9AA5-9061F41CD104}" srcOrd="2" destOrd="0" parTransId="{02626CA8-C9CF-4D27-B285-04E28546E200}" sibTransId="{178ED6E6-C3E3-4DE6-8B84-CACE6E8F010F}"/>
    <dgm:cxn modelId="{5DA42BFB-B2F6-40B0-B4DA-CFA153DCAEAB}" srcId="{D6CBBF8D-D3D0-450C-BBE7-116A0E3CF835}" destId="{FB959D00-E6FD-4BC0-9EE7-8B71574CCD35}" srcOrd="1" destOrd="0" parTransId="{7FA6EA38-E362-414B-BDA5-F1313303F825}" sibTransId="{5D50A2F3-9535-4905-9B7A-E14D7434A5D6}"/>
    <dgm:cxn modelId="{0100D62D-C425-4114-A690-FFDE7745CDA5}" type="presOf" srcId="{72CB1D3F-EE2C-4242-A344-013E1CD5C0F2}" destId="{B99377E9-4A82-4E7C-89DA-7FFC2468E8CC}" srcOrd="0" destOrd="0" presId="urn:microsoft.com/office/officeart/2005/8/layout/vList3"/>
    <dgm:cxn modelId="{36328D51-80F2-49A4-BAFF-299D9374331A}" type="presOf" srcId="{330C672A-F66A-4449-9F55-1437B4225960}" destId="{F3A914A0-0948-4E5D-9F45-43B1B947DEE5}" srcOrd="0" destOrd="0" presId="urn:microsoft.com/office/officeart/2005/8/layout/vList3"/>
    <dgm:cxn modelId="{254AD62B-31C7-4AA3-ABE0-86A588B84CC6}" type="presParOf" srcId="{34129BDC-C3DC-465A-8A70-E16C404F3FF7}" destId="{86080CC5-772A-4159-856B-32AC5DE42050}" srcOrd="0" destOrd="0" presId="urn:microsoft.com/office/officeart/2005/8/layout/vList3"/>
    <dgm:cxn modelId="{B8B0602A-235C-435A-B396-1976C00A386D}" type="presParOf" srcId="{86080CC5-772A-4159-856B-32AC5DE42050}" destId="{8C032607-3F58-411F-8B9E-7219AC55E829}" srcOrd="0" destOrd="0" presId="urn:microsoft.com/office/officeart/2005/8/layout/vList3"/>
    <dgm:cxn modelId="{7DD4B553-9D41-4C10-A1FB-A549745F9076}" type="presParOf" srcId="{86080CC5-772A-4159-856B-32AC5DE42050}" destId="{F3A914A0-0948-4E5D-9F45-43B1B947DEE5}" srcOrd="1" destOrd="0" presId="urn:microsoft.com/office/officeart/2005/8/layout/vList3"/>
    <dgm:cxn modelId="{0535A807-734A-4F73-A1B3-B1447D40D61C}" type="presParOf" srcId="{34129BDC-C3DC-465A-8A70-E16C404F3FF7}" destId="{F5F31AED-DE4B-496F-AC17-9514EFB618F5}" srcOrd="1" destOrd="0" presId="urn:microsoft.com/office/officeart/2005/8/layout/vList3"/>
    <dgm:cxn modelId="{CA25B090-B0B9-4EEB-B69D-433EA203ADD4}" type="presParOf" srcId="{34129BDC-C3DC-465A-8A70-E16C404F3FF7}" destId="{C2FEC244-4C0B-49A2-8FBA-722139522B9A}" srcOrd="2" destOrd="0" presId="urn:microsoft.com/office/officeart/2005/8/layout/vList3"/>
    <dgm:cxn modelId="{660C8302-4195-4D26-9D8C-66E2F8721A38}" type="presParOf" srcId="{C2FEC244-4C0B-49A2-8FBA-722139522B9A}" destId="{E22A9E1E-7EBC-4BE1-B022-89774577C877}" srcOrd="0" destOrd="0" presId="urn:microsoft.com/office/officeart/2005/8/layout/vList3"/>
    <dgm:cxn modelId="{AE1005B4-7E1D-4C57-A507-45029D637077}" type="presParOf" srcId="{C2FEC244-4C0B-49A2-8FBA-722139522B9A}" destId="{9B10DAB3-84DE-4751-BE03-B81D939945A5}" srcOrd="1" destOrd="0" presId="urn:microsoft.com/office/officeart/2005/8/layout/vList3"/>
    <dgm:cxn modelId="{4BA49A0A-44D1-446C-AD84-75A9D66FB8EB}" type="presParOf" srcId="{34129BDC-C3DC-465A-8A70-E16C404F3FF7}" destId="{C4C8D652-7C67-4C18-AB83-2BEF562A8D35}" srcOrd="3" destOrd="0" presId="urn:microsoft.com/office/officeart/2005/8/layout/vList3"/>
    <dgm:cxn modelId="{6DA4F9A6-69F1-4B43-BD1B-64A226412F77}" type="presParOf" srcId="{34129BDC-C3DC-465A-8A70-E16C404F3FF7}" destId="{7A6F1A4F-1F61-408B-9404-5DA7A7A0B7CC}" srcOrd="4" destOrd="0" presId="urn:microsoft.com/office/officeart/2005/8/layout/vList3"/>
    <dgm:cxn modelId="{D8993C9B-662F-4298-9F07-2D519317FF2E}" type="presParOf" srcId="{7A6F1A4F-1F61-408B-9404-5DA7A7A0B7CC}" destId="{2ED3AA15-A932-4B90-ABDF-D0C299531E78}" srcOrd="0" destOrd="0" presId="urn:microsoft.com/office/officeart/2005/8/layout/vList3"/>
    <dgm:cxn modelId="{3AC4839D-EB98-47B0-B444-F0883B9448DF}" type="presParOf" srcId="{7A6F1A4F-1F61-408B-9404-5DA7A7A0B7CC}" destId="{10A03EA7-33CC-461D-AA58-5A34D8C1773A}" srcOrd="1" destOrd="0" presId="urn:microsoft.com/office/officeart/2005/8/layout/vList3"/>
    <dgm:cxn modelId="{4254CC57-AEC8-4093-B78E-611BBB0E06D0}" type="presParOf" srcId="{34129BDC-C3DC-465A-8A70-E16C404F3FF7}" destId="{328C6723-DE64-4523-B283-2E3FEB944156}" srcOrd="5" destOrd="0" presId="urn:microsoft.com/office/officeart/2005/8/layout/vList3"/>
    <dgm:cxn modelId="{9E6894A4-2B1E-428F-A4A8-9F9EFD1503EC}" type="presParOf" srcId="{34129BDC-C3DC-465A-8A70-E16C404F3FF7}" destId="{4F031379-9F2D-4851-95A1-7E49E13BD465}" srcOrd="6" destOrd="0" presId="urn:microsoft.com/office/officeart/2005/8/layout/vList3"/>
    <dgm:cxn modelId="{62B821FA-7B44-4825-92C1-CE195A20D650}" type="presParOf" srcId="{4F031379-9F2D-4851-95A1-7E49E13BD465}" destId="{EE6D7746-C2F7-4D8B-82FE-F6C9955DF863}" srcOrd="0" destOrd="0" presId="urn:microsoft.com/office/officeart/2005/8/layout/vList3"/>
    <dgm:cxn modelId="{5A3ACC1E-4B80-421C-83DE-D82B8F41EBD4}" type="presParOf" srcId="{4F031379-9F2D-4851-95A1-7E49E13BD465}" destId="{B99377E9-4A82-4E7C-89DA-7FFC2468E8CC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7B9678-02F8-4021-8C19-8E9E1DC003D5}" type="doc">
      <dgm:prSet loTypeId="urn:microsoft.com/office/officeart/2005/8/layout/vList3" loCatId="list" qsTypeId="urn:microsoft.com/office/officeart/2005/8/quickstyle/3d1#2" qsCatId="3D" csTypeId="urn:microsoft.com/office/officeart/2005/8/colors/colorful1#6" csCatId="colorful" phldr="1"/>
      <dgm:spPr/>
    </dgm:pt>
    <dgm:pt modelId="{313772C0-77CA-4615-8FEA-39D38C7A0EE5}">
      <dgm:prSet phldrT="[Text]" custT="1"/>
      <dgm:spPr/>
      <dgm:t>
        <a:bodyPr/>
        <a:lstStyle/>
        <a:p>
          <a:r>
            <a:rPr lang="id-ID" sz="2000" dirty="0"/>
            <a:t>Menjelaskan secara tidak langsung kepada pihak-pihak yang ingin mengetahui kegiatan.</a:t>
          </a:r>
        </a:p>
      </dgm:t>
    </dgm:pt>
    <dgm:pt modelId="{C71C27A0-097F-44FD-8CF2-BAF0B8C4A12B}" type="parTrans" cxnId="{2DAE5358-614E-414C-AB7E-45E6D30B3402}">
      <dgm:prSet/>
      <dgm:spPr/>
      <dgm:t>
        <a:bodyPr/>
        <a:lstStyle/>
        <a:p>
          <a:endParaRPr lang="id-ID"/>
        </a:p>
      </dgm:t>
    </dgm:pt>
    <dgm:pt modelId="{05C43B9B-F9DC-4E6B-9FC2-E57F685ADD6D}" type="sibTrans" cxnId="{2DAE5358-614E-414C-AB7E-45E6D30B3402}">
      <dgm:prSet/>
      <dgm:spPr/>
      <dgm:t>
        <a:bodyPr/>
        <a:lstStyle/>
        <a:p>
          <a:endParaRPr lang="id-ID"/>
        </a:p>
      </dgm:t>
    </dgm:pt>
    <dgm:pt modelId="{2CACDC87-E9CD-4F89-9013-D827BA170519}">
      <dgm:prSet phldrT="[Text]" custT="1"/>
      <dgm:spPr/>
      <dgm:t>
        <a:bodyPr/>
        <a:lstStyle/>
        <a:p>
          <a:r>
            <a:rPr lang="id-ID" sz="2000" dirty="0"/>
            <a:t>Mengarahkan panitia dalam melaksanakan kegiatan.</a:t>
          </a:r>
        </a:p>
      </dgm:t>
    </dgm:pt>
    <dgm:pt modelId="{BD295690-901F-4616-B1CC-2583C7685292}" type="parTrans" cxnId="{FCAE0731-E5BF-4206-80C5-B09CC661ACF3}">
      <dgm:prSet/>
      <dgm:spPr/>
      <dgm:t>
        <a:bodyPr/>
        <a:lstStyle/>
        <a:p>
          <a:endParaRPr lang="id-ID"/>
        </a:p>
      </dgm:t>
    </dgm:pt>
    <dgm:pt modelId="{53CB2658-D577-4D06-9401-BA2B148116F1}" type="sibTrans" cxnId="{FCAE0731-E5BF-4206-80C5-B09CC661ACF3}">
      <dgm:prSet/>
      <dgm:spPr/>
      <dgm:t>
        <a:bodyPr/>
        <a:lstStyle/>
        <a:p>
          <a:endParaRPr lang="id-ID"/>
        </a:p>
      </dgm:t>
    </dgm:pt>
    <dgm:pt modelId="{7128F253-853D-4178-8AD7-3F7D975F4B47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2000" dirty="0" err="1"/>
            <a:t>Meyakinkan</a:t>
          </a:r>
          <a:r>
            <a:rPr lang="en-US" sz="2000" dirty="0"/>
            <a:t> </a:t>
          </a:r>
          <a:r>
            <a:rPr lang="en-US" sz="2000" dirty="0" err="1"/>
            <a:t>para</a:t>
          </a:r>
          <a:r>
            <a:rPr lang="en-US" sz="2000" dirty="0"/>
            <a:t> </a:t>
          </a:r>
          <a:r>
            <a:rPr lang="en-US" sz="2000" dirty="0" err="1"/>
            <a:t>donatur</a:t>
          </a:r>
          <a:r>
            <a:rPr lang="en-US" sz="2000" dirty="0"/>
            <a:t>/sponsor agar </a:t>
          </a:r>
          <a:r>
            <a:rPr lang="en-US" sz="2000" dirty="0" err="1"/>
            <a:t>mereka</a:t>
          </a:r>
          <a:r>
            <a:rPr lang="en-US" sz="2000" dirty="0"/>
            <a:t> </a:t>
          </a:r>
          <a:r>
            <a:rPr lang="en-US" sz="2000" dirty="0" err="1"/>
            <a:t>memberikan</a:t>
          </a:r>
          <a:r>
            <a:rPr lang="en-US" sz="2000" dirty="0"/>
            <a:t> </a:t>
          </a:r>
          <a:r>
            <a:rPr lang="en-US" sz="2000" dirty="0" err="1"/>
            <a:t>dukungan</a:t>
          </a:r>
          <a:r>
            <a:rPr lang="en-US" sz="2000" dirty="0"/>
            <a:t> </a:t>
          </a:r>
          <a:r>
            <a:rPr lang="en-US" sz="2000" dirty="0" err="1"/>
            <a:t>meterial</a:t>
          </a:r>
          <a:r>
            <a:rPr lang="en-US" sz="2000" dirty="0"/>
            <a:t> </a:t>
          </a:r>
          <a:r>
            <a:rPr lang="en-US" sz="2000" dirty="0" err="1"/>
            <a:t>maupun</a:t>
          </a:r>
          <a:r>
            <a:rPr lang="en-US" sz="2000" dirty="0"/>
            <a:t> </a:t>
          </a:r>
          <a:r>
            <a:rPr lang="en-US" sz="2000" dirty="0" err="1"/>
            <a:t>finansial</a:t>
          </a:r>
          <a:r>
            <a:rPr lang="en-US" sz="2000" dirty="0"/>
            <a:t> </a:t>
          </a:r>
          <a:r>
            <a:rPr lang="en-US" sz="2000" dirty="0" err="1"/>
            <a:t>dalam</a:t>
          </a:r>
          <a:r>
            <a:rPr lang="en-US" sz="2000" dirty="0"/>
            <a:t> </a:t>
          </a:r>
          <a:r>
            <a:rPr lang="en-US" sz="2000" dirty="0" err="1"/>
            <a:t>mewujudkan</a:t>
          </a:r>
          <a:r>
            <a:rPr lang="en-US" sz="2000" dirty="0"/>
            <a:t> </a:t>
          </a:r>
          <a:r>
            <a:rPr lang="en-US" sz="2000" dirty="0" err="1"/>
            <a:t>kegiatan</a:t>
          </a:r>
          <a:r>
            <a:rPr lang="en-US" sz="2000" dirty="0"/>
            <a:t> yang </a:t>
          </a:r>
          <a:r>
            <a:rPr lang="en-US" sz="2000" dirty="0" err="1"/>
            <a:t>telah</a:t>
          </a:r>
          <a:r>
            <a:rPr lang="en-US" sz="2000" dirty="0"/>
            <a:t> </a:t>
          </a:r>
          <a:r>
            <a:rPr lang="en-US" sz="2000" dirty="0" err="1"/>
            <a:t>direncanakan</a:t>
          </a:r>
          <a:r>
            <a:rPr lang="en-US" sz="2000" dirty="0"/>
            <a:t>.</a:t>
          </a:r>
          <a:endParaRPr lang="id-ID" sz="2000" dirty="0"/>
        </a:p>
      </dgm:t>
    </dgm:pt>
    <dgm:pt modelId="{EBD108BB-D387-44A2-AE4E-C2EDCB9BCD22}" type="parTrans" cxnId="{5514EC14-A845-4725-B300-F463B891BB8E}">
      <dgm:prSet/>
      <dgm:spPr/>
      <dgm:t>
        <a:bodyPr/>
        <a:lstStyle/>
        <a:p>
          <a:endParaRPr lang="id-ID"/>
        </a:p>
      </dgm:t>
    </dgm:pt>
    <dgm:pt modelId="{719BEFC2-33B1-41EE-86CD-16894498FE01}" type="sibTrans" cxnId="{5514EC14-A845-4725-B300-F463B891BB8E}">
      <dgm:prSet/>
      <dgm:spPr/>
      <dgm:t>
        <a:bodyPr/>
        <a:lstStyle/>
        <a:p>
          <a:endParaRPr lang="id-ID"/>
        </a:p>
      </dgm:t>
    </dgm:pt>
    <dgm:pt modelId="{297F7018-4549-422E-B199-3F880DC1F0BB}">
      <dgm:prSet phldrT="[Text]" custT="1"/>
      <dgm:spPr/>
      <dgm:t>
        <a:bodyPr/>
        <a:lstStyle/>
        <a:p>
          <a:r>
            <a:rPr lang="en-US" sz="2000" dirty="0" err="1"/>
            <a:t>Mendapatkan</a:t>
          </a:r>
          <a:r>
            <a:rPr lang="en-US" sz="2000" dirty="0"/>
            <a:t> </a:t>
          </a:r>
          <a:r>
            <a:rPr lang="en-US" sz="2000" dirty="0" err="1"/>
            <a:t>persetujuan</a:t>
          </a:r>
          <a:r>
            <a:rPr lang="en-US" sz="2000" dirty="0"/>
            <a:t>.</a:t>
          </a:r>
          <a:endParaRPr lang="id-ID" sz="2000" dirty="0"/>
        </a:p>
      </dgm:t>
    </dgm:pt>
    <dgm:pt modelId="{969BAF36-0C5B-41A9-8D0F-91C05806ADBC}" type="parTrans" cxnId="{742549E6-F7F9-4E72-A578-E7BFFAF4835E}">
      <dgm:prSet/>
      <dgm:spPr/>
      <dgm:t>
        <a:bodyPr/>
        <a:lstStyle/>
        <a:p>
          <a:endParaRPr lang="id-ID"/>
        </a:p>
      </dgm:t>
    </dgm:pt>
    <dgm:pt modelId="{ED215E4F-557E-47BB-8934-A1CE1960212F}" type="sibTrans" cxnId="{742549E6-F7F9-4E72-A578-E7BFFAF4835E}">
      <dgm:prSet/>
      <dgm:spPr/>
      <dgm:t>
        <a:bodyPr/>
        <a:lstStyle/>
        <a:p>
          <a:endParaRPr lang="id-ID"/>
        </a:p>
      </dgm:t>
    </dgm:pt>
    <dgm:pt modelId="{AD5A41B5-8F85-4181-9A05-1D1CDF748B2D}">
      <dgm:prSet phldrT="[Text]" custT="1"/>
      <dgm:spPr/>
      <dgm:t>
        <a:bodyPr/>
        <a:lstStyle/>
        <a:p>
          <a:r>
            <a:rPr lang="en-US" sz="2000" dirty="0" err="1"/>
            <a:t>Sebagai</a:t>
          </a:r>
          <a:r>
            <a:rPr lang="en-US" sz="2000" dirty="0"/>
            <a:t> </a:t>
          </a:r>
          <a:r>
            <a:rPr lang="en-US" sz="2000" dirty="0" err="1"/>
            <a:t>titik</a:t>
          </a:r>
          <a:r>
            <a:rPr lang="en-US" sz="2000" dirty="0"/>
            <a:t> </a:t>
          </a:r>
          <a:r>
            <a:rPr lang="en-US" sz="2000" dirty="0" err="1"/>
            <a:t>acuan</a:t>
          </a:r>
          <a:r>
            <a:rPr lang="en-US" sz="2000" dirty="0"/>
            <a:t>.</a:t>
          </a:r>
          <a:endParaRPr lang="id-ID" sz="2000" dirty="0"/>
        </a:p>
      </dgm:t>
    </dgm:pt>
    <dgm:pt modelId="{D456C58E-734A-481E-9386-4CEE5924E897}" type="parTrans" cxnId="{8CBE8257-D086-4F44-862A-BA77D0D01A98}">
      <dgm:prSet/>
      <dgm:spPr/>
      <dgm:t>
        <a:bodyPr/>
        <a:lstStyle/>
        <a:p>
          <a:endParaRPr lang="id-ID"/>
        </a:p>
      </dgm:t>
    </dgm:pt>
    <dgm:pt modelId="{FB932266-DCFB-4C67-A6A3-7AA2851C4A50}" type="sibTrans" cxnId="{8CBE8257-D086-4F44-862A-BA77D0D01A98}">
      <dgm:prSet/>
      <dgm:spPr/>
      <dgm:t>
        <a:bodyPr/>
        <a:lstStyle/>
        <a:p>
          <a:endParaRPr lang="id-ID"/>
        </a:p>
      </dgm:t>
    </dgm:pt>
    <dgm:pt modelId="{20BEDC56-BC0F-492E-B7D9-FF7C45EB1637}" type="pres">
      <dgm:prSet presAssocID="{447B9678-02F8-4021-8C19-8E9E1DC003D5}" presName="linearFlow" presStyleCnt="0">
        <dgm:presLayoutVars>
          <dgm:dir/>
          <dgm:resizeHandles val="exact"/>
        </dgm:presLayoutVars>
      </dgm:prSet>
      <dgm:spPr/>
    </dgm:pt>
    <dgm:pt modelId="{A58A6E60-83F1-4466-8D41-EB43B872BD61}" type="pres">
      <dgm:prSet presAssocID="{313772C0-77CA-4615-8FEA-39D38C7A0EE5}" presName="composite" presStyleCnt="0"/>
      <dgm:spPr/>
    </dgm:pt>
    <dgm:pt modelId="{60AF63AB-57E8-4B42-9E63-064E345B54B0}" type="pres">
      <dgm:prSet presAssocID="{313772C0-77CA-4615-8FEA-39D38C7A0EE5}" presName="imgShp" presStyleLbl="fgImgPlace1" presStyleIdx="0" presStyleCnt="5"/>
      <dgm:spPr>
        <a:solidFill>
          <a:schemeClr val="accent2">
            <a:lumMod val="40000"/>
            <a:lumOff val="60000"/>
          </a:schemeClr>
        </a:solidFill>
      </dgm:spPr>
    </dgm:pt>
    <dgm:pt modelId="{266286FC-07AF-4BCA-B3F0-7D21CE09766E}" type="pres">
      <dgm:prSet presAssocID="{313772C0-77CA-4615-8FEA-39D38C7A0EE5}" presName="txShp" presStyleLbl="node1" presStyleIdx="0" presStyleCnt="5" custScaleY="1044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5BE7BA-13F9-4ED2-A11A-76235C6C8235}" type="pres">
      <dgm:prSet presAssocID="{05C43B9B-F9DC-4E6B-9FC2-E57F685ADD6D}" presName="spacing" presStyleCnt="0"/>
      <dgm:spPr/>
    </dgm:pt>
    <dgm:pt modelId="{22270E6B-B225-43AF-8DD7-14D1ABD38448}" type="pres">
      <dgm:prSet presAssocID="{2CACDC87-E9CD-4F89-9013-D827BA170519}" presName="composite" presStyleCnt="0"/>
      <dgm:spPr/>
    </dgm:pt>
    <dgm:pt modelId="{7F09759E-0310-4BE0-9D65-F63E1A6B8882}" type="pres">
      <dgm:prSet presAssocID="{2CACDC87-E9CD-4F89-9013-D827BA170519}" presName="imgShp" presStyleLbl="fgImgPlace1" presStyleIdx="1" presStyleCnt="5"/>
      <dgm:spPr>
        <a:solidFill>
          <a:schemeClr val="accent3">
            <a:lumMod val="60000"/>
            <a:lumOff val="40000"/>
          </a:schemeClr>
        </a:solidFill>
      </dgm:spPr>
    </dgm:pt>
    <dgm:pt modelId="{9DB1861F-4B41-4ED3-8A30-68565177AF9B}" type="pres">
      <dgm:prSet presAssocID="{2CACDC87-E9CD-4F89-9013-D827BA170519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B92025-A5F8-4FE8-94A1-BE607F7B906A}" type="pres">
      <dgm:prSet presAssocID="{53CB2658-D577-4D06-9401-BA2B148116F1}" presName="spacing" presStyleCnt="0"/>
      <dgm:spPr/>
    </dgm:pt>
    <dgm:pt modelId="{7C960C4A-C743-4AFC-AF63-469EBD6CB0FB}" type="pres">
      <dgm:prSet presAssocID="{7128F253-853D-4178-8AD7-3F7D975F4B47}" presName="composite" presStyleCnt="0"/>
      <dgm:spPr/>
    </dgm:pt>
    <dgm:pt modelId="{A1B3D155-2AC7-414C-A9F1-705E2B299528}" type="pres">
      <dgm:prSet presAssocID="{7128F253-853D-4178-8AD7-3F7D975F4B47}" presName="imgShp" presStyleLbl="fgImgPlace1" presStyleIdx="2" presStyleCnt="5"/>
      <dgm:spPr>
        <a:solidFill>
          <a:schemeClr val="accent4">
            <a:lumMod val="60000"/>
            <a:lumOff val="40000"/>
          </a:schemeClr>
        </a:solidFill>
      </dgm:spPr>
    </dgm:pt>
    <dgm:pt modelId="{5FB8F169-2BF8-4BD8-93C8-97677AD2AA7E}" type="pres">
      <dgm:prSet presAssocID="{7128F253-853D-4178-8AD7-3F7D975F4B47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C28E34-5F64-4DA2-9869-D81213916339}" type="pres">
      <dgm:prSet presAssocID="{719BEFC2-33B1-41EE-86CD-16894498FE01}" presName="spacing" presStyleCnt="0"/>
      <dgm:spPr/>
    </dgm:pt>
    <dgm:pt modelId="{19F26A94-41D7-4239-9A8D-0FF9E5944680}" type="pres">
      <dgm:prSet presAssocID="{297F7018-4549-422E-B199-3F880DC1F0BB}" presName="composite" presStyleCnt="0"/>
      <dgm:spPr/>
    </dgm:pt>
    <dgm:pt modelId="{93F3E72F-8894-461B-B54F-DD366956C6A1}" type="pres">
      <dgm:prSet presAssocID="{297F7018-4549-422E-B199-3F880DC1F0BB}" presName="imgShp" presStyleLbl="fgImgPlace1" presStyleIdx="3" presStyleCnt="5"/>
      <dgm:spPr>
        <a:solidFill>
          <a:schemeClr val="accent5">
            <a:lumMod val="40000"/>
            <a:lumOff val="60000"/>
          </a:schemeClr>
        </a:solidFill>
        <a:ln>
          <a:solidFill>
            <a:schemeClr val="accent5">
              <a:lumMod val="60000"/>
              <a:lumOff val="40000"/>
            </a:schemeClr>
          </a:solidFill>
        </a:ln>
      </dgm:spPr>
    </dgm:pt>
    <dgm:pt modelId="{F66BB56D-1B20-4B84-AD6B-44F1911B44A0}" type="pres">
      <dgm:prSet presAssocID="{297F7018-4549-422E-B199-3F880DC1F0BB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053061-1612-4FAE-B3A5-07E0EABB1EEA}" type="pres">
      <dgm:prSet presAssocID="{ED215E4F-557E-47BB-8934-A1CE1960212F}" presName="spacing" presStyleCnt="0"/>
      <dgm:spPr/>
    </dgm:pt>
    <dgm:pt modelId="{5D34B924-A84F-4219-B664-E660773313BA}" type="pres">
      <dgm:prSet presAssocID="{AD5A41B5-8F85-4181-9A05-1D1CDF748B2D}" presName="composite" presStyleCnt="0"/>
      <dgm:spPr/>
    </dgm:pt>
    <dgm:pt modelId="{1B9721F6-4FE9-4D24-85EC-E9FD7284716F}" type="pres">
      <dgm:prSet presAssocID="{AD5A41B5-8F85-4181-9A05-1D1CDF748B2D}" presName="imgShp" presStyleLbl="fgImgPlace1" presStyleIdx="4" presStyleCnt="5"/>
      <dgm:spPr>
        <a:solidFill>
          <a:schemeClr val="accent6">
            <a:lumMod val="60000"/>
            <a:lumOff val="40000"/>
          </a:schemeClr>
        </a:solidFill>
      </dgm:spPr>
    </dgm:pt>
    <dgm:pt modelId="{E42A31DB-4DAF-4364-BAD4-16EBE707E228}" type="pres">
      <dgm:prSet presAssocID="{AD5A41B5-8F85-4181-9A05-1D1CDF748B2D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99260E-0594-4493-AB53-2DCAB712DDBA}" type="presOf" srcId="{AD5A41B5-8F85-4181-9A05-1D1CDF748B2D}" destId="{E42A31DB-4DAF-4364-BAD4-16EBE707E228}" srcOrd="0" destOrd="0" presId="urn:microsoft.com/office/officeart/2005/8/layout/vList3"/>
    <dgm:cxn modelId="{9F61EE81-CF75-499D-9CC5-B3183B4AA557}" type="presOf" srcId="{2CACDC87-E9CD-4F89-9013-D827BA170519}" destId="{9DB1861F-4B41-4ED3-8A30-68565177AF9B}" srcOrd="0" destOrd="0" presId="urn:microsoft.com/office/officeart/2005/8/layout/vList3"/>
    <dgm:cxn modelId="{8CBE8257-D086-4F44-862A-BA77D0D01A98}" srcId="{447B9678-02F8-4021-8C19-8E9E1DC003D5}" destId="{AD5A41B5-8F85-4181-9A05-1D1CDF748B2D}" srcOrd="4" destOrd="0" parTransId="{D456C58E-734A-481E-9386-4CEE5924E897}" sibTransId="{FB932266-DCFB-4C67-A6A3-7AA2851C4A50}"/>
    <dgm:cxn modelId="{297E92F0-3289-4037-A340-B713D4A1C042}" type="presOf" srcId="{313772C0-77CA-4615-8FEA-39D38C7A0EE5}" destId="{266286FC-07AF-4BCA-B3F0-7D21CE09766E}" srcOrd="0" destOrd="0" presId="urn:microsoft.com/office/officeart/2005/8/layout/vList3"/>
    <dgm:cxn modelId="{FCAE0731-E5BF-4206-80C5-B09CC661ACF3}" srcId="{447B9678-02F8-4021-8C19-8E9E1DC003D5}" destId="{2CACDC87-E9CD-4F89-9013-D827BA170519}" srcOrd="1" destOrd="0" parTransId="{BD295690-901F-4616-B1CC-2583C7685292}" sibTransId="{53CB2658-D577-4D06-9401-BA2B148116F1}"/>
    <dgm:cxn modelId="{D55E75B8-AF78-4986-93A6-208887BF4051}" type="presOf" srcId="{447B9678-02F8-4021-8C19-8E9E1DC003D5}" destId="{20BEDC56-BC0F-492E-B7D9-FF7C45EB1637}" srcOrd="0" destOrd="0" presId="urn:microsoft.com/office/officeart/2005/8/layout/vList3"/>
    <dgm:cxn modelId="{2DAE5358-614E-414C-AB7E-45E6D30B3402}" srcId="{447B9678-02F8-4021-8C19-8E9E1DC003D5}" destId="{313772C0-77CA-4615-8FEA-39D38C7A0EE5}" srcOrd="0" destOrd="0" parTransId="{C71C27A0-097F-44FD-8CF2-BAF0B8C4A12B}" sibTransId="{05C43B9B-F9DC-4E6B-9FC2-E57F685ADD6D}"/>
    <dgm:cxn modelId="{0E353B3C-6B00-4EBF-8603-66E4B11ABEE3}" type="presOf" srcId="{297F7018-4549-422E-B199-3F880DC1F0BB}" destId="{F66BB56D-1B20-4B84-AD6B-44F1911B44A0}" srcOrd="0" destOrd="0" presId="urn:microsoft.com/office/officeart/2005/8/layout/vList3"/>
    <dgm:cxn modelId="{5514EC14-A845-4725-B300-F463B891BB8E}" srcId="{447B9678-02F8-4021-8C19-8E9E1DC003D5}" destId="{7128F253-853D-4178-8AD7-3F7D975F4B47}" srcOrd="2" destOrd="0" parTransId="{EBD108BB-D387-44A2-AE4E-C2EDCB9BCD22}" sibTransId="{719BEFC2-33B1-41EE-86CD-16894498FE01}"/>
    <dgm:cxn modelId="{D4536F61-907E-4D87-891D-0C1362FBECF2}" type="presOf" srcId="{7128F253-853D-4178-8AD7-3F7D975F4B47}" destId="{5FB8F169-2BF8-4BD8-93C8-97677AD2AA7E}" srcOrd="0" destOrd="0" presId="urn:microsoft.com/office/officeart/2005/8/layout/vList3"/>
    <dgm:cxn modelId="{742549E6-F7F9-4E72-A578-E7BFFAF4835E}" srcId="{447B9678-02F8-4021-8C19-8E9E1DC003D5}" destId="{297F7018-4549-422E-B199-3F880DC1F0BB}" srcOrd="3" destOrd="0" parTransId="{969BAF36-0C5B-41A9-8D0F-91C05806ADBC}" sibTransId="{ED215E4F-557E-47BB-8934-A1CE1960212F}"/>
    <dgm:cxn modelId="{E9528E34-1321-44A8-9603-69B8C845D1AC}" type="presParOf" srcId="{20BEDC56-BC0F-492E-B7D9-FF7C45EB1637}" destId="{A58A6E60-83F1-4466-8D41-EB43B872BD61}" srcOrd="0" destOrd="0" presId="urn:microsoft.com/office/officeart/2005/8/layout/vList3"/>
    <dgm:cxn modelId="{78A26990-A168-41A7-A0DA-41119EA44C18}" type="presParOf" srcId="{A58A6E60-83F1-4466-8D41-EB43B872BD61}" destId="{60AF63AB-57E8-4B42-9E63-064E345B54B0}" srcOrd="0" destOrd="0" presId="urn:microsoft.com/office/officeart/2005/8/layout/vList3"/>
    <dgm:cxn modelId="{F232DAB6-8FED-4FF1-93D5-361CFCF4F7F8}" type="presParOf" srcId="{A58A6E60-83F1-4466-8D41-EB43B872BD61}" destId="{266286FC-07AF-4BCA-B3F0-7D21CE09766E}" srcOrd="1" destOrd="0" presId="urn:microsoft.com/office/officeart/2005/8/layout/vList3"/>
    <dgm:cxn modelId="{E0828ACE-C9EF-4C5F-B54E-0BE7D3B54FA2}" type="presParOf" srcId="{20BEDC56-BC0F-492E-B7D9-FF7C45EB1637}" destId="{085BE7BA-13F9-4ED2-A11A-76235C6C8235}" srcOrd="1" destOrd="0" presId="urn:microsoft.com/office/officeart/2005/8/layout/vList3"/>
    <dgm:cxn modelId="{5CAC18DD-9D55-4E63-A543-EA8867D8B9DC}" type="presParOf" srcId="{20BEDC56-BC0F-492E-B7D9-FF7C45EB1637}" destId="{22270E6B-B225-43AF-8DD7-14D1ABD38448}" srcOrd="2" destOrd="0" presId="urn:microsoft.com/office/officeart/2005/8/layout/vList3"/>
    <dgm:cxn modelId="{3C4AA479-1E36-47F1-9054-E06FAFA6A25F}" type="presParOf" srcId="{22270E6B-B225-43AF-8DD7-14D1ABD38448}" destId="{7F09759E-0310-4BE0-9D65-F63E1A6B8882}" srcOrd="0" destOrd="0" presId="urn:microsoft.com/office/officeart/2005/8/layout/vList3"/>
    <dgm:cxn modelId="{4F44C497-712B-4206-AFDC-F5A4FB69988E}" type="presParOf" srcId="{22270E6B-B225-43AF-8DD7-14D1ABD38448}" destId="{9DB1861F-4B41-4ED3-8A30-68565177AF9B}" srcOrd="1" destOrd="0" presId="urn:microsoft.com/office/officeart/2005/8/layout/vList3"/>
    <dgm:cxn modelId="{22F33D28-0E9F-42E0-B737-56F67CB59291}" type="presParOf" srcId="{20BEDC56-BC0F-492E-B7D9-FF7C45EB1637}" destId="{A8B92025-A5F8-4FE8-94A1-BE607F7B906A}" srcOrd="3" destOrd="0" presId="urn:microsoft.com/office/officeart/2005/8/layout/vList3"/>
    <dgm:cxn modelId="{DB80B77E-9765-45D6-8CE4-A4410747B585}" type="presParOf" srcId="{20BEDC56-BC0F-492E-B7D9-FF7C45EB1637}" destId="{7C960C4A-C743-4AFC-AF63-469EBD6CB0FB}" srcOrd="4" destOrd="0" presId="urn:microsoft.com/office/officeart/2005/8/layout/vList3"/>
    <dgm:cxn modelId="{7E5AAC38-E267-4046-9E94-D3E74CD765A3}" type="presParOf" srcId="{7C960C4A-C743-4AFC-AF63-469EBD6CB0FB}" destId="{A1B3D155-2AC7-414C-A9F1-705E2B299528}" srcOrd="0" destOrd="0" presId="urn:microsoft.com/office/officeart/2005/8/layout/vList3"/>
    <dgm:cxn modelId="{A8ABF330-1B77-431B-B6DC-B557629D69D7}" type="presParOf" srcId="{7C960C4A-C743-4AFC-AF63-469EBD6CB0FB}" destId="{5FB8F169-2BF8-4BD8-93C8-97677AD2AA7E}" srcOrd="1" destOrd="0" presId="urn:microsoft.com/office/officeart/2005/8/layout/vList3"/>
    <dgm:cxn modelId="{5ACFABEA-11D6-4198-8215-0C4EEA391351}" type="presParOf" srcId="{20BEDC56-BC0F-492E-B7D9-FF7C45EB1637}" destId="{90C28E34-5F64-4DA2-9869-D81213916339}" srcOrd="5" destOrd="0" presId="urn:microsoft.com/office/officeart/2005/8/layout/vList3"/>
    <dgm:cxn modelId="{2E3F0D12-44A7-4B3F-A902-AF18AF6C00AC}" type="presParOf" srcId="{20BEDC56-BC0F-492E-B7D9-FF7C45EB1637}" destId="{19F26A94-41D7-4239-9A8D-0FF9E5944680}" srcOrd="6" destOrd="0" presId="urn:microsoft.com/office/officeart/2005/8/layout/vList3"/>
    <dgm:cxn modelId="{1155D983-2E95-4281-B493-9886AAD78779}" type="presParOf" srcId="{19F26A94-41D7-4239-9A8D-0FF9E5944680}" destId="{93F3E72F-8894-461B-B54F-DD366956C6A1}" srcOrd="0" destOrd="0" presId="urn:microsoft.com/office/officeart/2005/8/layout/vList3"/>
    <dgm:cxn modelId="{BF821255-598B-4A3F-B218-95029220CBCF}" type="presParOf" srcId="{19F26A94-41D7-4239-9A8D-0FF9E5944680}" destId="{F66BB56D-1B20-4B84-AD6B-44F1911B44A0}" srcOrd="1" destOrd="0" presId="urn:microsoft.com/office/officeart/2005/8/layout/vList3"/>
    <dgm:cxn modelId="{F16BF59F-5D15-423A-B21A-B482655FB6BE}" type="presParOf" srcId="{20BEDC56-BC0F-492E-B7D9-FF7C45EB1637}" destId="{ED053061-1612-4FAE-B3A5-07E0EABB1EEA}" srcOrd="7" destOrd="0" presId="urn:microsoft.com/office/officeart/2005/8/layout/vList3"/>
    <dgm:cxn modelId="{D8D3C1FB-338D-4F92-A462-03D0C36FF9B8}" type="presParOf" srcId="{20BEDC56-BC0F-492E-B7D9-FF7C45EB1637}" destId="{5D34B924-A84F-4219-B664-E660773313BA}" srcOrd="8" destOrd="0" presId="urn:microsoft.com/office/officeart/2005/8/layout/vList3"/>
    <dgm:cxn modelId="{761383E3-5E30-43C9-9077-61EE6265ADB8}" type="presParOf" srcId="{5D34B924-A84F-4219-B664-E660773313BA}" destId="{1B9721F6-4FE9-4D24-85EC-E9FD7284716F}" srcOrd="0" destOrd="0" presId="urn:microsoft.com/office/officeart/2005/8/layout/vList3"/>
    <dgm:cxn modelId="{86A54F14-1776-4F97-BEFE-C07BFB38256D}" type="presParOf" srcId="{5D34B924-A84F-4219-B664-E660773313BA}" destId="{E42A31DB-4DAF-4364-BAD4-16EBE707E22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F0B892-8376-4861-8BDF-E81B3CC3A540}" type="doc">
      <dgm:prSet loTypeId="urn:microsoft.com/office/officeart/2005/8/layout/vList2#7" loCatId="list" qsTypeId="urn:microsoft.com/office/officeart/2005/8/quickstyle/3d3#7" qsCatId="3D" csTypeId="urn:microsoft.com/office/officeart/2005/8/colors/accent1_2#45" csCatId="accent1" phldr="1"/>
      <dgm:spPr/>
      <dgm:t>
        <a:bodyPr/>
        <a:lstStyle/>
        <a:p>
          <a:endParaRPr lang="id-ID"/>
        </a:p>
      </dgm:t>
    </dgm:pt>
    <dgm:pt modelId="{1D9F85D8-2A14-4ECB-9B68-49459075D71B}">
      <dgm:prSet phldrT="[Text]" custT="1"/>
      <dgm:spPr>
        <a:solidFill>
          <a:schemeClr val="bg2">
            <a:lumMod val="25000"/>
          </a:schemeClr>
        </a:solidFill>
      </dgm:spPr>
      <dgm:t>
        <a:bodyPr/>
        <a:lstStyle/>
        <a:p>
          <a:pPr algn="ctr"/>
          <a:r>
            <a:rPr lang="id-ID" sz="2800" dirty="0"/>
            <a:t>Jenis-Jenis Proposal</a:t>
          </a:r>
        </a:p>
      </dgm:t>
    </dgm:pt>
    <dgm:pt modelId="{0B86B6EF-6F9C-4F99-A176-81CC9958C338}" type="parTrans" cxnId="{4444C7C8-3810-4394-B3AC-B142E9EE4A35}">
      <dgm:prSet/>
      <dgm:spPr/>
      <dgm:t>
        <a:bodyPr/>
        <a:lstStyle/>
        <a:p>
          <a:endParaRPr lang="id-ID"/>
        </a:p>
      </dgm:t>
    </dgm:pt>
    <dgm:pt modelId="{8BA8DA66-B189-4B8B-B7E3-413888A7D9CB}" type="sibTrans" cxnId="{4444C7C8-3810-4394-B3AC-B142E9EE4A35}">
      <dgm:prSet/>
      <dgm:spPr/>
      <dgm:t>
        <a:bodyPr/>
        <a:lstStyle/>
        <a:p>
          <a:endParaRPr lang="id-ID"/>
        </a:p>
      </dgm:t>
    </dgm:pt>
    <dgm:pt modelId="{824EA6BA-5B2B-4DB5-B1E7-ED55D5532483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pPr algn="ctr"/>
          <a:r>
            <a:rPr lang="id-ID" sz="2800" dirty="0"/>
            <a:t>Struktur Proposal</a:t>
          </a:r>
        </a:p>
      </dgm:t>
    </dgm:pt>
    <dgm:pt modelId="{AA8E6AEB-719F-426D-AD93-5E65BB739B1A}" type="parTrans" cxnId="{D3E813E7-ADD8-49B8-BC5A-DFC19DC2E562}">
      <dgm:prSet/>
      <dgm:spPr/>
      <dgm:t>
        <a:bodyPr/>
        <a:lstStyle/>
        <a:p>
          <a:endParaRPr lang="id-ID"/>
        </a:p>
      </dgm:t>
    </dgm:pt>
    <dgm:pt modelId="{1900CDC5-1CA0-4279-AC9D-3682C67BD281}" type="sibTrans" cxnId="{D3E813E7-ADD8-49B8-BC5A-DFC19DC2E562}">
      <dgm:prSet/>
      <dgm:spPr/>
      <dgm:t>
        <a:bodyPr/>
        <a:lstStyle/>
        <a:p>
          <a:endParaRPr lang="id-ID"/>
        </a:p>
      </dgm:t>
    </dgm:pt>
    <dgm:pt modelId="{A3D14CF8-F054-48DC-B00F-552505A67930}" type="pres">
      <dgm:prSet presAssocID="{E2F0B892-8376-4861-8BDF-E81B3CC3A54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864FC2-DEC7-4AE3-BDBC-CEEE43FA5E2C}" type="pres">
      <dgm:prSet presAssocID="{1D9F85D8-2A14-4ECB-9B68-49459075D71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E8F2A6-5A43-4E6A-95EE-4BBDCEB8A7B8}" type="pres">
      <dgm:prSet presAssocID="{8BA8DA66-B189-4B8B-B7E3-413888A7D9CB}" presName="spacer" presStyleCnt="0"/>
      <dgm:spPr/>
    </dgm:pt>
    <dgm:pt modelId="{42283224-8433-4371-BC56-1C212FB960D2}" type="pres">
      <dgm:prSet presAssocID="{824EA6BA-5B2B-4DB5-B1E7-ED55D553248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4569386-CE44-4A2E-B6DB-CE5EBB734093}" type="presOf" srcId="{1D9F85D8-2A14-4ECB-9B68-49459075D71B}" destId="{64864FC2-DEC7-4AE3-BDBC-CEEE43FA5E2C}" srcOrd="0" destOrd="0" presId="urn:microsoft.com/office/officeart/2005/8/layout/vList2#7"/>
    <dgm:cxn modelId="{D3E813E7-ADD8-49B8-BC5A-DFC19DC2E562}" srcId="{E2F0B892-8376-4861-8BDF-E81B3CC3A540}" destId="{824EA6BA-5B2B-4DB5-B1E7-ED55D5532483}" srcOrd="1" destOrd="0" parTransId="{AA8E6AEB-719F-426D-AD93-5E65BB739B1A}" sibTransId="{1900CDC5-1CA0-4279-AC9D-3682C67BD281}"/>
    <dgm:cxn modelId="{1FD13695-2B1C-48D1-B78C-6FA248C11514}" type="presOf" srcId="{E2F0B892-8376-4861-8BDF-E81B3CC3A540}" destId="{A3D14CF8-F054-48DC-B00F-552505A67930}" srcOrd="0" destOrd="0" presId="urn:microsoft.com/office/officeart/2005/8/layout/vList2#7"/>
    <dgm:cxn modelId="{92DE0A6B-F32F-4BB6-80E4-1C349821BB06}" type="presOf" srcId="{824EA6BA-5B2B-4DB5-B1E7-ED55D5532483}" destId="{42283224-8433-4371-BC56-1C212FB960D2}" srcOrd="0" destOrd="0" presId="urn:microsoft.com/office/officeart/2005/8/layout/vList2#7"/>
    <dgm:cxn modelId="{4444C7C8-3810-4394-B3AC-B142E9EE4A35}" srcId="{E2F0B892-8376-4861-8BDF-E81B3CC3A540}" destId="{1D9F85D8-2A14-4ECB-9B68-49459075D71B}" srcOrd="0" destOrd="0" parTransId="{0B86B6EF-6F9C-4F99-A176-81CC9958C338}" sibTransId="{8BA8DA66-B189-4B8B-B7E3-413888A7D9CB}"/>
    <dgm:cxn modelId="{9031288C-30D9-42F4-9187-52E84070224F}" type="presParOf" srcId="{A3D14CF8-F054-48DC-B00F-552505A67930}" destId="{64864FC2-DEC7-4AE3-BDBC-CEEE43FA5E2C}" srcOrd="0" destOrd="0" presId="urn:microsoft.com/office/officeart/2005/8/layout/vList2#7"/>
    <dgm:cxn modelId="{66753659-7C9A-4142-856A-9C03F5BDDD49}" type="presParOf" srcId="{A3D14CF8-F054-48DC-B00F-552505A67930}" destId="{DEE8F2A6-5A43-4E6A-95EE-4BBDCEB8A7B8}" srcOrd="1" destOrd="0" presId="urn:microsoft.com/office/officeart/2005/8/layout/vList2#7"/>
    <dgm:cxn modelId="{550D4546-E38F-458E-90A3-6DE179F232A7}" type="presParOf" srcId="{A3D14CF8-F054-48DC-B00F-552505A67930}" destId="{42283224-8433-4371-BC56-1C212FB960D2}" srcOrd="2" destOrd="0" presId="urn:microsoft.com/office/officeart/2005/8/layout/vList2#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B9F0853-5E79-4021-A294-61E8246A55E2}" type="doc">
      <dgm:prSet loTypeId="urn:microsoft.com/office/officeart/2005/8/layout/vList6" loCatId="list" qsTypeId="urn:microsoft.com/office/officeart/2005/8/quickstyle/simple1#83" qsCatId="simple" csTypeId="urn:microsoft.com/office/officeart/2005/8/colors/accent1_2#46" csCatId="accent1" phldr="1"/>
      <dgm:spPr/>
      <dgm:t>
        <a:bodyPr/>
        <a:lstStyle/>
        <a:p>
          <a:endParaRPr lang="id-ID"/>
        </a:p>
      </dgm:t>
    </dgm:pt>
    <dgm:pt modelId="{09DC3E65-F9A5-4E56-A016-20D275FD75DA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id-ID" sz="2800" dirty="0"/>
            <a:t>Proposal Berdasarkan Bentuk</a:t>
          </a:r>
        </a:p>
      </dgm:t>
    </dgm:pt>
    <dgm:pt modelId="{DB4D2D25-C37E-4944-83A1-E893BB844A14}" type="parTrans" cxnId="{C35B9C18-4EC0-4753-B450-9001C7098832}">
      <dgm:prSet/>
      <dgm:spPr/>
      <dgm:t>
        <a:bodyPr/>
        <a:lstStyle/>
        <a:p>
          <a:endParaRPr lang="id-ID"/>
        </a:p>
      </dgm:t>
    </dgm:pt>
    <dgm:pt modelId="{4B3E4A15-895B-40B6-9763-1D73FF520242}" type="sibTrans" cxnId="{C35B9C18-4EC0-4753-B450-9001C7098832}">
      <dgm:prSet/>
      <dgm:spPr/>
      <dgm:t>
        <a:bodyPr/>
        <a:lstStyle/>
        <a:p>
          <a:endParaRPr lang="id-ID"/>
        </a:p>
      </dgm:t>
    </dgm:pt>
    <dgm:pt modelId="{A61B7B2D-5707-4D26-B176-E72F145730CB}">
      <dgm:prSet phldrT="[Text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id-ID" dirty="0"/>
            <a:t>Formal</a:t>
          </a:r>
        </a:p>
      </dgm:t>
    </dgm:pt>
    <dgm:pt modelId="{6EEB8570-D367-4490-B224-04555A3A9F2C}" type="parTrans" cxnId="{4B100C3C-331D-482B-B215-F8D80A071F4B}">
      <dgm:prSet/>
      <dgm:spPr/>
      <dgm:t>
        <a:bodyPr/>
        <a:lstStyle/>
        <a:p>
          <a:endParaRPr lang="id-ID"/>
        </a:p>
      </dgm:t>
    </dgm:pt>
    <dgm:pt modelId="{FE48B5A3-D8C4-4043-8316-41E318FCDE22}" type="sibTrans" cxnId="{4B100C3C-331D-482B-B215-F8D80A071F4B}">
      <dgm:prSet/>
      <dgm:spPr/>
      <dgm:t>
        <a:bodyPr/>
        <a:lstStyle/>
        <a:p>
          <a:endParaRPr lang="id-ID"/>
        </a:p>
      </dgm:t>
    </dgm:pt>
    <dgm:pt modelId="{A30E473D-732A-42BD-A116-84635FAEC439}">
      <dgm:prSet phldrT="[Text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id-ID" dirty="0"/>
            <a:t>Nonformal</a:t>
          </a:r>
        </a:p>
      </dgm:t>
    </dgm:pt>
    <dgm:pt modelId="{392D7277-DC23-40D3-BD34-10678FA90AA7}" type="parTrans" cxnId="{BF598F08-B20C-46C9-972D-14472598BB32}">
      <dgm:prSet/>
      <dgm:spPr/>
      <dgm:t>
        <a:bodyPr/>
        <a:lstStyle/>
        <a:p>
          <a:endParaRPr lang="id-ID"/>
        </a:p>
      </dgm:t>
    </dgm:pt>
    <dgm:pt modelId="{84E0F5BD-27F2-4011-816C-34EFA45E4E9C}" type="sibTrans" cxnId="{BF598F08-B20C-46C9-972D-14472598BB32}">
      <dgm:prSet/>
      <dgm:spPr/>
      <dgm:t>
        <a:bodyPr/>
        <a:lstStyle/>
        <a:p>
          <a:endParaRPr lang="id-ID"/>
        </a:p>
      </dgm:t>
    </dgm:pt>
    <dgm:pt modelId="{E96F1407-C248-4A7A-A2CE-CE219572F904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id-ID" sz="2800" dirty="0"/>
            <a:t>Proposal Berdasarkan Tujuan Penulis</a:t>
          </a:r>
        </a:p>
      </dgm:t>
    </dgm:pt>
    <dgm:pt modelId="{951A170F-06D1-421D-B816-689B49F0A4CA}" type="parTrans" cxnId="{2AE27CC7-FBE2-4508-AB7A-A5B11AF94269}">
      <dgm:prSet/>
      <dgm:spPr/>
      <dgm:t>
        <a:bodyPr/>
        <a:lstStyle/>
        <a:p>
          <a:endParaRPr lang="id-ID"/>
        </a:p>
      </dgm:t>
    </dgm:pt>
    <dgm:pt modelId="{E2E4F941-7714-44B7-B726-6E608E81BC65}" type="sibTrans" cxnId="{2AE27CC7-FBE2-4508-AB7A-A5B11AF94269}">
      <dgm:prSet/>
      <dgm:spPr/>
      <dgm:t>
        <a:bodyPr/>
        <a:lstStyle/>
        <a:p>
          <a:endParaRPr lang="id-ID"/>
        </a:p>
      </dgm:t>
    </dgm:pt>
    <dgm:pt modelId="{1E278101-9ACF-49CE-9355-931B33DA0662}">
      <dgm:prSet phldrT="[Text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id-ID" dirty="0"/>
            <a:t>Proposal Acara</a:t>
          </a:r>
        </a:p>
      </dgm:t>
    </dgm:pt>
    <dgm:pt modelId="{16191118-2332-455D-960C-3329975DD38A}" type="parTrans" cxnId="{66105B0D-1725-4746-B628-40380D425C0D}">
      <dgm:prSet/>
      <dgm:spPr/>
      <dgm:t>
        <a:bodyPr/>
        <a:lstStyle/>
        <a:p>
          <a:endParaRPr lang="id-ID"/>
        </a:p>
      </dgm:t>
    </dgm:pt>
    <dgm:pt modelId="{04DC0B93-1E2D-4A0B-B477-25893CA22E35}" type="sibTrans" cxnId="{66105B0D-1725-4746-B628-40380D425C0D}">
      <dgm:prSet/>
      <dgm:spPr/>
      <dgm:t>
        <a:bodyPr/>
        <a:lstStyle/>
        <a:p>
          <a:endParaRPr lang="id-ID"/>
        </a:p>
      </dgm:t>
    </dgm:pt>
    <dgm:pt modelId="{9E7EE391-FD1D-424F-AF85-753AA9F8EDA0}">
      <dgm:prSet phldrT="[Text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id-ID" dirty="0"/>
            <a:t>Proposal Kerja Sama</a:t>
          </a:r>
        </a:p>
      </dgm:t>
    </dgm:pt>
    <dgm:pt modelId="{D36EDC44-A327-4ED7-B857-34497D974A1B}" type="parTrans" cxnId="{0E99463F-8161-4D80-8B15-03459F6B3147}">
      <dgm:prSet/>
      <dgm:spPr/>
      <dgm:t>
        <a:bodyPr/>
        <a:lstStyle/>
        <a:p>
          <a:endParaRPr lang="id-ID"/>
        </a:p>
      </dgm:t>
    </dgm:pt>
    <dgm:pt modelId="{3CB05D3C-C9F9-4DF3-A5E5-48E9C84E2917}" type="sibTrans" cxnId="{0E99463F-8161-4D80-8B15-03459F6B3147}">
      <dgm:prSet/>
      <dgm:spPr/>
      <dgm:t>
        <a:bodyPr/>
        <a:lstStyle/>
        <a:p>
          <a:endParaRPr lang="id-ID"/>
        </a:p>
      </dgm:t>
    </dgm:pt>
    <dgm:pt modelId="{8B2FD066-A35F-40BE-B208-40F2F34D21A5}">
      <dgm:prSet phldrT="[Text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id-ID" dirty="0"/>
            <a:t>Semiformal</a:t>
          </a:r>
        </a:p>
      </dgm:t>
    </dgm:pt>
    <dgm:pt modelId="{F3139223-E066-4451-BC35-CA3E8A0040B6}" type="parTrans" cxnId="{F10EC92C-568A-4980-8BB2-806F0D98A612}">
      <dgm:prSet/>
      <dgm:spPr/>
      <dgm:t>
        <a:bodyPr/>
        <a:lstStyle/>
        <a:p>
          <a:endParaRPr lang="id-ID"/>
        </a:p>
      </dgm:t>
    </dgm:pt>
    <dgm:pt modelId="{40C18A67-5680-4934-9372-F276ABE82708}" type="sibTrans" cxnId="{F10EC92C-568A-4980-8BB2-806F0D98A612}">
      <dgm:prSet/>
      <dgm:spPr/>
      <dgm:t>
        <a:bodyPr/>
        <a:lstStyle/>
        <a:p>
          <a:endParaRPr lang="id-ID"/>
        </a:p>
      </dgm:t>
    </dgm:pt>
    <dgm:pt modelId="{1A525D85-34FB-4D5A-B8A4-A72CA5032CA7}">
      <dgm:prSet phldrT="[Text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id-ID" dirty="0"/>
            <a:t>Proposal Permohonan Dana</a:t>
          </a:r>
        </a:p>
      </dgm:t>
    </dgm:pt>
    <dgm:pt modelId="{A9777695-6272-49C9-AA99-AA446FA6DE59}" type="parTrans" cxnId="{FDFD888D-362E-4BE2-BFDB-D7403BBA25EB}">
      <dgm:prSet/>
      <dgm:spPr/>
      <dgm:t>
        <a:bodyPr/>
        <a:lstStyle/>
        <a:p>
          <a:endParaRPr lang="id-ID"/>
        </a:p>
      </dgm:t>
    </dgm:pt>
    <dgm:pt modelId="{A5D1ED43-E1FF-4C67-8D19-CC0D2D66431B}" type="sibTrans" cxnId="{FDFD888D-362E-4BE2-BFDB-D7403BBA25EB}">
      <dgm:prSet/>
      <dgm:spPr/>
      <dgm:t>
        <a:bodyPr/>
        <a:lstStyle/>
        <a:p>
          <a:endParaRPr lang="id-ID"/>
        </a:p>
      </dgm:t>
    </dgm:pt>
    <dgm:pt modelId="{7E5B8898-E095-40D9-95B3-889C59555114}">
      <dgm:prSet phldrT="[Text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id-ID" dirty="0"/>
            <a:t>Proposal Kerja Praktik</a:t>
          </a:r>
        </a:p>
      </dgm:t>
    </dgm:pt>
    <dgm:pt modelId="{AFD14A3D-39E3-469B-8783-1FED0A15F976}" type="parTrans" cxnId="{ED08E7B5-38E4-40F3-9124-373717A31BEE}">
      <dgm:prSet/>
      <dgm:spPr/>
      <dgm:t>
        <a:bodyPr/>
        <a:lstStyle/>
        <a:p>
          <a:endParaRPr lang="id-ID"/>
        </a:p>
      </dgm:t>
    </dgm:pt>
    <dgm:pt modelId="{98A2A91F-7BD1-4273-8188-FF238A2931D5}" type="sibTrans" cxnId="{ED08E7B5-38E4-40F3-9124-373717A31BEE}">
      <dgm:prSet/>
      <dgm:spPr/>
      <dgm:t>
        <a:bodyPr/>
        <a:lstStyle/>
        <a:p>
          <a:endParaRPr lang="id-ID"/>
        </a:p>
      </dgm:t>
    </dgm:pt>
    <dgm:pt modelId="{D073C908-3BA1-495C-97EA-1DEECECEDCAE}">
      <dgm:prSet phldrT="[Text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id-ID" dirty="0"/>
            <a:t>Proposal Usaha</a:t>
          </a:r>
        </a:p>
      </dgm:t>
    </dgm:pt>
    <dgm:pt modelId="{0EFB74E0-9473-49AD-BA7F-EB6F19D6C637}" type="parTrans" cxnId="{1F127999-FD08-4C04-89C3-894DBAD6374F}">
      <dgm:prSet/>
      <dgm:spPr/>
      <dgm:t>
        <a:bodyPr/>
        <a:lstStyle/>
        <a:p>
          <a:endParaRPr lang="id-ID"/>
        </a:p>
      </dgm:t>
    </dgm:pt>
    <dgm:pt modelId="{F81BF545-7CCD-48C5-BFEF-6E923CE25F72}" type="sibTrans" cxnId="{1F127999-FD08-4C04-89C3-894DBAD6374F}">
      <dgm:prSet/>
      <dgm:spPr/>
      <dgm:t>
        <a:bodyPr/>
        <a:lstStyle/>
        <a:p>
          <a:endParaRPr lang="id-ID"/>
        </a:p>
      </dgm:t>
    </dgm:pt>
    <dgm:pt modelId="{F66982F5-FA71-425D-9C98-93083291D2E2}">
      <dgm:prSet phldrT="[Text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endParaRPr lang="id-ID" dirty="0"/>
        </a:p>
      </dgm:t>
    </dgm:pt>
    <dgm:pt modelId="{20682E6A-932D-4DCC-9F68-58A4AAC8FC08}" type="parTrans" cxnId="{1BBCD5A3-3953-44F1-B9A4-A1C2FA05AA5A}">
      <dgm:prSet/>
      <dgm:spPr/>
    </dgm:pt>
    <dgm:pt modelId="{0020EB64-74B8-4CA6-A076-EA92C78554F2}" type="sibTrans" cxnId="{1BBCD5A3-3953-44F1-B9A4-A1C2FA05AA5A}">
      <dgm:prSet/>
      <dgm:spPr/>
    </dgm:pt>
    <dgm:pt modelId="{41D85CCD-7204-4246-B996-853E1CD18334}" type="pres">
      <dgm:prSet presAssocID="{5B9F0853-5E79-4021-A294-61E8246A55E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13F8C05-D35A-4167-B1F0-6660FF0D154A}" type="pres">
      <dgm:prSet presAssocID="{09DC3E65-F9A5-4E56-A016-20D275FD75DA}" presName="linNode" presStyleCnt="0"/>
      <dgm:spPr/>
    </dgm:pt>
    <dgm:pt modelId="{4F090414-9AAF-457C-BD79-00E71A98777B}" type="pres">
      <dgm:prSet presAssocID="{09DC3E65-F9A5-4E56-A016-20D275FD75DA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C71AB3-0475-40FF-8E1F-A337AB268D4C}" type="pres">
      <dgm:prSet presAssocID="{09DC3E65-F9A5-4E56-A016-20D275FD75DA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10451E-519C-44A2-A847-866B32B4D00E}" type="pres">
      <dgm:prSet presAssocID="{4B3E4A15-895B-40B6-9763-1D73FF520242}" presName="spacing" presStyleCnt="0"/>
      <dgm:spPr/>
    </dgm:pt>
    <dgm:pt modelId="{C44AE419-DD2B-4A84-BAB2-3978913FD78B}" type="pres">
      <dgm:prSet presAssocID="{E96F1407-C248-4A7A-A2CE-CE219572F904}" presName="linNode" presStyleCnt="0"/>
      <dgm:spPr/>
    </dgm:pt>
    <dgm:pt modelId="{DE77DAF3-42CE-4116-9102-53B412C54D2F}" type="pres">
      <dgm:prSet presAssocID="{E96F1407-C248-4A7A-A2CE-CE219572F904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B70CFB-A6C6-49D0-AEFD-060301617527}" type="pres">
      <dgm:prSet presAssocID="{E96F1407-C248-4A7A-A2CE-CE219572F904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542FC34-130A-4366-A77B-FB58C8C72085}" type="presOf" srcId="{F66982F5-FA71-425D-9C98-93083291D2E2}" destId="{81C71AB3-0475-40FF-8E1F-A337AB268D4C}" srcOrd="0" destOrd="0" presId="urn:microsoft.com/office/officeart/2005/8/layout/vList6"/>
    <dgm:cxn modelId="{2AE27CC7-FBE2-4508-AB7A-A5B11AF94269}" srcId="{5B9F0853-5E79-4021-A294-61E8246A55E2}" destId="{E96F1407-C248-4A7A-A2CE-CE219572F904}" srcOrd="1" destOrd="0" parTransId="{951A170F-06D1-421D-B816-689B49F0A4CA}" sibTransId="{E2E4F941-7714-44B7-B726-6E608E81BC65}"/>
    <dgm:cxn modelId="{F2027DF6-BF22-43E7-8E86-7C4AAE62119A}" type="presOf" srcId="{09DC3E65-F9A5-4E56-A016-20D275FD75DA}" destId="{4F090414-9AAF-457C-BD79-00E71A98777B}" srcOrd="0" destOrd="0" presId="urn:microsoft.com/office/officeart/2005/8/layout/vList6"/>
    <dgm:cxn modelId="{ED08E7B5-38E4-40F3-9124-373717A31BEE}" srcId="{E96F1407-C248-4A7A-A2CE-CE219572F904}" destId="{7E5B8898-E095-40D9-95B3-889C59555114}" srcOrd="3" destOrd="0" parTransId="{AFD14A3D-39E3-469B-8783-1FED0A15F976}" sibTransId="{98A2A91F-7BD1-4273-8188-FF238A2931D5}"/>
    <dgm:cxn modelId="{F10EC92C-568A-4980-8BB2-806F0D98A612}" srcId="{09DC3E65-F9A5-4E56-A016-20D275FD75DA}" destId="{8B2FD066-A35F-40BE-B208-40F2F34D21A5}" srcOrd="3" destOrd="0" parTransId="{F3139223-E066-4451-BC35-CA3E8A0040B6}" sibTransId="{40C18A67-5680-4934-9372-F276ABE82708}"/>
    <dgm:cxn modelId="{E947D2C8-6807-4CA8-9527-CC77346EC8A0}" type="presOf" srcId="{E96F1407-C248-4A7A-A2CE-CE219572F904}" destId="{DE77DAF3-42CE-4116-9102-53B412C54D2F}" srcOrd="0" destOrd="0" presId="urn:microsoft.com/office/officeart/2005/8/layout/vList6"/>
    <dgm:cxn modelId="{BF598F08-B20C-46C9-972D-14472598BB32}" srcId="{09DC3E65-F9A5-4E56-A016-20D275FD75DA}" destId="{A30E473D-732A-42BD-A116-84635FAEC439}" srcOrd="2" destOrd="0" parTransId="{392D7277-DC23-40D3-BD34-10678FA90AA7}" sibTransId="{84E0F5BD-27F2-4011-816C-34EFA45E4E9C}"/>
    <dgm:cxn modelId="{AE46A421-85B7-4E0F-8066-BDCF4BA92F1B}" type="presOf" srcId="{1A525D85-34FB-4D5A-B8A4-A72CA5032CA7}" destId="{14B70CFB-A6C6-49D0-AEFD-060301617527}" srcOrd="0" destOrd="2" presId="urn:microsoft.com/office/officeart/2005/8/layout/vList6"/>
    <dgm:cxn modelId="{1BBCD5A3-3953-44F1-B9A4-A1C2FA05AA5A}" srcId="{09DC3E65-F9A5-4E56-A016-20D275FD75DA}" destId="{F66982F5-FA71-425D-9C98-93083291D2E2}" srcOrd="0" destOrd="0" parTransId="{20682E6A-932D-4DCC-9F68-58A4AAC8FC08}" sibTransId="{0020EB64-74B8-4CA6-A076-EA92C78554F2}"/>
    <dgm:cxn modelId="{4B100C3C-331D-482B-B215-F8D80A071F4B}" srcId="{09DC3E65-F9A5-4E56-A016-20D275FD75DA}" destId="{A61B7B2D-5707-4D26-B176-E72F145730CB}" srcOrd="1" destOrd="0" parTransId="{6EEB8570-D367-4490-B224-04555A3A9F2C}" sibTransId="{FE48B5A3-D8C4-4043-8316-41E318FCDE22}"/>
    <dgm:cxn modelId="{87A74736-9FE2-489B-AE4A-0D9D40406C97}" type="presOf" srcId="{5B9F0853-5E79-4021-A294-61E8246A55E2}" destId="{41D85CCD-7204-4246-B996-853E1CD18334}" srcOrd="0" destOrd="0" presId="urn:microsoft.com/office/officeart/2005/8/layout/vList6"/>
    <dgm:cxn modelId="{FDFD888D-362E-4BE2-BFDB-D7403BBA25EB}" srcId="{E96F1407-C248-4A7A-A2CE-CE219572F904}" destId="{1A525D85-34FB-4D5A-B8A4-A72CA5032CA7}" srcOrd="2" destOrd="0" parTransId="{A9777695-6272-49C9-AA99-AA446FA6DE59}" sibTransId="{A5D1ED43-E1FF-4C67-8D19-CC0D2D66431B}"/>
    <dgm:cxn modelId="{8D36FD3E-8844-47F8-9B4C-F961AFFC8F9B}" type="presOf" srcId="{A30E473D-732A-42BD-A116-84635FAEC439}" destId="{81C71AB3-0475-40FF-8E1F-A337AB268D4C}" srcOrd="0" destOrd="2" presId="urn:microsoft.com/office/officeart/2005/8/layout/vList6"/>
    <dgm:cxn modelId="{2C640090-02A7-4039-9506-B326864DDFB7}" type="presOf" srcId="{8B2FD066-A35F-40BE-B208-40F2F34D21A5}" destId="{81C71AB3-0475-40FF-8E1F-A337AB268D4C}" srcOrd="0" destOrd="3" presId="urn:microsoft.com/office/officeart/2005/8/layout/vList6"/>
    <dgm:cxn modelId="{C35B9C18-4EC0-4753-B450-9001C7098832}" srcId="{5B9F0853-5E79-4021-A294-61E8246A55E2}" destId="{09DC3E65-F9A5-4E56-A016-20D275FD75DA}" srcOrd="0" destOrd="0" parTransId="{DB4D2D25-C37E-4944-83A1-E893BB844A14}" sibTransId="{4B3E4A15-895B-40B6-9763-1D73FF520242}"/>
    <dgm:cxn modelId="{6E4B81D9-AD3F-4C09-9700-BF1859A7588C}" type="presOf" srcId="{7E5B8898-E095-40D9-95B3-889C59555114}" destId="{14B70CFB-A6C6-49D0-AEFD-060301617527}" srcOrd="0" destOrd="3" presId="urn:microsoft.com/office/officeart/2005/8/layout/vList6"/>
    <dgm:cxn modelId="{66105B0D-1725-4746-B628-40380D425C0D}" srcId="{E96F1407-C248-4A7A-A2CE-CE219572F904}" destId="{1E278101-9ACF-49CE-9355-931B33DA0662}" srcOrd="0" destOrd="0" parTransId="{16191118-2332-455D-960C-3329975DD38A}" sibTransId="{04DC0B93-1E2D-4A0B-B477-25893CA22E35}"/>
    <dgm:cxn modelId="{8F63F2B7-DC76-4183-802D-E1F9A96A8931}" type="presOf" srcId="{1E278101-9ACF-49CE-9355-931B33DA0662}" destId="{14B70CFB-A6C6-49D0-AEFD-060301617527}" srcOrd="0" destOrd="0" presId="urn:microsoft.com/office/officeart/2005/8/layout/vList6"/>
    <dgm:cxn modelId="{058CCB83-AC57-4596-8108-7FF0C53DAA39}" type="presOf" srcId="{9E7EE391-FD1D-424F-AF85-753AA9F8EDA0}" destId="{14B70CFB-A6C6-49D0-AEFD-060301617527}" srcOrd="0" destOrd="1" presId="urn:microsoft.com/office/officeart/2005/8/layout/vList6"/>
    <dgm:cxn modelId="{1F127999-FD08-4C04-89C3-894DBAD6374F}" srcId="{E96F1407-C248-4A7A-A2CE-CE219572F904}" destId="{D073C908-3BA1-495C-97EA-1DEECECEDCAE}" srcOrd="4" destOrd="0" parTransId="{0EFB74E0-9473-49AD-BA7F-EB6F19D6C637}" sibTransId="{F81BF545-7CCD-48C5-BFEF-6E923CE25F72}"/>
    <dgm:cxn modelId="{0E99463F-8161-4D80-8B15-03459F6B3147}" srcId="{E96F1407-C248-4A7A-A2CE-CE219572F904}" destId="{9E7EE391-FD1D-424F-AF85-753AA9F8EDA0}" srcOrd="1" destOrd="0" parTransId="{D36EDC44-A327-4ED7-B857-34497D974A1B}" sibTransId="{3CB05D3C-C9F9-4DF3-A5E5-48E9C84E2917}"/>
    <dgm:cxn modelId="{03431738-D33E-4D00-B59B-A7AC6DE15256}" type="presOf" srcId="{A61B7B2D-5707-4D26-B176-E72F145730CB}" destId="{81C71AB3-0475-40FF-8E1F-A337AB268D4C}" srcOrd="0" destOrd="1" presId="urn:microsoft.com/office/officeart/2005/8/layout/vList6"/>
    <dgm:cxn modelId="{BF6BFDBA-1480-40EF-BBEC-B393D6B99540}" type="presOf" srcId="{D073C908-3BA1-495C-97EA-1DEECECEDCAE}" destId="{14B70CFB-A6C6-49D0-AEFD-060301617527}" srcOrd="0" destOrd="4" presId="urn:microsoft.com/office/officeart/2005/8/layout/vList6"/>
    <dgm:cxn modelId="{D70B8F18-6ED1-40EF-B5A9-79AFB6CB212E}" type="presParOf" srcId="{41D85CCD-7204-4246-B996-853E1CD18334}" destId="{013F8C05-D35A-4167-B1F0-6660FF0D154A}" srcOrd="0" destOrd="0" presId="urn:microsoft.com/office/officeart/2005/8/layout/vList6"/>
    <dgm:cxn modelId="{A78F6295-1E13-4CC2-8249-EE8F13F9791F}" type="presParOf" srcId="{013F8C05-D35A-4167-B1F0-6660FF0D154A}" destId="{4F090414-9AAF-457C-BD79-00E71A98777B}" srcOrd="0" destOrd="0" presId="urn:microsoft.com/office/officeart/2005/8/layout/vList6"/>
    <dgm:cxn modelId="{649175A2-2324-4F28-8C95-A94364C14143}" type="presParOf" srcId="{013F8C05-D35A-4167-B1F0-6660FF0D154A}" destId="{81C71AB3-0475-40FF-8E1F-A337AB268D4C}" srcOrd="1" destOrd="0" presId="urn:microsoft.com/office/officeart/2005/8/layout/vList6"/>
    <dgm:cxn modelId="{3CE55849-2211-4E87-8AC2-FB20EC787788}" type="presParOf" srcId="{41D85CCD-7204-4246-B996-853E1CD18334}" destId="{9410451E-519C-44A2-A847-866B32B4D00E}" srcOrd="1" destOrd="0" presId="urn:microsoft.com/office/officeart/2005/8/layout/vList6"/>
    <dgm:cxn modelId="{A9C3998A-361C-4B58-BC2A-C221AC048362}" type="presParOf" srcId="{41D85CCD-7204-4246-B996-853E1CD18334}" destId="{C44AE419-DD2B-4A84-BAB2-3978913FD78B}" srcOrd="2" destOrd="0" presId="urn:microsoft.com/office/officeart/2005/8/layout/vList6"/>
    <dgm:cxn modelId="{EC80CF8F-D191-4DBA-B048-C8D5A01DD042}" type="presParOf" srcId="{C44AE419-DD2B-4A84-BAB2-3978913FD78B}" destId="{DE77DAF3-42CE-4116-9102-53B412C54D2F}" srcOrd="0" destOrd="0" presId="urn:microsoft.com/office/officeart/2005/8/layout/vList6"/>
    <dgm:cxn modelId="{3C8AD426-F120-4593-9E23-65C4C6D219F6}" type="presParOf" srcId="{C44AE419-DD2B-4A84-BAB2-3978913FD78B}" destId="{14B70CFB-A6C6-49D0-AEFD-06030161752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785B43-8C58-42A6-9B74-E8DC4A1B86D9}" type="doc">
      <dgm:prSet loTypeId="urn:microsoft.com/office/officeart/2005/8/layout/bProcess4#3" loCatId="process" qsTypeId="urn:microsoft.com/office/officeart/2005/8/quickstyle/simple1#84" qsCatId="simple" csTypeId="urn:microsoft.com/office/officeart/2005/8/colors/colorful5#11" csCatId="colorful" phldr="1"/>
      <dgm:spPr/>
      <dgm:t>
        <a:bodyPr/>
        <a:lstStyle/>
        <a:p>
          <a:endParaRPr lang="id-ID"/>
        </a:p>
      </dgm:t>
    </dgm:pt>
    <dgm:pt modelId="{9822E125-6450-4905-8589-4B8FA84095A7}">
      <dgm:prSet phldrT="[Text]" custT="1"/>
      <dgm:spPr/>
      <dgm:t>
        <a:bodyPr/>
        <a:lstStyle/>
        <a:p>
          <a:r>
            <a:rPr lang="id-ID" sz="1600" dirty="0">
              <a:solidFill>
                <a:schemeClr val="tx1"/>
              </a:solidFill>
            </a:rPr>
            <a:t>Halaman Judul</a:t>
          </a:r>
        </a:p>
      </dgm:t>
    </dgm:pt>
    <dgm:pt modelId="{4E79CEFF-8C26-4A03-80D0-CBED117C7507}" type="parTrans" cxnId="{844D1899-534F-4F2D-848B-990567A96ABC}">
      <dgm:prSet/>
      <dgm:spPr/>
      <dgm:t>
        <a:bodyPr/>
        <a:lstStyle/>
        <a:p>
          <a:endParaRPr lang="id-ID"/>
        </a:p>
      </dgm:t>
    </dgm:pt>
    <dgm:pt modelId="{0F06A63D-E923-4022-8405-FB8B5DB13FEF}" type="sibTrans" cxnId="{844D1899-534F-4F2D-848B-990567A96ABC}">
      <dgm:prSet/>
      <dgm:spPr/>
      <dgm:t>
        <a:bodyPr/>
        <a:lstStyle/>
        <a:p>
          <a:endParaRPr lang="id-ID"/>
        </a:p>
      </dgm:t>
    </dgm:pt>
    <dgm:pt modelId="{44317F12-5E79-4D37-B095-72BE9AD4316D}">
      <dgm:prSet phldrT="[Text]" custT="1"/>
      <dgm:spPr/>
      <dgm:t>
        <a:bodyPr/>
        <a:lstStyle/>
        <a:p>
          <a:r>
            <a:rPr lang="en-US" sz="1600" dirty="0" err="1">
              <a:solidFill>
                <a:schemeClr val="tx1"/>
              </a:solidFill>
            </a:rPr>
            <a:t>Latar</a:t>
          </a:r>
          <a:r>
            <a:rPr lang="en-US" sz="1600" dirty="0">
              <a:solidFill>
                <a:schemeClr val="tx1"/>
              </a:solidFill>
            </a:rPr>
            <a:t> </a:t>
          </a:r>
          <a:r>
            <a:rPr lang="en-US" sz="1600" dirty="0" err="1">
              <a:solidFill>
                <a:schemeClr val="tx1"/>
              </a:solidFill>
            </a:rPr>
            <a:t>Belakang</a:t>
          </a:r>
          <a:endParaRPr lang="id-ID" sz="1600" dirty="0">
            <a:solidFill>
              <a:schemeClr val="tx1"/>
            </a:solidFill>
          </a:endParaRPr>
        </a:p>
      </dgm:t>
    </dgm:pt>
    <dgm:pt modelId="{302283A1-393B-4233-8C40-05857557CB09}" type="parTrans" cxnId="{ED17B695-94A6-484B-A948-5532E09B1871}">
      <dgm:prSet/>
      <dgm:spPr/>
      <dgm:t>
        <a:bodyPr/>
        <a:lstStyle/>
        <a:p>
          <a:endParaRPr lang="id-ID"/>
        </a:p>
      </dgm:t>
    </dgm:pt>
    <dgm:pt modelId="{4E2A7363-06AD-4998-B530-D562773B75B2}" type="sibTrans" cxnId="{ED17B695-94A6-484B-A948-5532E09B1871}">
      <dgm:prSet/>
      <dgm:spPr/>
      <dgm:t>
        <a:bodyPr/>
        <a:lstStyle/>
        <a:p>
          <a:endParaRPr lang="id-ID"/>
        </a:p>
      </dgm:t>
    </dgm:pt>
    <dgm:pt modelId="{F193443B-7913-4F87-96C3-27ADA058A159}">
      <dgm:prSet phldrT="[Text]" custT="1"/>
      <dgm:spPr/>
      <dgm:t>
        <a:bodyPr/>
        <a:lstStyle/>
        <a:p>
          <a:r>
            <a:rPr lang="id-ID" sz="1600" dirty="0">
              <a:solidFill>
                <a:schemeClr val="tx1"/>
              </a:solidFill>
            </a:rPr>
            <a:t>Tujuan Kegiatan</a:t>
          </a:r>
        </a:p>
      </dgm:t>
    </dgm:pt>
    <dgm:pt modelId="{B8FA5D0B-A339-4310-8097-BAB583152E65}" type="parTrans" cxnId="{7C068305-BA41-4CAF-B608-D2D12134FA95}">
      <dgm:prSet/>
      <dgm:spPr/>
      <dgm:t>
        <a:bodyPr/>
        <a:lstStyle/>
        <a:p>
          <a:endParaRPr lang="id-ID"/>
        </a:p>
      </dgm:t>
    </dgm:pt>
    <dgm:pt modelId="{4CB24E83-53F7-4E2F-B805-FACE6476AF23}" type="sibTrans" cxnId="{7C068305-BA41-4CAF-B608-D2D12134FA95}">
      <dgm:prSet/>
      <dgm:spPr/>
      <dgm:t>
        <a:bodyPr/>
        <a:lstStyle/>
        <a:p>
          <a:endParaRPr lang="id-ID"/>
        </a:p>
      </dgm:t>
    </dgm:pt>
    <dgm:pt modelId="{1F2255FA-3A2D-4A75-94DD-AE2AA3902DCD}">
      <dgm:prSet phldrT="[Text]" custT="1"/>
      <dgm:spPr/>
      <dgm:t>
        <a:bodyPr/>
        <a:lstStyle/>
        <a:p>
          <a:r>
            <a:rPr lang="en-US" sz="1600" dirty="0" err="1">
              <a:solidFill>
                <a:schemeClr val="tx1"/>
              </a:solidFill>
            </a:rPr>
            <a:t>Nama</a:t>
          </a:r>
          <a:r>
            <a:rPr lang="en-US" sz="1600" dirty="0">
              <a:solidFill>
                <a:schemeClr val="tx1"/>
              </a:solidFill>
            </a:rPr>
            <a:t> </a:t>
          </a:r>
          <a:r>
            <a:rPr lang="en-US" sz="1600" dirty="0" err="1">
              <a:solidFill>
                <a:schemeClr val="tx1"/>
              </a:solidFill>
            </a:rPr>
            <a:t>dan</a:t>
          </a:r>
          <a:r>
            <a:rPr lang="en-US" sz="1600" dirty="0">
              <a:solidFill>
                <a:schemeClr val="tx1"/>
              </a:solidFill>
            </a:rPr>
            <a:t> </a:t>
          </a:r>
          <a:r>
            <a:rPr lang="en-US" sz="1600" dirty="0" err="1">
              <a:solidFill>
                <a:schemeClr val="tx1"/>
              </a:solidFill>
            </a:rPr>
            <a:t>Tema</a:t>
          </a:r>
          <a:r>
            <a:rPr lang="en-US" sz="1600" dirty="0">
              <a:solidFill>
                <a:schemeClr val="tx1"/>
              </a:solidFill>
            </a:rPr>
            <a:t> </a:t>
          </a:r>
          <a:r>
            <a:rPr lang="en-US" sz="1600" dirty="0" err="1">
              <a:solidFill>
                <a:schemeClr val="tx1"/>
              </a:solidFill>
            </a:rPr>
            <a:t>Kegiatan</a:t>
          </a:r>
          <a:endParaRPr lang="id-ID" sz="1600" dirty="0">
            <a:solidFill>
              <a:schemeClr val="tx1"/>
            </a:solidFill>
          </a:endParaRPr>
        </a:p>
      </dgm:t>
    </dgm:pt>
    <dgm:pt modelId="{1EC79E79-D63D-453B-A1DE-D3508E468E4A}" type="parTrans" cxnId="{C8AF561E-73FB-431A-9FDE-B49B1A0A1575}">
      <dgm:prSet/>
      <dgm:spPr/>
      <dgm:t>
        <a:bodyPr/>
        <a:lstStyle/>
        <a:p>
          <a:endParaRPr lang="id-ID"/>
        </a:p>
      </dgm:t>
    </dgm:pt>
    <dgm:pt modelId="{65472AB4-D5BA-46ED-AD38-ECDA86C096BF}" type="sibTrans" cxnId="{C8AF561E-73FB-431A-9FDE-B49B1A0A1575}">
      <dgm:prSet/>
      <dgm:spPr/>
      <dgm:t>
        <a:bodyPr/>
        <a:lstStyle/>
        <a:p>
          <a:endParaRPr lang="id-ID"/>
        </a:p>
      </dgm:t>
    </dgm:pt>
    <dgm:pt modelId="{EB59E7CA-8F98-48CB-865B-E593E00E5328}">
      <dgm:prSet phldrT="[Text]" custT="1"/>
      <dgm:spPr/>
      <dgm:t>
        <a:bodyPr/>
        <a:lstStyle/>
        <a:p>
          <a:r>
            <a:rPr lang="en-US" sz="1600" dirty="0" err="1">
              <a:solidFill>
                <a:schemeClr val="tx1"/>
              </a:solidFill>
            </a:rPr>
            <a:t>Bentuk</a:t>
          </a:r>
          <a:r>
            <a:rPr lang="en-US" sz="1600" dirty="0">
              <a:solidFill>
                <a:schemeClr val="tx1"/>
              </a:solidFill>
            </a:rPr>
            <a:t> </a:t>
          </a:r>
          <a:r>
            <a:rPr lang="en-US" sz="1600" dirty="0" err="1">
              <a:solidFill>
                <a:schemeClr val="tx1"/>
              </a:solidFill>
            </a:rPr>
            <a:t>Kegiatan</a:t>
          </a:r>
          <a:endParaRPr lang="id-ID" sz="1600" dirty="0">
            <a:solidFill>
              <a:schemeClr val="tx1"/>
            </a:solidFill>
          </a:endParaRPr>
        </a:p>
      </dgm:t>
    </dgm:pt>
    <dgm:pt modelId="{821D0AFD-5D13-48AF-92AD-7E13A1151231}" type="parTrans" cxnId="{7CA30BA7-9502-4017-A96B-416A244578FF}">
      <dgm:prSet/>
      <dgm:spPr/>
      <dgm:t>
        <a:bodyPr/>
        <a:lstStyle/>
        <a:p>
          <a:endParaRPr lang="id-ID"/>
        </a:p>
      </dgm:t>
    </dgm:pt>
    <dgm:pt modelId="{05E020F8-1B2C-4678-B522-8E70F542083B}" type="sibTrans" cxnId="{7CA30BA7-9502-4017-A96B-416A244578FF}">
      <dgm:prSet/>
      <dgm:spPr/>
      <dgm:t>
        <a:bodyPr/>
        <a:lstStyle/>
        <a:p>
          <a:endParaRPr lang="id-ID"/>
        </a:p>
      </dgm:t>
    </dgm:pt>
    <dgm:pt modelId="{A3285BEA-2994-477A-8C88-D0A0B80F50F8}">
      <dgm:prSet phldrT="[Text]" custT="1"/>
      <dgm:spPr/>
      <dgm:t>
        <a:bodyPr/>
        <a:lstStyle/>
        <a:p>
          <a:r>
            <a:rPr lang="id-ID" sz="1600" dirty="0">
              <a:solidFill>
                <a:schemeClr val="tx1"/>
              </a:solidFill>
            </a:rPr>
            <a:t>Peserta    </a:t>
          </a:r>
        </a:p>
      </dgm:t>
    </dgm:pt>
    <dgm:pt modelId="{8FDA36C0-0F36-4681-8400-5B10091CE0A7}" type="parTrans" cxnId="{0A11D127-7C12-4A1B-8AE0-1FB20ABB2C2E}">
      <dgm:prSet/>
      <dgm:spPr/>
      <dgm:t>
        <a:bodyPr/>
        <a:lstStyle/>
        <a:p>
          <a:endParaRPr lang="id-ID"/>
        </a:p>
      </dgm:t>
    </dgm:pt>
    <dgm:pt modelId="{81944D4D-0A9D-4135-8D5E-95ADEFFCD85F}" type="sibTrans" cxnId="{0A11D127-7C12-4A1B-8AE0-1FB20ABB2C2E}">
      <dgm:prSet/>
      <dgm:spPr/>
      <dgm:t>
        <a:bodyPr/>
        <a:lstStyle/>
        <a:p>
          <a:endParaRPr lang="id-ID"/>
        </a:p>
      </dgm:t>
    </dgm:pt>
    <dgm:pt modelId="{CAFBBD2D-66BC-47F3-B28A-FDB4DCBFE7FE}">
      <dgm:prSet phldrT="[Text]" custT="1"/>
      <dgm:spPr/>
      <dgm:t>
        <a:bodyPr/>
        <a:lstStyle/>
        <a:p>
          <a:r>
            <a:rPr lang="id-ID" sz="1600" dirty="0">
              <a:solidFill>
                <a:schemeClr val="tx1"/>
              </a:solidFill>
            </a:rPr>
            <a:t>Waktu dan Tempat Kegiatan</a:t>
          </a:r>
        </a:p>
      </dgm:t>
    </dgm:pt>
    <dgm:pt modelId="{36AF2529-6416-4793-90A5-F304279ECE59}" type="parTrans" cxnId="{E8CC3561-1952-45D6-A026-EBDA5B9545B4}">
      <dgm:prSet/>
      <dgm:spPr/>
      <dgm:t>
        <a:bodyPr/>
        <a:lstStyle/>
        <a:p>
          <a:endParaRPr lang="id-ID"/>
        </a:p>
      </dgm:t>
    </dgm:pt>
    <dgm:pt modelId="{F2DD46C5-26FC-4F58-A67C-9888398A8943}" type="sibTrans" cxnId="{E8CC3561-1952-45D6-A026-EBDA5B9545B4}">
      <dgm:prSet/>
      <dgm:spPr/>
      <dgm:t>
        <a:bodyPr/>
        <a:lstStyle/>
        <a:p>
          <a:endParaRPr lang="id-ID"/>
        </a:p>
      </dgm:t>
    </dgm:pt>
    <dgm:pt modelId="{A75AE9AA-6173-40CB-94ED-06FA52B7D682}">
      <dgm:prSet phldrT="[Text]" custT="1"/>
      <dgm:spPr/>
      <dgm:t>
        <a:bodyPr/>
        <a:lstStyle/>
        <a:p>
          <a:r>
            <a:rPr lang="id-ID" sz="1600" dirty="0">
              <a:solidFill>
                <a:schemeClr val="tx1"/>
              </a:solidFill>
            </a:rPr>
            <a:t>Penyelenggara</a:t>
          </a:r>
          <a:r>
            <a:rPr lang="en-US" sz="1600" dirty="0">
              <a:solidFill>
                <a:schemeClr val="tx1"/>
              </a:solidFill>
            </a:rPr>
            <a:t>,</a:t>
          </a:r>
        </a:p>
        <a:p>
          <a:r>
            <a:rPr lang="id-ID" sz="1600" dirty="0">
              <a:solidFill>
                <a:schemeClr val="tx1"/>
              </a:solidFill>
            </a:rPr>
            <a:t>Panitia</a:t>
          </a:r>
        </a:p>
      </dgm:t>
    </dgm:pt>
    <dgm:pt modelId="{A9840736-D958-49C7-9E84-59FF48C00EB3}" type="parTrans" cxnId="{CC5ECDDD-9315-4076-88EE-09438075E1F8}">
      <dgm:prSet/>
      <dgm:spPr/>
      <dgm:t>
        <a:bodyPr/>
        <a:lstStyle/>
        <a:p>
          <a:endParaRPr lang="id-ID"/>
        </a:p>
      </dgm:t>
    </dgm:pt>
    <dgm:pt modelId="{D3862129-E24A-496A-8E4D-3A6FDDAA4BED}" type="sibTrans" cxnId="{CC5ECDDD-9315-4076-88EE-09438075E1F8}">
      <dgm:prSet/>
      <dgm:spPr/>
      <dgm:t>
        <a:bodyPr/>
        <a:lstStyle/>
        <a:p>
          <a:endParaRPr lang="id-ID"/>
        </a:p>
      </dgm:t>
    </dgm:pt>
    <dgm:pt modelId="{5FEC4015-B466-4F68-8B2B-974B8F6FFC6E}">
      <dgm:prSet phldrT="[Text]" custT="1"/>
      <dgm:spPr/>
      <dgm:t>
        <a:bodyPr/>
        <a:lstStyle/>
        <a:p>
          <a:r>
            <a:rPr lang="en-US" sz="1600" dirty="0" err="1">
              <a:solidFill>
                <a:schemeClr val="tx1"/>
              </a:solidFill>
            </a:rPr>
            <a:t>Jadwal</a:t>
          </a:r>
          <a:r>
            <a:rPr lang="en-US" sz="1600" dirty="0">
              <a:solidFill>
                <a:schemeClr val="tx1"/>
              </a:solidFill>
            </a:rPr>
            <a:t> </a:t>
          </a:r>
          <a:r>
            <a:rPr lang="en-US" sz="1600" dirty="0" err="1">
              <a:solidFill>
                <a:schemeClr val="tx1"/>
              </a:solidFill>
            </a:rPr>
            <a:t>Kegiatan</a:t>
          </a:r>
          <a:r>
            <a:rPr lang="en-US" sz="1600" dirty="0">
              <a:solidFill>
                <a:schemeClr val="tx1"/>
              </a:solidFill>
            </a:rPr>
            <a:t>,</a:t>
          </a:r>
        </a:p>
        <a:p>
          <a:r>
            <a:rPr lang="en-US" sz="1600" dirty="0" err="1">
              <a:solidFill>
                <a:schemeClr val="tx1"/>
              </a:solidFill>
            </a:rPr>
            <a:t>Susunan</a:t>
          </a:r>
          <a:r>
            <a:rPr lang="en-US" sz="1600" dirty="0">
              <a:solidFill>
                <a:schemeClr val="tx1"/>
              </a:solidFill>
            </a:rPr>
            <a:t> </a:t>
          </a:r>
          <a:r>
            <a:rPr lang="en-US" sz="1600" dirty="0" err="1">
              <a:solidFill>
                <a:schemeClr val="tx1"/>
              </a:solidFill>
            </a:rPr>
            <a:t>Acara</a:t>
          </a:r>
          <a:endParaRPr lang="id-ID" sz="1600" dirty="0">
            <a:solidFill>
              <a:schemeClr val="tx1"/>
            </a:solidFill>
          </a:endParaRPr>
        </a:p>
      </dgm:t>
    </dgm:pt>
    <dgm:pt modelId="{E56CF48E-783A-4CAA-8DC4-C8A0743DE95B}" type="parTrans" cxnId="{3EAFCE6B-08FD-4967-B980-7A35FA0E2370}">
      <dgm:prSet/>
      <dgm:spPr/>
      <dgm:t>
        <a:bodyPr/>
        <a:lstStyle/>
        <a:p>
          <a:endParaRPr lang="id-ID"/>
        </a:p>
      </dgm:t>
    </dgm:pt>
    <dgm:pt modelId="{9C41DE36-1556-4289-9DBA-954770DC8470}" type="sibTrans" cxnId="{3EAFCE6B-08FD-4967-B980-7A35FA0E2370}">
      <dgm:prSet/>
      <dgm:spPr/>
      <dgm:t>
        <a:bodyPr/>
        <a:lstStyle/>
        <a:p>
          <a:endParaRPr lang="id-ID"/>
        </a:p>
      </dgm:t>
    </dgm:pt>
    <dgm:pt modelId="{3CA0B457-4BC1-4848-9B05-E915218661AB}">
      <dgm:prSet phldrT="[Text]" custT="1"/>
      <dgm:spPr/>
      <dgm:t>
        <a:bodyPr/>
        <a:lstStyle/>
        <a:p>
          <a:r>
            <a:rPr lang="id-ID" sz="1600" dirty="0">
              <a:solidFill>
                <a:schemeClr val="tx1"/>
              </a:solidFill>
            </a:rPr>
            <a:t>Rancangan Anggaran</a:t>
          </a:r>
        </a:p>
      </dgm:t>
    </dgm:pt>
    <dgm:pt modelId="{B711033E-D797-49B0-BE1E-938B3FE6F630}" type="parTrans" cxnId="{48AC29F5-6CEF-44C1-83B8-40AAF20AC6EB}">
      <dgm:prSet/>
      <dgm:spPr/>
      <dgm:t>
        <a:bodyPr/>
        <a:lstStyle/>
        <a:p>
          <a:endParaRPr lang="id-ID"/>
        </a:p>
      </dgm:t>
    </dgm:pt>
    <dgm:pt modelId="{2CC36E1F-A34F-496E-88F1-F42E23893666}" type="sibTrans" cxnId="{48AC29F5-6CEF-44C1-83B8-40AAF20AC6EB}">
      <dgm:prSet/>
      <dgm:spPr/>
      <dgm:t>
        <a:bodyPr/>
        <a:lstStyle/>
        <a:p>
          <a:endParaRPr lang="id-ID"/>
        </a:p>
      </dgm:t>
    </dgm:pt>
    <dgm:pt modelId="{B91CA55E-AD65-451F-8BAE-FC8BC993BAC2}">
      <dgm:prSet phldrT="[Text]" custT="1"/>
      <dgm:spPr/>
      <dgm:t>
        <a:bodyPr/>
        <a:lstStyle/>
        <a:p>
          <a:r>
            <a:rPr lang="id-ID" sz="1600" dirty="0">
              <a:solidFill>
                <a:schemeClr val="tx1"/>
              </a:solidFill>
            </a:rPr>
            <a:t>Penutup</a:t>
          </a:r>
        </a:p>
      </dgm:t>
    </dgm:pt>
    <dgm:pt modelId="{6E41CB79-223E-41B8-8B9E-95BB56A32133}" type="parTrans" cxnId="{11968123-D5F2-4A73-9CB9-06E01BBDA95A}">
      <dgm:prSet/>
      <dgm:spPr/>
      <dgm:t>
        <a:bodyPr/>
        <a:lstStyle/>
        <a:p>
          <a:endParaRPr lang="id-ID"/>
        </a:p>
      </dgm:t>
    </dgm:pt>
    <dgm:pt modelId="{3ADACE28-007B-453F-B195-17B80367F079}" type="sibTrans" cxnId="{11968123-D5F2-4A73-9CB9-06E01BBDA95A}">
      <dgm:prSet/>
      <dgm:spPr/>
      <dgm:t>
        <a:bodyPr/>
        <a:lstStyle/>
        <a:p>
          <a:endParaRPr lang="id-ID"/>
        </a:p>
      </dgm:t>
    </dgm:pt>
    <dgm:pt modelId="{4E63A9FB-6E41-45D3-A835-957B6784E50D}">
      <dgm:prSet phldrT="[Text]" custT="1"/>
      <dgm:spPr/>
      <dgm:t>
        <a:bodyPr/>
        <a:lstStyle/>
        <a:p>
          <a:r>
            <a:rPr lang="en-US" sz="1600" dirty="0" err="1">
              <a:solidFill>
                <a:schemeClr val="tx1"/>
              </a:solidFill>
            </a:rPr>
            <a:t>Lampiran-Lampiran</a:t>
          </a:r>
          <a:endParaRPr lang="id-ID" sz="1600" dirty="0">
            <a:solidFill>
              <a:schemeClr val="tx1"/>
            </a:solidFill>
          </a:endParaRPr>
        </a:p>
      </dgm:t>
    </dgm:pt>
    <dgm:pt modelId="{45966095-5298-407D-8543-00F66A682A37}" type="parTrans" cxnId="{DB5BF25F-1831-4121-99E5-B4F2780BE1F6}">
      <dgm:prSet/>
      <dgm:spPr/>
      <dgm:t>
        <a:bodyPr/>
        <a:lstStyle/>
        <a:p>
          <a:endParaRPr lang="id-ID"/>
        </a:p>
      </dgm:t>
    </dgm:pt>
    <dgm:pt modelId="{7AC480D9-8648-4B16-90FE-173FDC7D663C}" type="sibTrans" cxnId="{DB5BF25F-1831-4121-99E5-B4F2780BE1F6}">
      <dgm:prSet/>
      <dgm:spPr/>
      <dgm:t>
        <a:bodyPr/>
        <a:lstStyle/>
        <a:p>
          <a:endParaRPr lang="id-ID"/>
        </a:p>
      </dgm:t>
    </dgm:pt>
    <dgm:pt modelId="{AF7DA4B6-C014-4269-879A-5ED923E1DE49}" type="pres">
      <dgm:prSet presAssocID="{1F785B43-8C58-42A6-9B74-E8DC4A1B86D9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A697813D-14DC-4163-92CF-5C148AFD53AB}" type="pres">
      <dgm:prSet presAssocID="{9822E125-6450-4905-8589-4B8FA84095A7}" presName="compNode" presStyleCnt="0"/>
      <dgm:spPr/>
    </dgm:pt>
    <dgm:pt modelId="{26353776-1C6B-41C6-AFFF-4326B5A2C8D1}" type="pres">
      <dgm:prSet presAssocID="{9822E125-6450-4905-8589-4B8FA84095A7}" presName="dummyConnPt" presStyleCnt="0"/>
      <dgm:spPr/>
    </dgm:pt>
    <dgm:pt modelId="{F17157E8-F43F-4D02-BEA9-4EDEC804AF2A}" type="pres">
      <dgm:prSet presAssocID="{9822E125-6450-4905-8589-4B8FA84095A7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E4CE15-4426-47D4-88B2-2A66C2CEC44F}" type="pres">
      <dgm:prSet presAssocID="{0F06A63D-E923-4022-8405-FB8B5DB13FEF}" presName="sibTrans" presStyleLbl="bgSibTrans2D1" presStyleIdx="0" presStyleCnt="11"/>
      <dgm:spPr/>
      <dgm:t>
        <a:bodyPr/>
        <a:lstStyle/>
        <a:p>
          <a:endParaRPr lang="en-US"/>
        </a:p>
      </dgm:t>
    </dgm:pt>
    <dgm:pt modelId="{AA1C3B61-63DA-4C2B-BA40-24F27B6F6165}" type="pres">
      <dgm:prSet presAssocID="{44317F12-5E79-4D37-B095-72BE9AD4316D}" presName="compNode" presStyleCnt="0"/>
      <dgm:spPr/>
    </dgm:pt>
    <dgm:pt modelId="{3FF4085B-0E45-4C43-9986-65C9586E46D8}" type="pres">
      <dgm:prSet presAssocID="{44317F12-5E79-4D37-B095-72BE9AD4316D}" presName="dummyConnPt" presStyleCnt="0"/>
      <dgm:spPr/>
    </dgm:pt>
    <dgm:pt modelId="{4AD7B27E-469B-49CB-B748-EE16F2328BCA}" type="pres">
      <dgm:prSet presAssocID="{44317F12-5E79-4D37-B095-72BE9AD4316D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696CFC-89CA-4E64-8EA3-BA6A976A9A76}" type="pres">
      <dgm:prSet presAssocID="{4E2A7363-06AD-4998-B530-D562773B75B2}" presName="sibTrans" presStyleLbl="bgSibTrans2D1" presStyleIdx="1" presStyleCnt="11"/>
      <dgm:spPr/>
      <dgm:t>
        <a:bodyPr/>
        <a:lstStyle/>
        <a:p>
          <a:endParaRPr lang="en-US"/>
        </a:p>
      </dgm:t>
    </dgm:pt>
    <dgm:pt modelId="{A4FD7988-E8ED-4CEA-A924-6F6C99FE07B9}" type="pres">
      <dgm:prSet presAssocID="{F193443B-7913-4F87-96C3-27ADA058A159}" presName="compNode" presStyleCnt="0"/>
      <dgm:spPr/>
    </dgm:pt>
    <dgm:pt modelId="{1EBA8A0E-E4E4-4275-827C-55F14C066BD8}" type="pres">
      <dgm:prSet presAssocID="{F193443B-7913-4F87-96C3-27ADA058A159}" presName="dummyConnPt" presStyleCnt="0"/>
      <dgm:spPr/>
    </dgm:pt>
    <dgm:pt modelId="{535AE9A9-52B1-4CC7-819A-B0D57DF555B4}" type="pres">
      <dgm:prSet presAssocID="{F193443B-7913-4F87-96C3-27ADA058A159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5B2239-BF8C-4F51-B2C9-6FB3535D1606}" type="pres">
      <dgm:prSet presAssocID="{4CB24E83-53F7-4E2F-B805-FACE6476AF23}" presName="sibTrans" presStyleLbl="bgSibTrans2D1" presStyleIdx="2" presStyleCnt="11"/>
      <dgm:spPr/>
      <dgm:t>
        <a:bodyPr/>
        <a:lstStyle/>
        <a:p>
          <a:endParaRPr lang="en-US"/>
        </a:p>
      </dgm:t>
    </dgm:pt>
    <dgm:pt modelId="{CA838135-48CF-47DC-AD00-7B5122BFB6F8}" type="pres">
      <dgm:prSet presAssocID="{1F2255FA-3A2D-4A75-94DD-AE2AA3902DCD}" presName="compNode" presStyleCnt="0"/>
      <dgm:spPr/>
    </dgm:pt>
    <dgm:pt modelId="{38A65D5B-C008-4966-AD7E-2A69885C70A3}" type="pres">
      <dgm:prSet presAssocID="{1F2255FA-3A2D-4A75-94DD-AE2AA3902DCD}" presName="dummyConnPt" presStyleCnt="0"/>
      <dgm:spPr/>
    </dgm:pt>
    <dgm:pt modelId="{9EB63EB0-3123-4FC9-AAFB-B5914646B5AF}" type="pres">
      <dgm:prSet presAssocID="{1F2255FA-3A2D-4A75-94DD-AE2AA3902DCD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C2927C-ED58-4797-99AC-C5D253EF63EB}" type="pres">
      <dgm:prSet presAssocID="{65472AB4-D5BA-46ED-AD38-ECDA86C096BF}" presName="sibTrans" presStyleLbl="bgSibTrans2D1" presStyleIdx="3" presStyleCnt="11"/>
      <dgm:spPr/>
      <dgm:t>
        <a:bodyPr/>
        <a:lstStyle/>
        <a:p>
          <a:endParaRPr lang="en-US"/>
        </a:p>
      </dgm:t>
    </dgm:pt>
    <dgm:pt modelId="{BB0E1DA2-3517-443C-80CE-8D6AC75EB9DA}" type="pres">
      <dgm:prSet presAssocID="{EB59E7CA-8F98-48CB-865B-E593E00E5328}" presName="compNode" presStyleCnt="0"/>
      <dgm:spPr/>
    </dgm:pt>
    <dgm:pt modelId="{36135568-FA6A-47DE-B8D7-5A3A15F0A53A}" type="pres">
      <dgm:prSet presAssocID="{EB59E7CA-8F98-48CB-865B-E593E00E5328}" presName="dummyConnPt" presStyleCnt="0"/>
      <dgm:spPr/>
    </dgm:pt>
    <dgm:pt modelId="{EEB3A83D-BA79-4788-A48D-1214CFDEB204}" type="pres">
      <dgm:prSet presAssocID="{EB59E7CA-8F98-48CB-865B-E593E00E5328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BAF1DE-9F6B-49E6-9615-FEAFEC2C9672}" type="pres">
      <dgm:prSet presAssocID="{05E020F8-1B2C-4678-B522-8E70F542083B}" presName="sibTrans" presStyleLbl="bgSibTrans2D1" presStyleIdx="4" presStyleCnt="11"/>
      <dgm:spPr/>
      <dgm:t>
        <a:bodyPr/>
        <a:lstStyle/>
        <a:p>
          <a:endParaRPr lang="en-US"/>
        </a:p>
      </dgm:t>
    </dgm:pt>
    <dgm:pt modelId="{78940F23-853C-4D48-A633-F66B3FFC945D}" type="pres">
      <dgm:prSet presAssocID="{A3285BEA-2994-477A-8C88-D0A0B80F50F8}" presName="compNode" presStyleCnt="0"/>
      <dgm:spPr/>
    </dgm:pt>
    <dgm:pt modelId="{DCABE205-6F2B-4802-8E80-5E90311FD124}" type="pres">
      <dgm:prSet presAssocID="{A3285BEA-2994-477A-8C88-D0A0B80F50F8}" presName="dummyConnPt" presStyleCnt="0"/>
      <dgm:spPr/>
    </dgm:pt>
    <dgm:pt modelId="{F8F2400A-8F85-4623-AA7B-38210E536E1B}" type="pres">
      <dgm:prSet presAssocID="{A3285BEA-2994-477A-8C88-D0A0B80F50F8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9A8643-52F3-4631-A8D1-35B1D6AE1E12}" type="pres">
      <dgm:prSet presAssocID="{81944D4D-0A9D-4135-8D5E-95ADEFFCD85F}" presName="sibTrans" presStyleLbl="bgSibTrans2D1" presStyleIdx="5" presStyleCnt="11"/>
      <dgm:spPr/>
      <dgm:t>
        <a:bodyPr/>
        <a:lstStyle/>
        <a:p>
          <a:endParaRPr lang="en-US"/>
        </a:p>
      </dgm:t>
    </dgm:pt>
    <dgm:pt modelId="{548E6EC0-AE19-48E3-B062-0C7F12582475}" type="pres">
      <dgm:prSet presAssocID="{CAFBBD2D-66BC-47F3-B28A-FDB4DCBFE7FE}" presName="compNode" presStyleCnt="0"/>
      <dgm:spPr/>
    </dgm:pt>
    <dgm:pt modelId="{7B6F983E-23A9-4B72-8D91-8C6E93716F7C}" type="pres">
      <dgm:prSet presAssocID="{CAFBBD2D-66BC-47F3-B28A-FDB4DCBFE7FE}" presName="dummyConnPt" presStyleCnt="0"/>
      <dgm:spPr/>
    </dgm:pt>
    <dgm:pt modelId="{F6018E06-11BF-46DC-AC5A-05532217923A}" type="pres">
      <dgm:prSet presAssocID="{CAFBBD2D-66BC-47F3-B28A-FDB4DCBFE7FE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5D6151-259E-4BDA-A71E-307789C92F6B}" type="pres">
      <dgm:prSet presAssocID="{F2DD46C5-26FC-4F58-A67C-9888398A8943}" presName="sibTrans" presStyleLbl="bgSibTrans2D1" presStyleIdx="6" presStyleCnt="11"/>
      <dgm:spPr/>
      <dgm:t>
        <a:bodyPr/>
        <a:lstStyle/>
        <a:p>
          <a:endParaRPr lang="en-US"/>
        </a:p>
      </dgm:t>
    </dgm:pt>
    <dgm:pt modelId="{337B2674-0520-4C68-B5F7-9F509CAC0C58}" type="pres">
      <dgm:prSet presAssocID="{A75AE9AA-6173-40CB-94ED-06FA52B7D682}" presName="compNode" presStyleCnt="0"/>
      <dgm:spPr/>
    </dgm:pt>
    <dgm:pt modelId="{A1CF14FE-7650-4AE5-BCDA-A91A9B0B2DBA}" type="pres">
      <dgm:prSet presAssocID="{A75AE9AA-6173-40CB-94ED-06FA52B7D682}" presName="dummyConnPt" presStyleCnt="0"/>
      <dgm:spPr/>
    </dgm:pt>
    <dgm:pt modelId="{70D84161-045E-4705-BB9E-9110690E80D6}" type="pres">
      <dgm:prSet presAssocID="{A75AE9AA-6173-40CB-94ED-06FA52B7D682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F3D999-9DA0-4989-9718-286093E08F7D}" type="pres">
      <dgm:prSet presAssocID="{D3862129-E24A-496A-8E4D-3A6FDDAA4BED}" presName="sibTrans" presStyleLbl="bgSibTrans2D1" presStyleIdx="7" presStyleCnt="11"/>
      <dgm:spPr/>
      <dgm:t>
        <a:bodyPr/>
        <a:lstStyle/>
        <a:p>
          <a:endParaRPr lang="en-US"/>
        </a:p>
      </dgm:t>
    </dgm:pt>
    <dgm:pt modelId="{1908F03C-6B04-4192-8D00-D5A6FB60931A}" type="pres">
      <dgm:prSet presAssocID="{5FEC4015-B466-4F68-8B2B-974B8F6FFC6E}" presName="compNode" presStyleCnt="0"/>
      <dgm:spPr/>
    </dgm:pt>
    <dgm:pt modelId="{A95EF7E4-CC31-4C96-9C86-F05301813F30}" type="pres">
      <dgm:prSet presAssocID="{5FEC4015-B466-4F68-8B2B-974B8F6FFC6E}" presName="dummyConnPt" presStyleCnt="0"/>
      <dgm:spPr/>
    </dgm:pt>
    <dgm:pt modelId="{803FC520-B6E8-448F-B710-1824D8D7F0C6}" type="pres">
      <dgm:prSet presAssocID="{5FEC4015-B466-4F68-8B2B-974B8F6FFC6E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A68161-628D-46EA-8464-501A71D3DA1D}" type="pres">
      <dgm:prSet presAssocID="{9C41DE36-1556-4289-9DBA-954770DC8470}" presName="sibTrans" presStyleLbl="bgSibTrans2D1" presStyleIdx="8" presStyleCnt="11"/>
      <dgm:spPr/>
      <dgm:t>
        <a:bodyPr/>
        <a:lstStyle/>
        <a:p>
          <a:endParaRPr lang="en-US"/>
        </a:p>
      </dgm:t>
    </dgm:pt>
    <dgm:pt modelId="{22B1A268-1374-433F-9493-7CDEF224E97F}" type="pres">
      <dgm:prSet presAssocID="{3CA0B457-4BC1-4848-9B05-E915218661AB}" presName="compNode" presStyleCnt="0"/>
      <dgm:spPr/>
    </dgm:pt>
    <dgm:pt modelId="{820EE12A-C520-4B2F-8295-E5F27C9D7AB1}" type="pres">
      <dgm:prSet presAssocID="{3CA0B457-4BC1-4848-9B05-E915218661AB}" presName="dummyConnPt" presStyleCnt="0"/>
      <dgm:spPr/>
    </dgm:pt>
    <dgm:pt modelId="{282ED4AA-BF04-4FB2-AFD2-BCFF25267EBF}" type="pres">
      <dgm:prSet presAssocID="{3CA0B457-4BC1-4848-9B05-E915218661AB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BC95AE-BD53-4FAC-A896-152C5155A201}" type="pres">
      <dgm:prSet presAssocID="{2CC36E1F-A34F-496E-88F1-F42E23893666}" presName="sibTrans" presStyleLbl="bgSibTrans2D1" presStyleIdx="9" presStyleCnt="11"/>
      <dgm:spPr/>
      <dgm:t>
        <a:bodyPr/>
        <a:lstStyle/>
        <a:p>
          <a:endParaRPr lang="en-US"/>
        </a:p>
      </dgm:t>
    </dgm:pt>
    <dgm:pt modelId="{F3432F44-82F9-43BD-80F7-43FDE3AE7237}" type="pres">
      <dgm:prSet presAssocID="{B91CA55E-AD65-451F-8BAE-FC8BC993BAC2}" presName="compNode" presStyleCnt="0"/>
      <dgm:spPr/>
    </dgm:pt>
    <dgm:pt modelId="{F041023B-58FC-4E56-99BE-724A6DD40D88}" type="pres">
      <dgm:prSet presAssocID="{B91CA55E-AD65-451F-8BAE-FC8BC993BAC2}" presName="dummyConnPt" presStyleCnt="0"/>
      <dgm:spPr/>
    </dgm:pt>
    <dgm:pt modelId="{0EDE8680-4C20-4AF5-BCA6-70DBE141E3F5}" type="pres">
      <dgm:prSet presAssocID="{B91CA55E-AD65-451F-8BAE-FC8BC993BAC2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BBCC1-C3A1-40C5-BDB0-A671FE55414D}" type="pres">
      <dgm:prSet presAssocID="{3ADACE28-007B-453F-B195-17B80367F079}" presName="sibTrans" presStyleLbl="bgSibTrans2D1" presStyleIdx="10" presStyleCnt="11"/>
      <dgm:spPr/>
      <dgm:t>
        <a:bodyPr/>
        <a:lstStyle/>
        <a:p>
          <a:endParaRPr lang="en-US"/>
        </a:p>
      </dgm:t>
    </dgm:pt>
    <dgm:pt modelId="{4F38344A-2054-4A96-9875-1E494A5C5C77}" type="pres">
      <dgm:prSet presAssocID="{4E63A9FB-6E41-45D3-A835-957B6784E50D}" presName="compNode" presStyleCnt="0"/>
      <dgm:spPr/>
    </dgm:pt>
    <dgm:pt modelId="{6D800A96-8B08-4C0E-8D65-D0F6DF8C247A}" type="pres">
      <dgm:prSet presAssocID="{4E63A9FB-6E41-45D3-A835-957B6784E50D}" presName="dummyConnPt" presStyleCnt="0"/>
      <dgm:spPr/>
    </dgm:pt>
    <dgm:pt modelId="{3D52D9D4-EA9C-49BB-83D3-18291F94B5BD}" type="pres">
      <dgm:prSet presAssocID="{4E63A9FB-6E41-45D3-A835-957B6784E50D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A3D8B5C-2854-420D-886E-C7336E99EC86}" type="presOf" srcId="{0F06A63D-E923-4022-8405-FB8B5DB13FEF}" destId="{CFE4CE15-4426-47D4-88B2-2A66C2CEC44F}" srcOrd="0" destOrd="0" presId="urn:microsoft.com/office/officeart/2005/8/layout/bProcess4#3"/>
    <dgm:cxn modelId="{89CB2252-6DBF-4413-855E-49D33255201C}" type="presOf" srcId="{5FEC4015-B466-4F68-8B2B-974B8F6FFC6E}" destId="{803FC520-B6E8-448F-B710-1824D8D7F0C6}" srcOrd="0" destOrd="0" presId="urn:microsoft.com/office/officeart/2005/8/layout/bProcess4#3"/>
    <dgm:cxn modelId="{335B3E71-20CB-4189-9CA4-9B8ED56EEBC2}" type="presOf" srcId="{81944D4D-0A9D-4135-8D5E-95ADEFFCD85F}" destId="{D69A8643-52F3-4631-A8D1-35B1D6AE1E12}" srcOrd="0" destOrd="0" presId="urn:microsoft.com/office/officeart/2005/8/layout/bProcess4#3"/>
    <dgm:cxn modelId="{ED17B695-94A6-484B-A948-5532E09B1871}" srcId="{1F785B43-8C58-42A6-9B74-E8DC4A1B86D9}" destId="{44317F12-5E79-4D37-B095-72BE9AD4316D}" srcOrd="1" destOrd="0" parTransId="{302283A1-393B-4233-8C40-05857557CB09}" sibTransId="{4E2A7363-06AD-4998-B530-D562773B75B2}"/>
    <dgm:cxn modelId="{2787F677-8250-4332-BAFA-0E69CECC5178}" type="presOf" srcId="{1F2255FA-3A2D-4A75-94DD-AE2AA3902DCD}" destId="{9EB63EB0-3123-4FC9-AAFB-B5914646B5AF}" srcOrd="0" destOrd="0" presId="urn:microsoft.com/office/officeart/2005/8/layout/bProcess4#3"/>
    <dgm:cxn modelId="{11968123-D5F2-4A73-9CB9-06E01BBDA95A}" srcId="{1F785B43-8C58-42A6-9B74-E8DC4A1B86D9}" destId="{B91CA55E-AD65-451F-8BAE-FC8BC993BAC2}" srcOrd="10" destOrd="0" parTransId="{6E41CB79-223E-41B8-8B9E-95BB56A32133}" sibTransId="{3ADACE28-007B-453F-B195-17B80367F079}"/>
    <dgm:cxn modelId="{BED791EB-760B-4A49-9CE3-B101FA1DBE15}" type="presOf" srcId="{3CA0B457-4BC1-4848-9B05-E915218661AB}" destId="{282ED4AA-BF04-4FB2-AFD2-BCFF25267EBF}" srcOrd="0" destOrd="0" presId="urn:microsoft.com/office/officeart/2005/8/layout/bProcess4#3"/>
    <dgm:cxn modelId="{787AED78-FCD5-4F4E-B5AF-599399F9420B}" type="presOf" srcId="{9C41DE36-1556-4289-9DBA-954770DC8470}" destId="{FFA68161-628D-46EA-8464-501A71D3DA1D}" srcOrd="0" destOrd="0" presId="urn:microsoft.com/office/officeart/2005/8/layout/bProcess4#3"/>
    <dgm:cxn modelId="{DB5BF25F-1831-4121-99E5-B4F2780BE1F6}" srcId="{1F785B43-8C58-42A6-9B74-E8DC4A1B86D9}" destId="{4E63A9FB-6E41-45D3-A835-957B6784E50D}" srcOrd="11" destOrd="0" parTransId="{45966095-5298-407D-8543-00F66A682A37}" sibTransId="{7AC480D9-8648-4B16-90FE-173FDC7D663C}"/>
    <dgm:cxn modelId="{D1D1573F-C1DE-4C1D-B420-042D74ACC0FC}" type="presOf" srcId="{4E63A9FB-6E41-45D3-A835-957B6784E50D}" destId="{3D52D9D4-EA9C-49BB-83D3-18291F94B5BD}" srcOrd="0" destOrd="0" presId="urn:microsoft.com/office/officeart/2005/8/layout/bProcess4#3"/>
    <dgm:cxn modelId="{9DFCA7B9-2EF0-4239-83F9-66B1D6BBA04E}" type="presOf" srcId="{A3285BEA-2994-477A-8C88-D0A0B80F50F8}" destId="{F8F2400A-8F85-4623-AA7B-38210E536E1B}" srcOrd="0" destOrd="0" presId="urn:microsoft.com/office/officeart/2005/8/layout/bProcess4#3"/>
    <dgm:cxn modelId="{E8CC3561-1952-45D6-A026-EBDA5B9545B4}" srcId="{1F785B43-8C58-42A6-9B74-E8DC4A1B86D9}" destId="{CAFBBD2D-66BC-47F3-B28A-FDB4DCBFE7FE}" srcOrd="6" destOrd="0" parTransId="{36AF2529-6416-4793-90A5-F304279ECE59}" sibTransId="{F2DD46C5-26FC-4F58-A67C-9888398A8943}"/>
    <dgm:cxn modelId="{B25DD6D3-43F4-415A-8373-5536C991AA48}" type="presOf" srcId="{3ADACE28-007B-453F-B195-17B80367F079}" destId="{333BBCC1-C3A1-40C5-BDB0-A671FE55414D}" srcOrd="0" destOrd="0" presId="urn:microsoft.com/office/officeart/2005/8/layout/bProcess4#3"/>
    <dgm:cxn modelId="{A9E822E6-D202-4177-992F-8FC21282017D}" type="presOf" srcId="{A75AE9AA-6173-40CB-94ED-06FA52B7D682}" destId="{70D84161-045E-4705-BB9E-9110690E80D6}" srcOrd="0" destOrd="0" presId="urn:microsoft.com/office/officeart/2005/8/layout/bProcess4#3"/>
    <dgm:cxn modelId="{F269463B-D8F2-41DB-A04D-383401C0E49D}" type="presOf" srcId="{4CB24E83-53F7-4E2F-B805-FACE6476AF23}" destId="{6B5B2239-BF8C-4F51-B2C9-6FB3535D1606}" srcOrd="0" destOrd="0" presId="urn:microsoft.com/office/officeart/2005/8/layout/bProcess4#3"/>
    <dgm:cxn modelId="{C08E2E7D-E5EB-4273-AC53-D98FE0B228A1}" type="presOf" srcId="{EB59E7CA-8F98-48CB-865B-E593E00E5328}" destId="{EEB3A83D-BA79-4788-A48D-1214CFDEB204}" srcOrd="0" destOrd="0" presId="urn:microsoft.com/office/officeart/2005/8/layout/bProcess4#3"/>
    <dgm:cxn modelId="{CC5ECDDD-9315-4076-88EE-09438075E1F8}" srcId="{1F785B43-8C58-42A6-9B74-E8DC4A1B86D9}" destId="{A75AE9AA-6173-40CB-94ED-06FA52B7D682}" srcOrd="7" destOrd="0" parTransId="{A9840736-D958-49C7-9E84-59FF48C00EB3}" sibTransId="{D3862129-E24A-496A-8E4D-3A6FDDAA4BED}"/>
    <dgm:cxn modelId="{2845D47A-0ECF-4C6A-822C-7BD0841A6F7B}" type="presOf" srcId="{4E2A7363-06AD-4998-B530-D562773B75B2}" destId="{74696CFC-89CA-4E64-8EA3-BA6A976A9A76}" srcOrd="0" destOrd="0" presId="urn:microsoft.com/office/officeart/2005/8/layout/bProcess4#3"/>
    <dgm:cxn modelId="{1B9A03CA-3DB1-469E-9BD0-BED5E3C603ED}" type="presOf" srcId="{CAFBBD2D-66BC-47F3-B28A-FDB4DCBFE7FE}" destId="{F6018E06-11BF-46DC-AC5A-05532217923A}" srcOrd="0" destOrd="0" presId="urn:microsoft.com/office/officeart/2005/8/layout/bProcess4#3"/>
    <dgm:cxn modelId="{DE10BF0A-C8FF-497D-A4B3-3D36996D463C}" type="presOf" srcId="{B91CA55E-AD65-451F-8BAE-FC8BC993BAC2}" destId="{0EDE8680-4C20-4AF5-BCA6-70DBE141E3F5}" srcOrd="0" destOrd="0" presId="urn:microsoft.com/office/officeart/2005/8/layout/bProcess4#3"/>
    <dgm:cxn modelId="{48AC29F5-6CEF-44C1-83B8-40AAF20AC6EB}" srcId="{1F785B43-8C58-42A6-9B74-E8DC4A1B86D9}" destId="{3CA0B457-4BC1-4848-9B05-E915218661AB}" srcOrd="9" destOrd="0" parTransId="{B711033E-D797-49B0-BE1E-938B3FE6F630}" sibTransId="{2CC36E1F-A34F-496E-88F1-F42E23893666}"/>
    <dgm:cxn modelId="{C8AF561E-73FB-431A-9FDE-B49B1A0A1575}" srcId="{1F785B43-8C58-42A6-9B74-E8DC4A1B86D9}" destId="{1F2255FA-3A2D-4A75-94DD-AE2AA3902DCD}" srcOrd="3" destOrd="0" parTransId="{1EC79E79-D63D-453B-A1DE-D3508E468E4A}" sibTransId="{65472AB4-D5BA-46ED-AD38-ECDA86C096BF}"/>
    <dgm:cxn modelId="{88602A15-6A2D-48AC-80A7-AF78177E69D4}" type="presOf" srcId="{F2DD46C5-26FC-4F58-A67C-9888398A8943}" destId="{FF5D6151-259E-4BDA-A71E-307789C92F6B}" srcOrd="0" destOrd="0" presId="urn:microsoft.com/office/officeart/2005/8/layout/bProcess4#3"/>
    <dgm:cxn modelId="{9563FFB4-0B34-4A58-842B-7A866A0AB975}" type="presOf" srcId="{2CC36E1F-A34F-496E-88F1-F42E23893666}" destId="{4EBC95AE-BD53-4FAC-A896-152C5155A201}" srcOrd="0" destOrd="0" presId="urn:microsoft.com/office/officeart/2005/8/layout/bProcess4#3"/>
    <dgm:cxn modelId="{3EAFCE6B-08FD-4967-B980-7A35FA0E2370}" srcId="{1F785B43-8C58-42A6-9B74-E8DC4A1B86D9}" destId="{5FEC4015-B466-4F68-8B2B-974B8F6FFC6E}" srcOrd="8" destOrd="0" parTransId="{E56CF48E-783A-4CAA-8DC4-C8A0743DE95B}" sibTransId="{9C41DE36-1556-4289-9DBA-954770DC8470}"/>
    <dgm:cxn modelId="{0A11D127-7C12-4A1B-8AE0-1FB20ABB2C2E}" srcId="{1F785B43-8C58-42A6-9B74-E8DC4A1B86D9}" destId="{A3285BEA-2994-477A-8C88-D0A0B80F50F8}" srcOrd="5" destOrd="0" parTransId="{8FDA36C0-0F36-4681-8400-5B10091CE0A7}" sibTransId="{81944D4D-0A9D-4135-8D5E-95ADEFFCD85F}"/>
    <dgm:cxn modelId="{212C6C3E-AAC5-4875-B6BF-C8218C9BB9F9}" type="presOf" srcId="{05E020F8-1B2C-4678-B522-8E70F542083B}" destId="{0ABAF1DE-9F6B-49E6-9615-FEAFEC2C9672}" srcOrd="0" destOrd="0" presId="urn:microsoft.com/office/officeart/2005/8/layout/bProcess4#3"/>
    <dgm:cxn modelId="{75BAE3F7-0B80-4ADF-B044-1A11A2348298}" type="presOf" srcId="{65472AB4-D5BA-46ED-AD38-ECDA86C096BF}" destId="{81C2927C-ED58-4797-99AC-C5D253EF63EB}" srcOrd="0" destOrd="0" presId="urn:microsoft.com/office/officeart/2005/8/layout/bProcess4#3"/>
    <dgm:cxn modelId="{79795DC9-10FE-43DF-897D-2D97692BD6C2}" type="presOf" srcId="{D3862129-E24A-496A-8E4D-3A6FDDAA4BED}" destId="{E9F3D999-9DA0-4989-9718-286093E08F7D}" srcOrd="0" destOrd="0" presId="urn:microsoft.com/office/officeart/2005/8/layout/bProcess4#3"/>
    <dgm:cxn modelId="{844D1899-534F-4F2D-848B-990567A96ABC}" srcId="{1F785B43-8C58-42A6-9B74-E8DC4A1B86D9}" destId="{9822E125-6450-4905-8589-4B8FA84095A7}" srcOrd="0" destOrd="0" parTransId="{4E79CEFF-8C26-4A03-80D0-CBED117C7507}" sibTransId="{0F06A63D-E923-4022-8405-FB8B5DB13FEF}"/>
    <dgm:cxn modelId="{4AFB048C-32F5-4CE3-B959-581C027534BA}" type="presOf" srcId="{1F785B43-8C58-42A6-9B74-E8DC4A1B86D9}" destId="{AF7DA4B6-C014-4269-879A-5ED923E1DE49}" srcOrd="0" destOrd="0" presId="urn:microsoft.com/office/officeart/2005/8/layout/bProcess4#3"/>
    <dgm:cxn modelId="{0926208E-B9A8-459E-95E1-BCB7E6860A46}" type="presOf" srcId="{9822E125-6450-4905-8589-4B8FA84095A7}" destId="{F17157E8-F43F-4D02-BEA9-4EDEC804AF2A}" srcOrd="0" destOrd="0" presId="urn:microsoft.com/office/officeart/2005/8/layout/bProcess4#3"/>
    <dgm:cxn modelId="{D341154A-C19B-4355-BC24-E79803D2EC11}" type="presOf" srcId="{F193443B-7913-4F87-96C3-27ADA058A159}" destId="{535AE9A9-52B1-4CC7-819A-B0D57DF555B4}" srcOrd="0" destOrd="0" presId="urn:microsoft.com/office/officeart/2005/8/layout/bProcess4#3"/>
    <dgm:cxn modelId="{B3096222-1F6C-4263-85C5-7E55042AA252}" type="presOf" srcId="{44317F12-5E79-4D37-B095-72BE9AD4316D}" destId="{4AD7B27E-469B-49CB-B748-EE16F2328BCA}" srcOrd="0" destOrd="0" presId="urn:microsoft.com/office/officeart/2005/8/layout/bProcess4#3"/>
    <dgm:cxn modelId="{7C068305-BA41-4CAF-B608-D2D12134FA95}" srcId="{1F785B43-8C58-42A6-9B74-E8DC4A1B86D9}" destId="{F193443B-7913-4F87-96C3-27ADA058A159}" srcOrd="2" destOrd="0" parTransId="{B8FA5D0B-A339-4310-8097-BAB583152E65}" sibTransId="{4CB24E83-53F7-4E2F-B805-FACE6476AF23}"/>
    <dgm:cxn modelId="{7CA30BA7-9502-4017-A96B-416A244578FF}" srcId="{1F785B43-8C58-42A6-9B74-E8DC4A1B86D9}" destId="{EB59E7CA-8F98-48CB-865B-E593E00E5328}" srcOrd="4" destOrd="0" parTransId="{821D0AFD-5D13-48AF-92AD-7E13A1151231}" sibTransId="{05E020F8-1B2C-4678-B522-8E70F542083B}"/>
    <dgm:cxn modelId="{E722F267-59F9-4139-9F15-42402E110D69}" type="presParOf" srcId="{AF7DA4B6-C014-4269-879A-5ED923E1DE49}" destId="{A697813D-14DC-4163-92CF-5C148AFD53AB}" srcOrd="0" destOrd="0" presId="urn:microsoft.com/office/officeart/2005/8/layout/bProcess4#3"/>
    <dgm:cxn modelId="{AF6E8244-9D43-4ABE-BB10-ADD5C5096B02}" type="presParOf" srcId="{A697813D-14DC-4163-92CF-5C148AFD53AB}" destId="{26353776-1C6B-41C6-AFFF-4326B5A2C8D1}" srcOrd="0" destOrd="0" presId="urn:microsoft.com/office/officeart/2005/8/layout/bProcess4#3"/>
    <dgm:cxn modelId="{79604D0E-847F-42AF-BB02-4EF9A57FB40A}" type="presParOf" srcId="{A697813D-14DC-4163-92CF-5C148AFD53AB}" destId="{F17157E8-F43F-4D02-BEA9-4EDEC804AF2A}" srcOrd="1" destOrd="0" presId="urn:microsoft.com/office/officeart/2005/8/layout/bProcess4#3"/>
    <dgm:cxn modelId="{A416CB11-2600-40E6-AE40-8D66E4DA92EE}" type="presParOf" srcId="{AF7DA4B6-C014-4269-879A-5ED923E1DE49}" destId="{CFE4CE15-4426-47D4-88B2-2A66C2CEC44F}" srcOrd="1" destOrd="0" presId="urn:microsoft.com/office/officeart/2005/8/layout/bProcess4#3"/>
    <dgm:cxn modelId="{164160D7-5172-4EBB-ADB5-FC726FA48602}" type="presParOf" srcId="{AF7DA4B6-C014-4269-879A-5ED923E1DE49}" destId="{AA1C3B61-63DA-4C2B-BA40-24F27B6F6165}" srcOrd="2" destOrd="0" presId="urn:microsoft.com/office/officeart/2005/8/layout/bProcess4#3"/>
    <dgm:cxn modelId="{33DE9C34-0593-4181-A44A-2114770461F6}" type="presParOf" srcId="{AA1C3B61-63DA-4C2B-BA40-24F27B6F6165}" destId="{3FF4085B-0E45-4C43-9986-65C9586E46D8}" srcOrd="0" destOrd="0" presId="urn:microsoft.com/office/officeart/2005/8/layout/bProcess4#3"/>
    <dgm:cxn modelId="{26DD7073-5057-4A09-9671-F2E6EF3B40ED}" type="presParOf" srcId="{AA1C3B61-63DA-4C2B-BA40-24F27B6F6165}" destId="{4AD7B27E-469B-49CB-B748-EE16F2328BCA}" srcOrd="1" destOrd="0" presId="urn:microsoft.com/office/officeart/2005/8/layout/bProcess4#3"/>
    <dgm:cxn modelId="{B0C339A6-7ABC-4142-8161-5BC4660F4201}" type="presParOf" srcId="{AF7DA4B6-C014-4269-879A-5ED923E1DE49}" destId="{74696CFC-89CA-4E64-8EA3-BA6A976A9A76}" srcOrd="3" destOrd="0" presId="urn:microsoft.com/office/officeart/2005/8/layout/bProcess4#3"/>
    <dgm:cxn modelId="{485B0D94-777B-4838-A11B-6AABB1D5ACF7}" type="presParOf" srcId="{AF7DA4B6-C014-4269-879A-5ED923E1DE49}" destId="{A4FD7988-E8ED-4CEA-A924-6F6C99FE07B9}" srcOrd="4" destOrd="0" presId="urn:microsoft.com/office/officeart/2005/8/layout/bProcess4#3"/>
    <dgm:cxn modelId="{1824087E-6D6C-4ED0-9E58-AC4A47009C08}" type="presParOf" srcId="{A4FD7988-E8ED-4CEA-A924-6F6C99FE07B9}" destId="{1EBA8A0E-E4E4-4275-827C-55F14C066BD8}" srcOrd="0" destOrd="0" presId="urn:microsoft.com/office/officeart/2005/8/layout/bProcess4#3"/>
    <dgm:cxn modelId="{6CF65136-DC45-422D-B749-2AB254613C99}" type="presParOf" srcId="{A4FD7988-E8ED-4CEA-A924-6F6C99FE07B9}" destId="{535AE9A9-52B1-4CC7-819A-B0D57DF555B4}" srcOrd="1" destOrd="0" presId="urn:microsoft.com/office/officeart/2005/8/layout/bProcess4#3"/>
    <dgm:cxn modelId="{8FE465BC-06BF-4379-95E2-2283FACCED76}" type="presParOf" srcId="{AF7DA4B6-C014-4269-879A-5ED923E1DE49}" destId="{6B5B2239-BF8C-4F51-B2C9-6FB3535D1606}" srcOrd="5" destOrd="0" presId="urn:microsoft.com/office/officeart/2005/8/layout/bProcess4#3"/>
    <dgm:cxn modelId="{C06AE255-8EC1-4E49-B18E-12A007FCBCD3}" type="presParOf" srcId="{AF7DA4B6-C014-4269-879A-5ED923E1DE49}" destId="{CA838135-48CF-47DC-AD00-7B5122BFB6F8}" srcOrd="6" destOrd="0" presId="urn:microsoft.com/office/officeart/2005/8/layout/bProcess4#3"/>
    <dgm:cxn modelId="{D9DF9E9D-9931-4100-82CB-CFAA0434AFD8}" type="presParOf" srcId="{CA838135-48CF-47DC-AD00-7B5122BFB6F8}" destId="{38A65D5B-C008-4966-AD7E-2A69885C70A3}" srcOrd="0" destOrd="0" presId="urn:microsoft.com/office/officeart/2005/8/layout/bProcess4#3"/>
    <dgm:cxn modelId="{B0409C0D-D505-4E8A-9CFC-9F364F8EBE31}" type="presParOf" srcId="{CA838135-48CF-47DC-AD00-7B5122BFB6F8}" destId="{9EB63EB0-3123-4FC9-AAFB-B5914646B5AF}" srcOrd="1" destOrd="0" presId="urn:microsoft.com/office/officeart/2005/8/layout/bProcess4#3"/>
    <dgm:cxn modelId="{318F5E20-9F9A-48F7-A973-8B7357A1E99C}" type="presParOf" srcId="{AF7DA4B6-C014-4269-879A-5ED923E1DE49}" destId="{81C2927C-ED58-4797-99AC-C5D253EF63EB}" srcOrd="7" destOrd="0" presId="urn:microsoft.com/office/officeart/2005/8/layout/bProcess4#3"/>
    <dgm:cxn modelId="{1E4A33A6-FAAD-4056-BAB4-593E45F26178}" type="presParOf" srcId="{AF7DA4B6-C014-4269-879A-5ED923E1DE49}" destId="{BB0E1DA2-3517-443C-80CE-8D6AC75EB9DA}" srcOrd="8" destOrd="0" presId="urn:microsoft.com/office/officeart/2005/8/layout/bProcess4#3"/>
    <dgm:cxn modelId="{3CDAF6B1-3252-42F2-B2AF-59CAD8C16EBA}" type="presParOf" srcId="{BB0E1DA2-3517-443C-80CE-8D6AC75EB9DA}" destId="{36135568-FA6A-47DE-B8D7-5A3A15F0A53A}" srcOrd="0" destOrd="0" presId="urn:microsoft.com/office/officeart/2005/8/layout/bProcess4#3"/>
    <dgm:cxn modelId="{613E5843-E3D4-45EA-AA8D-5CD6D569764C}" type="presParOf" srcId="{BB0E1DA2-3517-443C-80CE-8D6AC75EB9DA}" destId="{EEB3A83D-BA79-4788-A48D-1214CFDEB204}" srcOrd="1" destOrd="0" presId="urn:microsoft.com/office/officeart/2005/8/layout/bProcess4#3"/>
    <dgm:cxn modelId="{9853EFDE-C69C-45FA-8F9E-9FA5E768FDBC}" type="presParOf" srcId="{AF7DA4B6-C014-4269-879A-5ED923E1DE49}" destId="{0ABAF1DE-9F6B-49E6-9615-FEAFEC2C9672}" srcOrd="9" destOrd="0" presId="urn:microsoft.com/office/officeart/2005/8/layout/bProcess4#3"/>
    <dgm:cxn modelId="{71B78F4E-CBDD-478E-A96A-4928CE56B260}" type="presParOf" srcId="{AF7DA4B6-C014-4269-879A-5ED923E1DE49}" destId="{78940F23-853C-4D48-A633-F66B3FFC945D}" srcOrd="10" destOrd="0" presId="urn:microsoft.com/office/officeart/2005/8/layout/bProcess4#3"/>
    <dgm:cxn modelId="{F940A860-04FA-476A-AFDA-15A14739D290}" type="presParOf" srcId="{78940F23-853C-4D48-A633-F66B3FFC945D}" destId="{DCABE205-6F2B-4802-8E80-5E90311FD124}" srcOrd="0" destOrd="0" presId="urn:microsoft.com/office/officeart/2005/8/layout/bProcess4#3"/>
    <dgm:cxn modelId="{830727A7-94F5-4FCC-B9DA-A431A2FC0BD6}" type="presParOf" srcId="{78940F23-853C-4D48-A633-F66B3FFC945D}" destId="{F8F2400A-8F85-4623-AA7B-38210E536E1B}" srcOrd="1" destOrd="0" presId="urn:microsoft.com/office/officeart/2005/8/layout/bProcess4#3"/>
    <dgm:cxn modelId="{D79A23ED-2B4F-40AF-9F29-2FFE757F8138}" type="presParOf" srcId="{AF7DA4B6-C014-4269-879A-5ED923E1DE49}" destId="{D69A8643-52F3-4631-A8D1-35B1D6AE1E12}" srcOrd="11" destOrd="0" presId="urn:microsoft.com/office/officeart/2005/8/layout/bProcess4#3"/>
    <dgm:cxn modelId="{5713ADE8-7EEF-4BE4-9D91-32C257727C00}" type="presParOf" srcId="{AF7DA4B6-C014-4269-879A-5ED923E1DE49}" destId="{548E6EC0-AE19-48E3-B062-0C7F12582475}" srcOrd="12" destOrd="0" presId="urn:microsoft.com/office/officeart/2005/8/layout/bProcess4#3"/>
    <dgm:cxn modelId="{CD3C9629-E970-4E15-A341-D8C70ED15471}" type="presParOf" srcId="{548E6EC0-AE19-48E3-B062-0C7F12582475}" destId="{7B6F983E-23A9-4B72-8D91-8C6E93716F7C}" srcOrd="0" destOrd="0" presId="urn:microsoft.com/office/officeart/2005/8/layout/bProcess4#3"/>
    <dgm:cxn modelId="{2BA9D815-AC41-408C-A726-AC57FEF24280}" type="presParOf" srcId="{548E6EC0-AE19-48E3-B062-0C7F12582475}" destId="{F6018E06-11BF-46DC-AC5A-05532217923A}" srcOrd="1" destOrd="0" presId="urn:microsoft.com/office/officeart/2005/8/layout/bProcess4#3"/>
    <dgm:cxn modelId="{27EB75A0-B530-47CB-AACE-FB1319661CA3}" type="presParOf" srcId="{AF7DA4B6-C014-4269-879A-5ED923E1DE49}" destId="{FF5D6151-259E-4BDA-A71E-307789C92F6B}" srcOrd="13" destOrd="0" presId="urn:microsoft.com/office/officeart/2005/8/layout/bProcess4#3"/>
    <dgm:cxn modelId="{0889E495-BC37-4FD7-8693-E000EF357EF8}" type="presParOf" srcId="{AF7DA4B6-C014-4269-879A-5ED923E1DE49}" destId="{337B2674-0520-4C68-B5F7-9F509CAC0C58}" srcOrd="14" destOrd="0" presId="urn:microsoft.com/office/officeart/2005/8/layout/bProcess4#3"/>
    <dgm:cxn modelId="{7E77944D-B890-430E-BE60-5C765ABC6707}" type="presParOf" srcId="{337B2674-0520-4C68-B5F7-9F509CAC0C58}" destId="{A1CF14FE-7650-4AE5-BCDA-A91A9B0B2DBA}" srcOrd="0" destOrd="0" presId="urn:microsoft.com/office/officeart/2005/8/layout/bProcess4#3"/>
    <dgm:cxn modelId="{6C600220-3140-4738-97CB-85899425122C}" type="presParOf" srcId="{337B2674-0520-4C68-B5F7-9F509CAC0C58}" destId="{70D84161-045E-4705-BB9E-9110690E80D6}" srcOrd="1" destOrd="0" presId="urn:microsoft.com/office/officeart/2005/8/layout/bProcess4#3"/>
    <dgm:cxn modelId="{AD570067-3F2D-4ED3-9FA5-1FF738D37BDC}" type="presParOf" srcId="{AF7DA4B6-C014-4269-879A-5ED923E1DE49}" destId="{E9F3D999-9DA0-4989-9718-286093E08F7D}" srcOrd="15" destOrd="0" presId="urn:microsoft.com/office/officeart/2005/8/layout/bProcess4#3"/>
    <dgm:cxn modelId="{88E5A3F4-27B5-47CD-8105-2FCA2612B5DC}" type="presParOf" srcId="{AF7DA4B6-C014-4269-879A-5ED923E1DE49}" destId="{1908F03C-6B04-4192-8D00-D5A6FB60931A}" srcOrd="16" destOrd="0" presId="urn:microsoft.com/office/officeart/2005/8/layout/bProcess4#3"/>
    <dgm:cxn modelId="{9C48248B-6D7F-4E92-B4C5-BE0ADD797166}" type="presParOf" srcId="{1908F03C-6B04-4192-8D00-D5A6FB60931A}" destId="{A95EF7E4-CC31-4C96-9C86-F05301813F30}" srcOrd="0" destOrd="0" presId="urn:microsoft.com/office/officeart/2005/8/layout/bProcess4#3"/>
    <dgm:cxn modelId="{9AD2D369-1329-403F-989F-503F5E5F2916}" type="presParOf" srcId="{1908F03C-6B04-4192-8D00-D5A6FB60931A}" destId="{803FC520-B6E8-448F-B710-1824D8D7F0C6}" srcOrd="1" destOrd="0" presId="urn:microsoft.com/office/officeart/2005/8/layout/bProcess4#3"/>
    <dgm:cxn modelId="{4DC4698B-7152-493C-B3FA-EE9DAF53487A}" type="presParOf" srcId="{AF7DA4B6-C014-4269-879A-5ED923E1DE49}" destId="{FFA68161-628D-46EA-8464-501A71D3DA1D}" srcOrd="17" destOrd="0" presId="urn:microsoft.com/office/officeart/2005/8/layout/bProcess4#3"/>
    <dgm:cxn modelId="{3BF0B90E-8C4B-438C-9C93-B8B6F5F176FA}" type="presParOf" srcId="{AF7DA4B6-C014-4269-879A-5ED923E1DE49}" destId="{22B1A268-1374-433F-9493-7CDEF224E97F}" srcOrd="18" destOrd="0" presId="urn:microsoft.com/office/officeart/2005/8/layout/bProcess4#3"/>
    <dgm:cxn modelId="{05C044AE-CB10-428A-A191-56493B4C4B40}" type="presParOf" srcId="{22B1A268-1374-433F-9493-7CDEF224E97F}" destId="{820EE12A-C520-4B2F-8295-E5F27C9D7AB1}" srcOrd="0" destOrd="0" presId="urn:microsoft.com/office/officeart/2005/8/layout/bProcess4#3"/>
    <dgm:cxn modelId="{69AB6D06-E0AB-4145-BE77-E97DE1F1110B}" type="presParOf" srcId="{22B1A268-1374-433F-9493-7CDEF224E97F}" destId="{282ED4AA-BF04-4FB2-AFD2-BCFF25267EBF}" srcOrd="1" destOrd="0" presId="urn:microsoft.com/office/officeart/2005/8/layout/bProcess4#3"/>
    <dgm:cxn modelId="{D28C505F-FD3A-403F-A078-D1AAF833C3F4}" type="presParOf" srcId="{AF7DA4B6-C014-4269-879A-5ED923E1DE49}" destId="{4EBC95AE-BD53-4FAC-A896-152C5155A201}" srcOrd="19" destOrd="0" presId="urn:microsoft.com/office/officeart/2005/8/layout/bProcess4#3"/>
    <dgm:cxn modelId="{992DB2E3-8B89-4ADB-82A2-54AED3F5CD69}" type="presParOf" srcId="{AF7DA4B6-C014-4269-879A-5ED923E1DE49}" destId="{F3432F44-82F9-43BD-80F7-43FDE3AE7237}" srcOrd="20" destOrd="0" presId="urn:microsoft.com/office/officeart/2005/8/layout/bProcess4#3"/>
    <dgm:cxn modelId="{95F23ACE-4151-43D4-A6EE-41642271BFCC}" type="presParOf" srcId="{F3432F44-82F9-43BD-80F7-43FDE3AE7237}" destId="{F041023B-58FC-4E56-99BE-724A6DD40D88}" srcOrd="0" destOrd="0" presId="urn:microsoft.com/office/officeart/2005/8/layout/bProcess4#3"/>
    <dgm:cxn modelId="{40232463-3E67-4D0B-AFDF-113B6E07189D}" type="presParOf" srcId="{F3432F44-82F9-43BD-80F7-43FDE3AE7237}" destId="{0EDE8680-4C20-4AF5-BCA6-70DBE141E3F5}" srcOrd="1" destOrd="0" presId="urn:microsoft.com/office/officeart/2005/8/layout/bProcess4#3"/>
    <dgm:cxn modelId="{CBA50F6E-09C3-4B5D-9692-800C3CD3507F}" type="presParOf" srcId="{AF7DA4B6-C014-4269-879A-5ED923E1DE49}" destId="{333BBCC1-C3A1-40C5-BDB0-A671FE55414D}" srcOrd="21" destOrd="0" presId="urn:microsoft.com/office/officeart/2005/8/layout/bProcess4#3"/>
    <dgm:cxn modelId="{86D63957-0574-4CAC-A47E-ED67BCA4D171}" type="presParOf" srcId="{AF7DA4B6-C014-4269-879A-5ED923E1DE49}" destId="{4F38344A-2054-4A96-9875-1E494A5C5C77}" srcOrd="22" destOrd="0" presId="urn:microsoft.com/office/officeart/2005/8/layout/bProcess4#3"/>
    <dgm:cxn modelId="{EC84EBE8-033E-418A-B1EB-475A76448A74}" type="presParOf" srcId="{4F38344A-2054-4A96-9875-1E494A5C5C77}" destId="{6D800A96-8B08-4C0E-8D65-D0F6DF8C247A}" srcOrd="0" destOrd="0" presId="urn:microsoft.com/office/officeart/2005/8/layout/bProcess4#3"/>
    <dgm:cxn modelId="{527B64D4-0BEF-4A02-974F-B90CD52CF5AC}" type="presParOf" srcId="{4F38344A-2054-4A96-9875-1E494A5C5C77}" destId="{3D52D9D4-EA9C-49BB-83D3-18291F94B5BD}" srcOrd="1" destOrd="0" presId="urn:microsoft.com/office/officeart/2005/8/layout/bProcess4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1FD4795-336C-48E8-B0DF-316C4B13D20A}" type="doc">
      <dgm:prSet loTypeId="urn:microsoft.com/office/officeart/2005/8/layout/bProcess4#4" loCatId="process" qsTypeId="urn:microsoft.com/office/officeart/2005/8/quickstyle/3d3#8" qsCatId="3D" csTypeId="urn:microsoft.com/office/officeart/2005/8/colors/colorful1#7" csCatId="colorful" phldr="1"/>
      <dgm:spPr/>
      <dgm:t>
        <a:bodyPr/>
        <a:lstStyle/>
        <a:p>
          <a:endParaRPr lang="id-ID"/>
        </a:p>
      </dgm:t>
    </dgm:pt>
    <dgm:pt modelId="{890025A2-62D9-4DE2-871A-83EBFC20C3F8}">
      <dgm:prSet phldrT="[Text]" custT="1"/>
      <dgm:spPr/>
      <dgm:t>
        <a:bodyPr/>
        <a:lstStyle/>
        <a:p>
          <a:r>
            <a:rPr lang="en-US" sz="2000" dirty="0" err="1">
              <a:solidFill>
                <a:schemeClr val="tx1"/>
              </a:solidFill>
            </a:rPr>
            <a:t>Judul</a:t>
          </a:r>
          <a:endParaRPr lang="id-ID" sz="2000" dirty="0">
            <a:solidFill>
              <a:schemeClr val="tx1"/>
            </a:solidFill>
          </a:endParaRPr>
        </a:p>
      </dgm:t>
    </dgm:pt>
    <dgm:pt modelId="{6F253B08-62F1-45F5-B34E-4F1D1FCEFD1D}" type="parTrans" cxnId="{8AE22052-69E8-4D9D-9F3C-9B7B7530CE7B}">
      <dgm:prSet/>
      <dgm:spPr/>
      <dgm:t>
        <a:bodyPr/>
        <a:lstStyle/>
        <a:p>
          <a:endParaRPr lang="id-ID"/>
        </a:p>
      </dgm:t>
    </dgm:pt>
    <dgm:pt modelId="{A9BE0E20-120A-4C0C-B0AF-EB7A77BAA5B9}" type="sibTrans" cxnId="{8AE22052-69E8-4D9D-9F3C-9B7B7530CE7B}">
      <dgm:prSet/>
      <dgm:spPr/>
      <dgm:t>
        <a:bodyPr/>
        <a:lstStyle/>
        <a:p>
          <a:endParaRPr lang="id-ID"/>
        </a:p>
      </dgm:t>
    </dgm:pt>
    <dgm:pt modelId="{00114BDC-3268-465C-A92C-DE4409D130D0}">
      <dgm:prSet phldrT="[Text]" custT="1"/>
      <dgm:spPr/>
      <dgm:t>
        <a:bodyPr/>
        <a:lstStyle/>
        <a:p>
          <a:r>
            <a:rPr lang="id-ID" sz="2000" dirty="0">
              <a:solidFill>
                <a:schemeClr val="tx1"/>
              </a:solidFill>
            </a:rPr>
            <a:t>Kata Pengantar</a:t>
          </a:r>
        </a:p>
      </dgm:t>
    </dgm:pt>
    <dgm:pt modelId="{1E51B5B3-B349-4F74-B26A-35F20BA2192B}" type="parTrans" cxnId="{D3349C17-E86D-43DB-A0A0-072C4B541737}">
      <dgm:prSet/>
      <dgm:spPr/>
      <dgm:t>
        <a:bodyPr/>
        <a:lstStyle/>
        <a:p>
          <a:endParaRPr lang="id-ID"/>
        </a:p>
      </dgm:t>
    </dgm:pt>
    <dgm:pt modelId="{BAB28BAB-66BF-426F-96A1-800CE9E80374}" type="sibTrans" cxnId="{D3349C17-E86D-43DB-A0A0-072C4B541737}">
      <dgm:prSet/>
      <dgm:spPr/>
      <dgm:t>
        <a:bodyPr/>
        <a:lstStyle/>
        <a:p>
          <a:endParaRPr lang="id-ID"/>
        </a:p>
      </dgm:t>
    </dgm:pt>
    <dgm:pt modelId="{7D630AED-759C-4200-8660-9F53F5AB4D17}">
      <dgm:prSet phldrT="[Text]" custT="1"/>
      <dgm:spPr/>
      <dgm:t>
        <a:bodyPr/>
        <a:lstStyle/>
        <a:p>
          <a:r>
            <a:rPr lang="id-ID" sz="2000" dirty="0">
              <a:solidFill>
                <a:schemeClr val="tx1"/>
              </a:solidFill>
            </a:rPr>
            <a:t>Latar Belakang Masalah</a:t>
          </a:r>
        </a:p>
      </dgm:t>
    </dgm:pt>
    <dgm:pt modelId="{9917B7BA-33ED-4D51-A6E3-364FAFEF0029}" type="parTrans" cxnId="{EC8232C8-A639-4CC4-AA65-4FD5FA8BBB24}">
      <dgm:prSet/>
      <dgm:spPr/>
      <dgm:t>
        <a:bodyPr/>
        <a:lstStyle/>
        <a:p>
          <a:endParaRPr lang="id-ID"/>
        </a:p>
      </dgm:t>
    </dgm:pt>
    <dgm:pt modelId="{5A0D6874-6918-40CA-912E-FEDDD2C93FAD}" type="sibTrans" cxnId="{EC8232C8-A639-4CC4-AA65-4FD5FA8BBB24}">
      <dgm:prSet/>
      <dgm:spPr/>
      <dgm:t>
        <a:bodyPr/>
        <a:lstStyle/>
        <a:p>
          <a:endParaRPr lang="id-ID"/>
        </a:p>
      </dgm:t>
    </dgm:pt>
    <dgm:pt modelId="{79E535B0-4E26-4119-8793-F76769ED01BC}">
      <dgm:prSet phldrT="[Text]" custT="1"/>
      <dgm:spPr/>
      <dgm:t>
        <a:bodyPr/>
        <a:lstStyle/>
        <a:p>
          <a:r>
            <a:rPr lang="en-US" sz="2000" dirty="0" err="1">
              <a:solidFill>
                <a:schemeClr val="tx1"/>
              </a:solidFill>
            </a:rPr>
            <a:t>Rumusan</a:t>
          </a:r>
          <a:r>
            <a:rPr lang="en-US" sz="2000" dirty="0">
              <a:solidFill>
                <a:schemeClr val="tx1"/>
              </a:solidFill>
            </a:rPr>
            <a:t> </a:t>
          </a:r>
          <a:r>
            <a:rPr lang="en-US" sz="2000" dirty="0" err="1">
              <a:solidFill>
                <a:schemeClr val="tx1"/>
              </a:solidFill>
            </a:rPr>
            <a:t>Masalah</a:t>
          </a:r>
          <a:endParaRPr lang="id-ID" sz="2000" dirty="0">
            <a:solidFill>
              <a:schemeClr val="tx1"/>
            </a:solidFill>
          </a:endParaRPr>
        </a:p>
      </dgm:t>
    </dgm:pt>
    <dgm:pt modelId="{E3BE7FBF-BD60-45EC-9541-98669F9295B1}" type="parTrans" cxnId="{128A74EC-C524-4DE0-A90E-FD3686C96241}">
      <dgm:prSet/>
      <dgm:spPr/>
      <dgm:t>
        <a:bodyPr/>
        <a:lstStyle/>
        <a:p>
          <a:endParaRPr lang="id-ID"/>
        </a:p>
      </dgm:t>
    </dgm:pt>
    <dgm:pt modelId="{3017AA7E-9A42-4C82-9909-C86BA4562EDA}" type="sibTrans" cxnId="{128A74EC-C524-4DE0-A90E-FD3686C96241}">
      <dgm:prSet/>
      <dgm:spPr/>
      <dgm:t>
        <a:bodyPr/>
        <a:lstStyle/>
        <a:p>
          <a:endParaRPr lang="id-ID"/>
        </a:p>
      </dgm:t>
    </dgm:pt>
    <dgm:pt modelId="{A4E12C6B-A1D9-4657-9BA7-015D2D508D80}">
      <dgm:prSet phldrT="[Text]" custT="1"/>
      <dgm:spPr/>
      <dgm:t>
        <a:bodyPr/>
        <a:lstStyle/>
        <a:p>
          <a:r>
            <a:rPr lang="id-ID" sz="2000" dirty="0">
              <a:solidFill>
                <a:schemeClr val="tx1"/>
              </a:solidFill>
            </a:rPr>
            <a:t>Tujuan Penelitian</a:t>
          </a:r>
        </a:p>
      </dgm:t>
    </dgm:pt>
    <dgm:pt modelId="{8118513E-0535-410B-8DB6-5A42F179AD31}" type="parTrans" cxnId="{8B99F77D-0CB2-4BF4-948E-07E5E2338B9C}">
      <dgm:prSet/>
      <dgm:spPr/>
      <dgm:t>
        <a:bodyPr/>
        <a:lstStyle/>
        <a:p>
          <a:endParaRPr lang="id-ID"/>
        </a:p>
      </dgm:t>
    </dgm:pt>
    <dgm:pt modelId="{2BC35FBD-0D06-4AE5-93F5-FF4A1EEF2315}" type="sibTrans" cxnId="{8B99F77D-0CB2-4BF4-948E-07E5E2338B9C}">
      <dgm:prSet/>
      <dgm:spPr/>
      <dgm:t>
        <a:bodyPr/>
        <a:lstStyle/>
        <a:p>
          <a:endParaRPr lang="id-ID"/>
        </a:p>
      </dgm:t>
    </dgm:pt>
    <dgm:pt modelId="{F0EA9130-EB52-4A5F-87AA-C34E605B3C7A}">
      <dgm:prSet phldrT="[Text]" custT="1"/>
      <dgm:spPr/>
      <dgm:t>
        <a:bodyPr/>
        <a:lstStyle/>
        <a:p>
          <a:r>
            <a:rPr lang="id-ID" sz="2000" dirty="0">
              <a:solidFill>
                <a:schemeClr val="tx1"/>
              </a:solidFill>
            </a:rPr>
            <a:t>Manfaat Penelitian</a:t>
          </a:r>
        </a:p>
      </dgm:t>
    </dgm:pt>
    <dgm:pt modelId="{C56FE3B2-1C4A-498A-84CF-AF8E7D294E3F}" type="parTrans" cxnId="{95089607-CBFA-444A-AA98-036CE6E419E8}">
      <dgm:prSet/>
      <dgm:spPr/>
      <dgm:t>
        <a:bodyPr/>
        <a:lstStyle/>
        <a:p>
          <a:endParaRPr lang="id-ID"/>
        </a:p>
      </dgm:t>
    </dgm:pt>
    <dgm:pt modelId="{5788B6D6-045C-4F84-809E-69F32CE5361D}" type="sibTrans" cxnId="{95089607-CBFA-444A-AA98-036CE6E419E8}">
      <dgm:prSet/>
      <dgm:spPr/>
      <dgm:t>
        <a:bodyPr/>
        <a:lstStyle/>
        <a:p>
          <a:endParaRPr lang="id-ID"/>
        </a:p>
      </dgm:t>
    </dgm:pt>
    <dgm:pt modelId="{67EBEB64-71DB-4275-BEA5-2082E33B23BF}">
      <dgm:prSet phldrT="[Text]" custT="1"/>
      <dgm:spPr/>
      <dgm:t>
        <a:bodyPr/>
        <a:lstStyle/>
        <a:p>
          <a:r>
            <a:rPr lang="en-US" sz="2000" dirty="0" err="1">
              <a:solidFill>
                <a:schemeClr val="tx1"/>
              </a:solidFill>
            </a:rPr>
            <a:t>Tinjauan</a:t>
          </a:r>
          <a:r>
            <a:rPr lang="en-US" sz="2000" dirty="0">
              <a:solidFill>
                <a:schemeClr val="tx1"/>
              </a:solidFill>
            </a:rPr>
            <a:t> </a:t>
          </a:r>
          <a:r>
            <a:rPr lang="en-US" sz="2000" dirty="0" err="1">
              <a:solidFill>
                <a:schemeClr val="tx1"/>
              </a:solidFill>
            </a:rPr>
            <a:t>Pustaka</a:t>
          </a:r>
          <a:endParaRPr lang="id-ID" sz="2000" dirty="0">
            <a:solidFill>
              <a:schemeClr val="tx1"/>
            </a:solidFill>
          </a:endParaRPr>
        </a:p>
      </dgm:t>
    </dgm:pt>
    <dgm:pt modelId="{B33D660F-53F7-47F1-AD16-EF44B60AAE5B}" type="parTrans" cxnId="{FEACB3FC-EA1D-4FFF-ACCB-F4CC4DE6BA1E}">
      <dgm:prSet/>
      <dgm:spPr/>
      <dgm:t>
        <a:bodyPr/>
        <a:lstStyle/>
        <a:p>
          <a:endParaRPr lang="id-ID"/>
        </a:p>
      </dgm:t>
    </dgm:pt>
    <dgm:pt modelId="{B9B39CAD-186C-4612-92B6-65894A1225D8}" type="sibTrans" cxnId="{FEACB3FC-EA1D-4FFF-ACCB-F4CC4DE6BA1E}">
      <dgm:prSet/>
      <dgm:spPr/>
      <dgm:t>
        <a:bodyPr/>
        <a:lstStyle/>
        <a:p>
          <a:endParaRPr lang="id-ID"/>
        </a:p>
      </dgm:t>
    </dgm:pt>
    <dgm:pt modelId="{5CA1E69C-DD2D-40B4-88A1-0117E2A84CA0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Kerangka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Konsep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dan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Hipotesis</a:t>
          </a:r>
          <a:endParaRPr lang="id-ID" dirty="0">
            <a:solidFill>
              <a:schemeClr val="tx1"/>
            </a:solidFill>
          </a:endParaRPr>
        </a:p>
      </dgm:t>
    </dgm:pt>
    <dgm:pt modelId="{9F51D923-2ECB-4BDB-9C1C-163D7301C63D}" type="parTrans" cxnId="{F250F30C-6417-47D2-A933-6995723645F8}">
      <dgm:prSet/>
      <dgm:spPr/>
      <dgm:t>
        <a:bodyPr/>
        <a:lstStyle/>
        <a:p>
          <a:endParaRPr lang="id-ID"/>
        </a:p>
      </dgm:t>
    </dgm:pt>
    <dgm:pt modelId="{023C6F5C-C98D-4565-83D3-FB10A81CEF8F}" type="sibTrans" cxnId="{F250F30C-6417-47D2-A933-6995723645F8}">
      <dgm:prSet/>
      <dgm:spPr/>
      <dgm:t>
        <a:bodyPr/>
        <a:lstStyle/>
        <a:p>
          <a:endParaRPr lang="id-ID"/>
        </a:p>
      </dgm:t>
    </dgm:pt>
    <dgm:pt modelId="{2535F6AF-DF46-4F4D-895E-85E892E622B1}">
      <dgm:prSet phldrT="[Text]" custT="1"/>
      <dgm:spPr/>
      <dgm:t>
        <a:bodyPr/>
        <a:lstStyle/>
        <a:p>
          <a:r>
            <a:rPr lang="id-ID" sz="2000" dirty="0">
              <a:solidFill>
                <a:schemeClr val="tx1"/>
              </a:solidFill>
            </a:rPr>
            <a:t>Metode Penelitian</a:t>
          </a:r>
        </a:p>
      </dgm:t>
    </dgm:pt>
    <dgm:pt modelId="{302C9480-1E85-4FB0-93C4-8331F6A86FD7}" type="parTrans" cxnId="{434F6D53-7811-44AF-97FC-F7468661F2F2}">
      <dgm:prSet/>
      <dgm:spPr/>
      <dgm:t>
        <a:bodyPr/>
        <a:lstStyle/>
        <a:p>
          <a:endParaRPr lang="id-ID"/>
        </a:p>
      </dgm:t>
    </dgm:pt>
    <dgm:pt modelId="{EA2066AA-BFA8-4F2D-A2C2-62C25F621755}" type="sibTrans" cxnId="{434F6D53-7811-44AF-97FC-F7468661F2F2}">
      <dgm:prSet/>
      <dgm:spPr/>
      <dgm:t>
        <a:bodyPr/>
        <a:lstStyle/>
        <a:p>
          <a:endParaRPr lang="id-ID"/>
        </a:p>
      </dgm:t>
    </dgm:pt>
    <dgm:pt modelId="{53CF0A9D-5F2F-4CCF-82F1-A996717B40E1}">
      <dgm:prSet phldrT="[Text]" custT="1"/>
      <dgm:spPr/>
      <dgm:t>
        <a:bodyPr/>
        <a:lstStyle/>
        <a:p>
          <a:r>
            <a:rPr lang="id-ID" sz="2000" dirty="0">
              <a:solidFill>
                <a:schemeClr val="tx1"/>
              </a:solidFill>
            </a:rPr>
            <a:t>Halaman Persetujuan</a:t>
          </a:r>
        </a:p>
      </dgm:t>
    </dgm:pt>
    <dgm:pt modelId="{38B324A9-B24F-4ADC-8DB1-AFB74DCFAFFC}" type="parTrans" cxnId="{AEB5341A-5F97-45FF-B85D-BB6CE3CE7849}">
      <dgm:prSet/>
      <dgm:spPr/>
      <dgm:t>
        <a:bodyPr/>
        <a:lstStyle/>
        <a:p>
          <a:endParaRPr lang="id-ID"/>
        </a:p>
      </dgm:t>
    </dgm:pt>
    <dgm:pt modelId="{9929A406-64DF-4A39-9C10-FE0606A80DFD}" type="sibTrans" cxnId="{AEB5341A-5F97-45FF-B85D-BB6CE3CE7849}">
      <dgm:prSet/>
      <dgm:spPr/>
      <dgm:t>
        <a:bodyPr/>
        <a:lstStyle/>
        <a:p>
          <a:endParaRPr lang="id-ID"/>
        </a:p>
      </dgm:t>
    </dgm:pt>
    <dgm:pt modelId="{C9B794A7-9FD8-4D77-AC18-241BEF830461}">
      <dgm:prSet phldrT="[Text]" custT="1"/>
      <dgm:spPr/>
      <dgm:t>
        <a:bodyPr/>
        <a:lstStyle/>
        <a:p>
          <a:r>
            <a:rPr lang="id-ID" sz="2000" dirty="0">
              <a:solidFill>
                <a:schemeClr val="tx1"/>
              </a:solidFill>
            </a:rPr>
            <a:t>Abstrak</a:t>
          </a:r>
        </a:p>
      </dgm:t>
    </dgm:pt>
    <dgm:pt modelId="{4D49727F-E3B0-4EF2-95DB-7EB95658C612}" type="parTrans" cxnId="{C34C01B7-C4CC-4A60-8D8E-4BA879BA50D8}">
      <dgm:prSet/>
      <dgm:spPr/>
      <dgm:t>
        <a:bodyPr/>
        <a:lstStyle/>
        <a:p>
          <a:endParaRPr lang="id-ID"/>
        </a:p>
      </dgm:t>
    </dgm:pt>
    <dgm:pt modelId="{A6D6308E-85FB-42F0-A9CC-83B0C3A3A7B5}" type="sibTrans" cxnId="{C34C01B7-C4CC-4A60-8D8E-4BA879BA50D8}">
      <dgm:prSet/>
      <dgm:spPr/>
      <dgm:t>
        <a:bodyPr/>
        <a:lstStyle/>
        <a:p>
          <a:endParaRPr lang="id-ID"/>
        </a:p>
      </dgm:t>
    </dgm:pt>
    <dgm:pt modelId="{8B0AB304-0460-4367-995C-5DDB0C78FF13}">
      <dgm:prSet phldrT="[Text]"/>
      <dgm:spPr/>
      <dgm:t>
        <a:bodyPr/>
        <a:lstStyle/>
        <a:p>
          <a:r>
            <a:rPr lang="id-ID" dirty="0">
              <a:solidFill>
                <a:schemeClr val="tx1"/>
              </a:solidFill>
            </a:rPr>
            <a:t>Jadwal dan Lokasi Penelitian</a:t>
          </a:r>
        </a:p>
      </dgm:t>
    </dgm:pt>
    <dgm:pt modelId="{BDAE1D9F-1E64-42DC-A9B9-FEB3DEA9E06C}" type="parTrans" cxnId="{F91CB997-F4D0-49C5-B58E-FD4BCA43F379}">
      <dgm:prSet/>
      <dgm:spPr/>
      <dgm:t>
        <a:bodyPr/>
        <a:lstStyle/>
        <a:p>
          <a:endParaRPr lang="id-ID"/>
        </a:p>
      </dgm:t>
    </dgm:pt>
    <dgm:pt modelId="{16D270B1-57CC-4146-81E7-74A106ACB0E3}" type="sibTrans" cxnId="{F91CB997-F4D0-49C5-B58E-FD4BCA43F379}">
      <dgm:prSet/>
      <dgm:spPr/>
      <dgm:t>
        <a:bodyPr/>
        <a:lstStyle/>
        <a:p>
          <a:endParaRPr lang="id-ID"/>
        </a:p>
      </dgm:t>
    </dgm:pt>
    <dgm:pt modelId="{E7976FCB-B0A8-43A2-BD96-724A48D4C799}">
      <dgm:prSet phldrT="[Text]" custT="1"/>
      <dgm:spPr/>
      <dgm:t>
        <a:bodyPr/>
        <a:lstStyle/>
        <a:p>
          <a:r>
            <a:rPr lang="en-US" sz="2000" dirty="0" err="1">
              <a:solidFill>
                <a:schemeClr val="tx1"/>
              </a:solidFill>
            </a:rPr>
            <a:t>Lampiran</a:t>
          </a:r>
          <a:endParaRPr lang="id-ID" sz="2000" dirty="0">
            <a:solidFill>
              <a:schemeClr val="tx1"/>
            </a:solidFill>
          </a:endParaRPr>
        </a:p>
      </dgm:t>
    </dgm:pt>
    <dgm:pt modelId="{38AAF22F-B98C-4E30-B59F-7EA454A5FE35}" type="parTrans" cxnId="{167FACDA-2C54-4C04-82D2-D656A75DE45A}">
      <dgm:prSet/>
      <dgm:spPr/>
      <dgm:t>
        <a:bodyPr/>
        <a:lstStyle/>
        <a:p>
          <a:endParaRPr lang="id-ID"/>
        </a:p>
      </dgm:t>
    </dgm:pt>
    <dgm:pt modelId="{6FC725B7-C455-4D1E-9179-F2E9F70314AB}" type="sibTrans" cxnId="{167FACDA-2C54-4C04-82D2-D656A75DE45A}">
      <dgm:prSet/>
      <dgm:spPr/>
      <dgm:t>
        <a:bodyPr/>
        <a:lstStyle/>
        <a:p>
          <a:endParaRPr lang="id-ID"/>
        </a:p>
      </dgm:t>
    </dgm:pt>
    <dgm:pt modelId="{4FEEF025-B3BA-422F-BEB5-6EC9E911836A}" type="pres">
      <dgm:prSet presAssocID="{91FD4795-336C-48E8-B0DF-316C4B13D20A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D32330F5-1A85-4BB8-80BF-9A099472BDA0}" type="pres">
      <dgm:prSet presAssocID="{890025A2-62D9-4DE2-871A-83EBFC20C3F8}" presName="compNode" presStyleCnt="0"/>
      <dgm:spPr/>
    </dgm:pt>
    <dgm:pt modelId="{F128A5D5-85E1-4BF8-9790-197FF6510F16}" type="pres">
      <dgm:prSet presAssocID="{890025A2-62D9-4DE2-871A-83EBFC20C3F8}" presName="dummyConnPt" presStyleCnt="0"/>
      <dgm:spPr/>
    </dgm:pt>
    <dgm:pt modelId="{C85A1BEA-5B9D-49EB-99BE-2A46CD1AA962}" type="pres">
      <dgm:prSet presAssocID="{890025A2-62D9-4DE2-871A-83EBFC20C3F8}" presName="node" presStyleLbl="node1" presStyleIdx="0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DB9F8A-6431-4523-B11F-BD696E1F6F8F}" type="pres">
      <dgm:prSet presAssocID="{A9BE0E20-120A-4C0C-B0AF-EB7A77BAA5B9}" presName="sibTrans" presStyleLbl="bgSibTrans2D1" presStyleIdx="0" presStyleCnt="12"/>
      <dgm:spPr/>
      <dgm:t>
        <a:bodyPr/>
        <a:lstStyle/>
        <a:p>
          <a:endParaRPr lang="en-US"/>
        </a:p>
      </dgm:t>
    </dgm:pt>
    <dgm:pt modelId="{EC1936EC-4812-4727-BA06-430314290ADB}" type="pres">
      <dgm:prSet presAssocID="{53CF0A9D-5F2F-4CCF-82F1-A996717B40E1}" presName="compNode" presStyleCnt="0"/>
      <dgm:spPr/>
    </dgm:pt>
    <dgm:pt modelId="{878EFC64-1010-4BE0-805B-7017A17E88A8}" type="pres">
      <dgm:prSet presAssocID="{53CF0A9D-5F2F-4CCF-82F1-A996717B40E1}" presName="dummyConnPt" presStyleCnt="0"/>
      <dgm:spPr/>
    </dgm:pt>
    <dgm:pt modelId="{D5FEEB5D-C08C-43DE-BFA4-0ED3DA7DCCFB}" type="pres">
      <dgm:prSet presAssocID="{53CF0A9D-5F2F-4CCF-82F1-A996717B40E1}" presName="node" presStyleLbl="node1" presStyleIdx="1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73BAF3-7C90-4628-9B56-468E02D0C84E}" type="pres">
      <dgm:prSet presAssocID="{9929A406-64DF-4A39-9C10-FE0606A80DFD}" presName="sibTrans" presStyleLbl="bgSibTrans2D1" presStyleIdx="1" presStyleCnt="12"/>
      <dgm:spPr/>
      <dgm:t>
        <a:bodyPr/>
        <a:lstStyle/>
        <a:p>
          <a:endParaRPr lang="en-US"/>
        </a:p>
      </dgm:t>
    </dgm:pt>
    <dgm:pt modelId="{04B22278-12C8-400E-AA59-D889B614B90B}" type="pres">
      <dgm:prSet presAssocID="{C9B794A7-9FD8-4D77-AC18-241BEF830461}" presName="compNode" presStyleCnt="0"/>
      <dgm:spPr/>
    </dgm:pt>
    <dgm:pt modelId="{93919652-28F5-4FD8-BF0B-16BBEF536A53}" type="pres">
      <dgm:prSet presAssocID="{C9B794A7-9FD8-4D77-AC18-241BEF830461}" presName="dummyConnPt" presStyleCnt="0"/>
      <dgm:spPr/>
    </dgm:pt>
    <dgm:pt modelId="{BD62D487-9F65-46AC-90F9-8BA0226898A3}" type="pres">
      <dgm:prSet presAssocID="{C9B794A7-9FD8-4D77-AC18-241BEF830461}" presName="node" presStyleLbl="node1" presStyleIdx="2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5CDAB5-B187-49C9-90E9-D3DA487796CA}" type="pres">
      <dgm:prSet presAssocID="{A6D6308E-85FB-42F0-A9CC-83B0C3A3A7B5}" presName="sibTrans" presStyleLbl="bgSibTrans2D1" presStyleIdx="2" presStyleCnt="12"/>
      <dgm:spPr/>
      <dgm:t>
        <a:bodyPr/>
        <a:lstStyle/>
        <a:p>
          <a:endParaRPr lang="en-US"/>
        </a:p>
      </dgm:t>
    </dgm:pt>
    <dgm:pt modelId="{74E8D13A-969E-4250-9F22-7DEA29B152BD}" type="pres">
      <dgm:prSet presAssocID="{00114BDC-3268-465C-A92C-DE4409D130D0}" presName="compNode" presStyleCnt="0"/>
      <dgm:spPr/>
    </dgm:pt>
    <dgm:pt modelId="{CBC598A4-8819-4874-9931-CFE8E7B39971}" type="pres">
      <dgm:prSet presAssocID="{00114BDC-3268-465C-A92C-DE4409D130D0}" presName="dummyConnPt" presStyleCnt="0"/>
      <dgm:spPr/>
    </dgm:pt>
    <dgm:pt modelId="{95F2F6EA-B8AE-4088-91F5-3ECFFA77CA63}" type="pres">
      <dgm:prSet presAssocID="{00114BDC-3268-465C-A92C-DE4409D130D0}" presName="node" presStyleLbl="node1" presStyleIdx="3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99E10C-2074-4CFF-90C8-9FD0E9BCBBA7}" type="pres">
      <dgm:prSet presAssocID="{BAB28BAB-66BF-426F-96A1-800CE9E80374}" presName="sibTrans" presStyleLbl="bgSibTrans2D1" presStyleIdx="3" presStyleCnt="12"/>
      <dgm:spPr/>
      <dgm:t>
        <a:bodyPr/>
        <a:lstStyle/>
        <a:p>
          <a:endParaRPr lang="en-US"/>
        </a:p>
      </dgm:t>
    </dgm:pt>
    <dgm:pt modelId="{0F5C3C04-0419-495F-A092-627CEB745B76}" type="pres">
      <dgm:prSet presAssocID="{7D630AED-759C-4200-8660-9F53F5AB4D17}" presName="compNode" presStyleCnt="0"/>
      <dgm:spPr/>
    </dgm:pt>
    <dgm:pt modelId="{5A829A37-E848-42A0-A4EE-A363658625BF}" type="pres">
      <dgm:prSet presAssocID="{7D630AED-759C-4200-8660-9F53F5AB4D17}" presName="dummyConnPt" presStyleCnt="0"/>
      <dgm:spPr/>
    </dgm:pt>
    <dgm:pt modelId="{054E956A-BDEF-4FCA-9F80-3A5306E6C381}" type="pres">
      <dgm:prSet presAssocID="{7D630AED-759C-4200-8660-9F53F5AB4D17}" presName="node" presStyleLbl="node1" presStyleIdx="4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2772BD-021D-427B-A9A3-78BF498E6EA4}" type="pres">
      <dgm:prSet presAssocID="{5A0D6874-6918-40CA-912E-FEDDD2C93FAD}" presName="sibTrans" presStyleLbl="bgSibTrans2D1" presStyleIdx="4" presStyleCnt="12"/>
      <dgm:spPr/>
      <dgm:t>
        <a:bodyPr/>
        <a:lstStyle/>
        <a:p>
          <a:endParaRPr lang="en-US"/>
        </a:p>
      </dgm:t>
    </dgm:pt>
    <dgm:pt modelId="{85322BF5-9460-4006-AADC-D26D2339E016}" type="pres">
      <dgm:prSet presAssocID="{79E535B0-4E26-4119-8793-F76769ED01BC}" presName="compNode" presStyleCnt="0"/>
      <dgm:spPr/>
    </dgm:pt>
    <dgm:pt modelId="{BAB94D23-47C0-40B9-B959-EC585777302F}" type="pres">
      <dgm:prSet presAssocID="{79E535B0-4E26-4119-8793-F76769ED01BC}" presName="dummyConnPt" presStyleCnt="0"/>
      <dgm:spPr/>
    </dgm:pt>
    <dgm:pt modelId="{F5450287-F9E6-4295-9C7D-8103EDBA348F}" type="pres">
      <dgm:prSet presAssocID="{79E535B0-4E26-4119-8793-F76769ED01BC}" presName="node" presStyleLbl="node1" presStyleIdx="5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FB5A0A-E691-41A1-872A-5CFCCBE6C9B6}" type="pres">
      <dgm:prSet presAssocID="{3017AA7E-9A42-4C82-9909-C86BA4562EDA}" presName="sibTrans" presStyleLbl="bgSibTrans2D1" presStyleIdx="5" presStyleCnt="12"/>
      <dgm:spPr/>
      <dgm:t>
        <a:bodyPr/>
        <a:lstStyle/>
        <a:p>
          <a:endParaRPr lang="en-US"/>
        </a:p>
      </dgm:t>
    </dgm:pt>
    <dgm:pt modelId="{B2B5EB26-211A-4923-BA07-27B19BF73F99}" type="pres">
      <dgm:prSet presAssocID="{A4E12C6B-A1D9-4657-9BA7-015D2D508D80}" presName="compNode" presStyleCnt="0"/>
      <dgm:spPr/>
    </dgm:pt>
    <dgm:pt modelId="{F8F38F0F-C24D-4DF5-AE6F-214FA9F3A99C}" type="pres">
      <dgm:prSet presAssocID="{A4E12C6B-A1D9-4657-9BA7-015D2D508D80}" presName="dummyConnPt" presStyleCnt="0"/>
      <dgm:spPr/>
    </dgm:pt>
    <dgm:pt modelId="{40ACAB5C-F0E1-485D-BAC4-C27DB9AD5DCB}" type="pres">
      <dgm:prSet presAssocID="{A4E12C6B-A1D9-4657-9BA7-015D2D508D80}" presName="node" presStyleLbl="node1" presStyleIdx="6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75EA47-99F0-48DC-A8F3-59C2ED4CDBF3}" type="pres">
      <dgm:prSet presAssocID="{2BC35FBD-0D06-4AE5-93F5-FF4A1EEF2315}" presName="sibTrans" presStyleLbl="bgSibTrans2D1" presStyleIdx="6" presStyleCnt="12"/>
      <dgm:spPr/>
      <dgm:t>
        <a:bodyPr/>
        <a:lstStyle/>
        <a:p>
          <a:endParaRPr lang="en-US"/>
        </a:p>
      </dgm:t>
    </dgm:pt>
    <dgm:pt modelId="{F2266695-DC1F-4C81-B46E-C584FE3A81D3}" type="pres">
      <dgm:prSet presAssocID="{F0EA9130-EB52-4A5F-87AA-C34E605B3C7A}" presName="compNode" presStyleCnt="0"/>
      <dgm:spPr/>
    </dgm:pt>
    <dgm:pt modelId="{67D9639A-F7F9-4B96-AAFB-64A25D5C6E23}" type="pres">
      <dgm:prSet presAssocID="{F0EA9130-EB52-4A5F-87AA-C34E605B3C7A}" presName="dummyConnPt" presStyleCnt="0"/>
      <dgm:spPr/>
    </dgm:pt>
    <dgm:pt modelId="{A1A60FB1-0246-4FE0-BCFF-EDADA0E79911}" type="pres">
      <dgm:prSet presAssocID="{F0EA9130-EB52-4A5F-87AA-C34E605B3C7A}" presName="node" presStyleLbl="node1" presStyleIdx="7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8113E0-112D-4030-B4F5-38B5F662A0AA}" type="pres">
      <dgm:prSet presAssocID="{5788B6D6-045C-4F84-809E-69F32CE5361D}" presName="sibTrans" presStyleLbl="bgSibTrans2D1" presStyleIdx="7" presStyleCnt="12"/>
      <dgm:spPr/>
      <dgm:t>
        <a:bodyPr/>
        <a:lstStyle/>
        <a:p>
          <a:endParaRPr lang="en-US"/>
        </a:p>
      </dgm:t>
    </dgm:pt>
    <dgm:pt modelId="{9A609BA4-39C0-4B1E-8A67-89ECAE4F991E}" type="pres">
      <dgm:prSet presAssocID="{67EBEB64-71DB-4275-BEA5-2082E33B23BF}" presName="compNode" presStyleCnt="0"/>
      <dgm:spPr/>
    </dgm:pt>
    <dgm:pt modelId="{D1EB7080-CCD5-4EA0-B41C-54C6FFF80359}" type="pres">
      <dgm:prSet presAssocID="{67EBEB64-71DB-4275-BEA5-2082E33B23BF}" presName="dummyConnPt" presStyleCnt="0"/>
      <dgm:spPr/>
    </dgm:pt>
    <dgm:pt modelId="{8CD586A9-79C1-4376-B29A-4EE3BEF60529}" type="pres">
      <dgm:prSet presAssocID="{67EBEB64-71DB-4275-BEA5-2082E33B23BF}" presName="node" presStyleLbl="node1" presStyleIdx="8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888AF3-A7E1-42F9-AB69-0DECDD0025B6}" type="pres">
      <dgm:prSet presAssocID="{B9B39CAD-186C-4612-92B6-65894A1225D8}" presName="sibTrans" presStyleLbl="bgSibTrans2D1" presStyleIdx="8" presStyleCnt="12"/>
      <dgm:spPr/>
      <dgm:t>
        <a:bodyPr/>
        <a:lstStyle/>
        <a:p>
          <a:endParaRPr lang="en-US"/>
        </a:p>
      </dgm:t>
    </dgm:pt>
    <dgm:pt modelId="{5F5A4D6A-D731-4EAF-A4D4-075EBDCAE0C3}" type="pres">
      <dgm:prSet presAssocID="{5CA1E69C-DD2D-40B4-88A1-0117E2A84CA0}" presName="compNode" presStyleCnt="0"/>
      <dgm:spPr/>
    </dgm:pt>
    <dgm:pt modelId="{1B687A7E-9AC4-4702-8D63-E2B97D7B91E9}" type="pres">
      <dgm:prSet presAssocID="{5CA1E69C-DD2D-40B4-88A1-0117E2A84CA0}" presName="dummyConnPt" presStyleCnt="0"/>
      <dgm:spPr/>
    </dgm:pt>
    <dgm:pt modelId="{25A7BCE5-373D-4B0B-9DBB-35B29DE5BF7F}" type="pres">
      <dgm:prSet presAssocID="{5CA1E69C-DD2D-40B4-88A1-0117E2A84CA0}" presName="node" presStyleLbl="node1" presStyleIdx="9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61EA9F-A5B6-472A-907B-E1B4BB80BA08}" type="pres">
      <dgm:prSet presAssocID="{023C6F5C-C98D-4565-83D3-FB10A81CEF8F}" presName="sibTrans" presStyleLbl="bgSibTrans2D1" presStyleIdx="9" presStyleCnt="12"/>
      <dgm:spPr/>
      <dgm:t>
        <a:bodyPr/>
        <a:lstStyle/>
        <a:p>
          <a:endParaRPr lang="en-US"/>
        </a:p>
      </dgm:t>
    </dgm:pt>
    <dgm:pt modelId="{B62DC05C-58A5-4B55-A55B-4B98BB0BC9FF}" type="pres">
      <dgm:prSet presAssocID="{2535F6AF-DF46-4F4D-895E-85E892E622B1}" presName="compNode" presStyleCnt="0"/>
      <dgm:spPr/>
    </dgm:pt>
    <dgm:pt modelId="{105669D9-4ABE-47FF-8F60-FC62AF9D2105}" type="pres">
      <dgm:prSet presAssocID="{2535F6AF-DF46-4F4D-895E-85E892E622B1}" presName="dummyConnPt" presStyleCnt="0"/>
      <dgm:spPr/>
    </dgm:pt>
    <dgm:pt modelId="{1C481EAA-44A7-42B0-8A77-68E16565212E}" type="pres">
      <dgm:prSet presAssocID="{2535F6AF-DF46-4F4D-895E-85E892E622B1}" presName="node" presStyleLbl="node1" presStyleIdx="10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D92D79-2168-46CE-889B-B620925B9EB3}" type="pres">
      <dgm:prSet presAssocID="{EA2066AA-BFA8-4F2D-A2C2-62C25F621755}" presName="sibTrans" presStyleLbl="bgSibTrans2D1" presStyleIdx="10" presStyleCnt="12"/>
      <dgm:spPr/>
      <dgm:t>
        <a:bodyPr/>
        <a:lstStyle/>
        <a:p>
          <a:endParaRPr lang="en-US"/>
        </a:p>
      </dgm:t>
    </dgm:pt>
    <dgm:pt modelId="{1F220A95-A5DF-4860-975F-04B457AE61E3}" type="pres">
      <dgm:prSet presAssocID="{8B0AB304-0460-4367-995C-5DDB0C78FF13}" presName="compNode" presStyleCnt="0"/>
      <dgm:spPr/>
    </dgm:pt>
    <dgm:pt modelId="{DEF183F9-AFA3-45A9-B2E0-BF892DC5ACD1}" type="pres">
      <dgm:prSet presAssocID="{8B0AB304-0460-4367-995C-5DDB0C78FF13}" presName="dummyConnPt" presStyleCnt="0"/>
      <dgm:spPr/>
    </dgm:pt>
    <dgm:pt modelId="{B4A533EE-61E3-4360-AF2D-248C005245BE}" type="pres">
      <dgm:prSet presAssocID="{8B0AB304-0460-4367-995C-5DDB0C78FF13}" presName="node" presStyleLbl="node1" presStyleIdx="11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5A0D64-386D-4148-A7AC-E5C2B1B4316F}" type="pres">
      <dgm:prSet presAssocID="{16D270B1-57CC-4146-81E7-74A106ACB0E3}" presName="sibTrans" presStyleLbl="bgSibTrans2D1" presStyleIdx="11" presStyleCnt="12"/>
      <dgm:spPr/>
      <dgm:t>
        <a:bodyPr/>
        <a:lstStyle/>
        <a:p>
          <a:endParaRPr lang="en-US"/>
        </a:p>
      </dgm:t>
    </dgm:pt>
    <dgm:pt modelId="{D6BBBC50-B4C6-4D7B-98A8-EC5F7F6FBE44}" type="pres">
      <dgm:prSet presAssocID="{E7976FCB-B0A8-43A2-BD96-724A48D4C799}" presName="compNode" presStyleCnt="0"/>
      <dgm:spPr/>
    </dgm:pt>
    <dgm:pt modelId="{F67E3DF5-A07B-4FB3-9201-F3478BAC56F9}" type="pres">
      <dgm:prSet presAssocID="{E7976FCB-B0A8-43A2-BD96-724A48D4C799}" presName="dummyConnPt" presStyleCnt="0"/>
      <dgm:spPr/>
    </dgm:pt>
    <dgm:pt modelId="{35CB3DE0-4BBB-412F-86B4-1468C8855ABC}" type="pres">
      <dgm:prSet presAssocID="{E7976FCB-B0A8-43A2-BD96-724A48D4C799}" presName="node" presStyleLbl="node1" presStyleIdx="12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5A5885-39BF-42DF-80F1-1DFC65C9AB16}" type="presOf" srcId="{53CF0A9D-5F2F-4CCF-82F1-A996717B40E1}" destId="{D5FEEB5D-C08C-43DE-BFA4-0ED3DA7DCCFB}" srcOrd="0" destOrd="0" presId="urn:microsoft.com/office/officeart/2005/8/layout/bProcess4#4"/>
    <dgm:cxn modelId="{F91CB997-F4D0-49C5-B58E-FD4BCA43F379}" srcId="{91FD4795-336C-48E8-B0DF-316C4B13D20A}" destId="{8B0AB304-0460-4367-995C-5DDB0C78FF13}" srcOrd="11" destOrd="0" parTransId="{BDAE1D9F-1E64-42DC-A9B9-FEB3DEA9E06C}" sibTransId="{16D270B1-57CC-4146-81E7-74A106ACB0E3}"/>
    <dgm:cxn modelId="{95089607-CBFA-444A-AA98-036CE6E419E8}" srcId="{91FD4795-336C-48E8-B0DF-316C4B13D20A}" destId="{F0EA9130-EB52-4A5F-87AA-C34E605B3C7A}" srcOrd="7" destOrd="0" parTransId="{C56FE3B2-1C4A-498A-84CF-AF8E7D294E3F}" sibTransId="{5788B6D6-045C-4F84-809E-69F32CE5361D}"/>
    <dgm:cxn modelId="{E58D93B7-86EF-438A-AE42-3B257F513512}" type="presOf" srcId="{E7976FCB-B0A8-43A2-BD96-724A48D4C799}" destId="{35CB3DE0-4BBB-412F-86B4-1468C8855ABC}" srcOrd="0" destOrd="0" presId="urn:microsoft.com/office/officeart/2005/8/layout/bProcess4#4"/>
    <dgm:cxn modelId="{8E502E57-BD7F-4E7E-AE53-74AE577B3062}" type="presOf" srcId="{2535F6AF-DF46-4F4D-895E-85E892E622B1}" destId="{1C481EAA-44A7-42B0-8A77-68E16565212E}" srcOrd="0" destOrd="0" presId="urn:microsoft.com/office/officeart/2005/8/layout/bProcess4#4"/>
    <dgm:cxn modelId="{AEB5341A-5F97-45FF-B85D-BB6CE3CE7849}" srcId="{91FD4795-336C-48E8-B0DF-316C4B13D20A}" destId="{53CF0A9D-5F2F-4CCF-82F1-A996717B40E1}" srcOrd="1" destOrd="0" parTransId="{38B324A9-B24F-4ADC-8DB1-AFB74DCFAFFC}" sibTransId="{9929A406-64DF-4A39-9C10-FE0606A80DFD}"/>
    <dgm:cxn modelId="{CD8C7E2A-B1BB-4B89-A7E1-80B6980FFF80}" type="presOf" srcId="{5CA1E69C-DD2D-40B4-88A1-0117E2A84CA0}" destId="{25A7BCE5-373D-4B0B-9DBB-35B29DE5BF7F}" srcOrd="0" destOrd="0" presId="urn:microsoft.com/office/officeart/2005/8/layout/bProcess4#4"/>
    <dgm:cxn modelId="{D724DBF9-E664-4A49-BFF5-3C55B07CF06A}" type="presOf" srcId="{023C6F5C-C98D-4565-83D3-FB10A81CEF8F}" destId="{EE61EA9F-A5B6-472A-907B-E1B4BB80BA08}" srcOrd="0" destOrd="0" presId="urn:microsoft.com/office/officeart/2005/8/layout/bProcess4#4"/>
    <dgm:cxn modelId="{128A74EC-C524-4DE0-A90E-FD3686C96241}" srcId="{91FD4795-336C-48E8-B0DF-316C4B13D20A}" destId="{79E535B0-4E26-4119-8793-F76769ED01BC}" srcOrd="5" destOrd="0" parTransId="{E3BE7FBF-BD60-45EC-9541-98669F9295B1}" sibTransId="{3017AA7E-9A42-4C82-9909-C86BA4562EDA}"/>
    <dgm:cxn modelId="{C34C01B7-C4CC-4A60-8D8E-4BA879BA50D8}" srcId="{91FD4795-336C-48E8-B0DF-316C4B13D20A}" destId="{C9B794A7-9FD8-4D77-AC18-241BEF830461}" srcOrd="2" destOrd="0" parTransId="{4D49727F-E3B0-4EF2-95DB-7EB95658C612}" sibTransId="{A6D6308E-85FB-42F0-A9CC-83B0C3A3A7B5}"/>
    <dgm:cxn modelId="{F268CD4F-04D7-4F02-A0FF-B574BFC271CC}" type="presOf" srcId="{EA2066AA-BFA8-4F2D-A2C2-62C25F621755}" destId="{35D92D79-2168-46CE-889B-B620925B9EB3}" srcOrd="0" destOrd="0" presId="urn:microsoft.com/office/officeart/2005/8/layout/bProcess4#4"/>
    <dgm:cxn modelId="{167FACDA-2C54-4C04-82D2-D656A75DE45A}" srcId="{91FD4795-336C-48E8-B0DF-316C4B13D20A}" destId="{E7976FCB-B0A8-43A2-BD96-724A48D4C799}" srcOrd="12" destOrd="0" parTransId="{38AAF22F-B98C-4E30-B59F-7EA454A5FE35}" sibTransId="{6FC725B7-C455-4D1E-9179-F2E9F70314AB}"/>
    <dgm:cxn modelId="{D68FF68C-36F4-43D2-8DA8-EFB12B63E2A4}" type="presOf" srcId="{7D630AED-759C-4200-8660-9F53F5AB4D17}" destId="{054E956A-BDEF-4FCA-9F80-3A5306E6C381}" srcOrd="0" destOrd="0" presId="urn:microsoft.com/office/officeart/2005/8/layout/bProcess4#4"/>
    <dgm:cxn modelId="{FD293687-A9A8-4547-8ED8-F2F3D622B8F6}" type="presOf" srcId="{B9B39CAD-186C-4612-92B6-65894A1225D8}" destId="{C6888AF3-A7E1-42F9-AB69-0DECDD0025B6}" srcOrd="0" destOrd="0" presId="urn:microsoft.com/office/officeart/2005/8/layout/bProcess4#4"/>
    <dgm:cxn modelId="{D3349C17-E86D-43DB-A0A0-072C4B541737}" srcId="{91FD4795-336C-48E8-B0DF-316C4B13D20A}" destId="{00114BDC-3268-465C-A92C-DE4409D130D0}" srcOrd="3" destOrd="0" parTransId="{1E51B5B3-B349-4F74-B26A-35F20BA2192B}" sibTransId="{BAB28BAB-66BF-426F-96A1-800CE9E80374}"/>
    <dgm:cxn modelId="{8F419617-16E4-4625-B159-69C65D137069}" type="presOf" srcId="{16D270B1-57CC-4146-81E7-74A106ACB0E3}" destId="{825A0D64-386D-4148-A7AC-E5C2B1B4316F}" srcOrd="0" destOrd="0" presId="urn:microsoft.com/office/officeart/2005/8/layout/bProcess4#4"/>
    <dgm:cxn modelId="{434F6D53-7811-44AF-97FC-F7468661F2F2}" srcId="{91FD4795-336C-48E8-B0DF-316C4B13D20A}" destId="{2535F6AF-DF46-4F4D-895E-85E892E622B1}" srcOrd="10" destOrd="0" parTransId="{302C9480-1E85-4FB0-93C4-8331F6A86FD7}" sibTransId="{EA2066AA-BFA8-4F2D-A2C2-62C25F621755}"/>
    <dgm:cxn modelId="{2A91110B-E197-480B-BB87-F6CBEE231EAD}" type="presOf" srcId="{3017AA7E-9A42-4C82-9909-C86BA4562EDA}" destId="{4AFB5A0A-E691-41A1-872A-5CFCCBE6C9B6}" srcOrd="0" destOrd="0" presId="urn:microsoft.com/office/officeart/2005/8/layout/bProcess4#4"/>
    <dgm:cxn modelId="{4A7779BF-78E5-44F9-A8D9-751975E92D8B}" type="presOf" srcId="{890025A2-62D9-4DE2-871A-83EBFC20C3F8}" destId="{C85A1BEA-5B9D-49EB-99BE-2A46CD1AA962}" srcOrd="0" destOrd="0" presId="urn:microsoft.com/office/officeart/2005/8/layout/bProcess4#4"/>
    <dgm:cxn modelId="{A98C73C8-D6F5-478B-A046-EFC532E06D42}" type="presOf" srcId="{5A0D6874-6918-40CA-912E-FEDDD2C93FAD}" destId="{B62772BD-021D-427B-A9A3-78BF498E6EA4}" srcOrd="0" destOrd="0" presId="urn:microsoft.com/office/officeart/2005/8/layout/bProcess4#4"/>
    <dgm:cxn modelId="{66ACE867-1C60-43CF-B512-076B04AF26CA}" type="presOf" srcId="{2BC35FBD-0D06-4AE5-93F5-FF4A1EEF2315}" destId="{F975EA47-99F0-48DC-A8F3-59C2ED4CDBF3}" srcOrd="0" destOrd="0" presId="urn:microsoft.com/office/officeart/2005/8/layout/bProcess4#4"/>
    <dgm:cxn modelId="{90066DB5-746E-4731-86BC-4587B4066943}" type="presOf" srcId="{9929A406-64DF-4A39-9C10-FE0606A80DFD}" destId="{1B73BAF3-7C90-4628-9B56-468E02D0C84E}" srcOrd="0" destOrd="0" presId="urn:microsoft.com/office/officeart/2005/8/layout/bProcess4#4"/>
    <dgm:cxn modelId="{8B99F77D-0CB2-4BF4-948E-07E5E2338B9C}" srcId="{91FD4795-336C-48E8-B0DF-316C4B13D20A}" destId="{A4E12C6B-A1D9-4657-9BA7-015D2D508D80}" srcOrd="6" destOrd="0" parTransId="{8118513E-0535-410B-8DB6-5A42F179AD31}" sibTransId="{2BC35FBD-0D06-4AE5-93F5-FF4A1EEF2315}"/>
    <dgm:cxn modelId="{F1C6472F-9819-49F9-B9D3-FB22D017805C}" type="presOf" srcId="{F0EA9130-EB52-4A5F-87AA-C34E605B3C7A}" destId="{A1A60FB1-0246-4FE0-BCFF-EDADA0E79911}" srcOrd="0" destOrd="0" presId="urn:microsoft.com/office/officeart/2005/8/layout/bProcess4#4"/>
    <dgm:cxn modelId="{A964FD1A-F3DB-4750-8645-0DE037A91BC5}" type="presOf" srcId="{C9B794A7-9FD8-4D77-AC18-241BEF830461}" destId="{BD62D487-9F65-46AC-90F9-8BA0226898A3}" srcOrd="0" destOrd="0" presId="urn:microsoft.com/office/officeart/2005/8/layout/bProcess4#4"/>
    <dgm:cxn modelId="{FEACB3FC-EA1D-4FFF-ACCB-F4CC4DE6BA1E}" srcId="{91FD4795-336C-48E8-B0DF-316C4B13D20A}" destId="{67EBEB64-71DB-4275-BEA5-2082E33B23BF}" srcOrd="8" destOrd="0" parTransId="{B33D660F-53F7-47F1-AD16-EF44B60AAE5B}" sibTransId="{B9B39CAD-186C-4612-92B6-65894A1225D8}"/>
    <dgm:cxn modelId="{B942E89F-05FB-44BF-A074-01BFE82BCF05}" type="presOf" srcId="{A6D6308E-85FB-42F0-A9CC-83B0C3A3A7B5}" destId="{0E5CDAB5-B187-49C9-90E9-D3DA487796CA}" srcOrd="0" destOrd="0" presId="urn:microsoft.com/office/officeart/2005/8/layout/bProcess4#4"/>
    <dgm:cxn modelId="{E4D7CCFF-1A93-47A0-81C6-14AC1C5CBD40}" type="presOf" srcId="{A4E12C6B-A1D9-4657-9BA7-015D2D508D80}" destId="{40ACAB5C-F0E1-485D-BAC4-C27DB9AD5DCB}" srcOrd="0" destOrd="0" presId="urn:microsoft.com/office/officeart/2005/8/layout/bProcess4#4"/>
    <dgm:cxn modelId="{EC8232C8-A639-4CC4-AA65-4FD5FA8BBB24}" srcId="{91FD4795-336C-48E8-B0DF-316C4B13D20A}" destId="{7D630AED-759C-4200-8660-9F53F5AB4D17}" srcOrd="4" destOrd="0" parTransId="{9917B7BA-33ED-4D51-A6E3-364FAFEF0029}" sibTransId="{5A0D6874-6918-40CA-912E-FEDDD2C93FAD}"/>
    <dgm:cxn modelId="{A87B73B8-8090-4A7C-882C-C25B3C178B4C}" type="presOf" srcId="{67EBEB64-71DB-4275-BEA5-2082E33B23BF}" destId="{8CD586A9-79C1-4376-B29A-4EE3BEF60529}" srcOrd="0" destOrd="0" presId="urn:microsoft.com/office/officeart/2005/8/layout/bProcess4#4"/>
    <dgm:cxn modelId="{6ED1B349-412B-40C2-A9A6-FA63558A4B20}" type="presOf" srcId="{A9BE0E20-120A-4C0C-B0AF-EB7A77BAA5B9}" destId="{F9DB9F8A-6431-4523-B11F-BD696E1F6F8F}" srcOrd="0" destOrd="0" presId="urn:microsoft.com/office/officeart/2005/8/layout/bProcess4#4"/>
    <dgm:cxn modelId="{4501C903-DBE2-4DD6-9025-C292E63ACB09}" type="presOf" srcId="{79E535B0-4E26-4119-8793-F76769ED01BC}" destId="{F5450287-F9E6-4295-9C7D-8103EDBA348F}" srcOrd="0" destOrd="0" presId="urn:microsoft.com/office/officeart/2005/8/layout/bProcess4#4"/>
    <dgm:cxn modelId="{1622CA65-C0AC-4F35-B745-B767E57EFF34}" type="presOf" srcId="{BAB28BAB-66BF-426F-96A1-800CE9E80374}" destId="{FA99E10C-2074-4CFF-90C8-9FD0E9BCBBA7}" srcOrd="0" destOrd="0" presId="urn:microsoft.com/office/officeart/2005/8/layout/bProcess4#4"/>
    <dgm:cxn modelId="{75F9C591-8FC8-4DB5-ACE4-527E272FA47A}" type="presOf" srcId="{5788B6D6-045C-4F84-809E-69F32CE5361D}" destId="{7E8113E0-112D-4030-B4F5-38B5F662A0AA}" srcOrd="0" destOrd="0" presId="urn:microsoft.com/office/officeart/2005/8/layout/bProcess4#4"/>
    <dgm:cxn modelId="{F250F30C-6417-47D2-A933-6995723645F8}" srcId="{91FD4795-336C-48E8-B0DF-316C4B13D20A}" destId="{5CA1E69C-DD2D-40B4-88A1-0117E2A84CA0}" srcOrd="9" destOrd="0" parTransId="{9F51D923-2ECB-4BDB-9C1C-163D7301C63D}" sibTransId="{023C6F5C-C98D-4565-83D3-FB10A81CEF8F}"/>
    <dgm:cxn modelId="{8AE22052-69E8-4D9D-9F3C-9B7B7530CE7B}" srcId="{91FD4795-336C-48E8-B0DF-316C4B13D20A}" destId="{890025A2-62D9-4DE2-871A-83EBFC20C3F8}" srcOrd="0" destOrd="0" parTransId="{6F253B08-62F1-45F5-B34E-4F1D1FCEFD1D}" sibTransId="{A9BE0E20-120A-4C0C-B0AF-EB7A77BAA5B9}"/>
    <dgm:cxn modelId="{5BCCC3C4-A7F7-4C64-8C76-5E24A75056FB}" type="presOf" srcId="{8B0AB304-0460-4367-995C-5DDB0C78FF13}" destId="{B4A533EE-61E3-4360-AF2D-248C005245BE}" srcOrd="0" destOrd="0" presId="urn:microsoft.com/office/officeart/2005/8/layout/bProcess4#4"/>
    <dgm:cxn modelId="{B1BEEFD7-BF42-4214-AE46-2E431D44B761}" type="presOf" srcId="{91FD4795-336C-48E8-B0DF-316C4B13D20A}" destId="{4FEEF025-B3BA-422F-BEB5-6EC9E911836A}" srcOrd="0" destOrd="0" presId="urn:microsoft.com/office/officeart/2005/8/layout/bProcess4#4"/>
    <dgm:cxn modelId="{E5CFD7C2-96FB-42E9-8690-867F1987F1A5}" type="presOf" srcId="{00114BDC-3268-465C-A92C-DE4409D130D0}" destId="{95F2F6EA-B8AE-4088-91F5-3ECFFA77CA63}" srcOrd="0" destOrd="0" presId="urn:microsoft.com/office/officeart/2005/8/layout/bProcess4#4"/>
    <dgm:cxn modelId="{45258393-FA9F-4FFE-965C-A77BA01F53A2}" type="presParOf" srcId="{4FEEF025-B3BA-422F-BEB5-6EC9E911836A}" destId="{D32330F5-1A85-4BB8-80BF-9A099472BDA0}" srcOrd="0" destOrd="0" presId="urn:microsoft.com/office/officeart/2005/8/layout/bProcess4#4"/>
    <dgm:cxn modelId="{55E71AD7-3975-47BE-A501-7E9EDCDAD108}" type="presParOf" srcId="{D32330F5-1A85-4BB8-80BF-9A099472BDA0}" destId="{F128A5D5-85E1-4BF8-9790-197FF6510F16}" srcOrd="0" destOrd="0" presId="urn:microsoft.com/office/officeart/2005/8/layout/bProcess4#4"/>
    <dgm:cxn modelId="{0D2A7D8D-D978-4868-9458-E9A477C8ED09}" type="presParOf" srcId="{D32330F5-1A85-4BB8-80BF-9A099472BDA0}" destId="{C85A1BEA-5B9D-49EB-99BE-2A46CD1AA962}" srcOrd="1" destOrd="0" presId="urn:microsoft.com/office/officeart/2005/8/layout/bProcess4#4"/>
    <dgm:cxn modelId="{28F1C0C9-C8C8-4F43-8DB0-04D7BEE3C0D4}" type="presParOf" srcId="{4FEEF025-B3BA-422F-BEB5-6EC9E911836A}" destId="{F9DB9F8A-6431-4523-B11F-BD696E1F6F8F}" srcOrd="1" destOrd="0" presId="urn:microsoft.com/office/officeart/2005/8/layout/bProcess4#4"/>
    <dgm:cxn modelId="{338622BB-0D78-44A4-B17E-709EA8181006}" type="presParOf" srcId="{4FEEF025-B3BA-422F-BEB5-6EC9E911836A}" destId="{EC1936EC-4812-4727-BA06-430314290ADB}" srcOrd="2" destOrd="0" presId="urn:microsoft.com/office/officeart/2005/8/layout/bProcess4#4"/>
    <dgm:cxn modelId="{FD80C052-CDEC-496E-9966-6DC5641B1EE7}" type="presParOf" srcId="{EC1936EC-4812-4727-BA06-430314290ADB}" destId="{878EFC64-1010-4BE0-805B-7017A17E88A8}" srcOrd="0" destOrd="0" presId="urn:microsoft.com/office/officeart/2005/8/layout/bProcess4#4"/>
    <dgm:cxn modelId="{6D8DE37D-B07B-483C-BD71-5FED880BB68E}" type="presParOf" srcId="{EC1936EC-4812-4727-BA06-430314290ADB}" destId="{D5FEEB5D-C08C-43DE-BFA4-0ED3DA7DCCFB}" srcOrd="1" destOrd="0" presId="urn:microsoft.com/office/officeart/2005/8/layout/bProcess4#4"/>
    <dgm:cxn modelId="{992B4D71-DA85-4D99-A7E9-1215A4668699}" type="presParOf" srcId="{4FEEF025-B3BA-422F-BEB5-6EC9E911836A}" destId="{1B73BAF3-7C90-4628-9B56-468E02D0C84E}" srcOrd="3" destOrd="0" presId="urn:microsoft.com/office/officeart/2005/8/layout/bProcess4#4"/>
    <dgm:cxn modelId="{905AD5D8-77F8-4499-A81C-B092D8A5C406}" type="presParOf" srcId="{4FEEF025-B3BA-422F-BEB5-6EC9E911836A}" destId="{04B22278-12C8-400E-AA59-D889B614B90B}" srcOrd="4" destOrd="0" presId="urn:microsoft.com/office/officeart/2005/8/layout/bProcess4#4"/>
    <dgm:cxn modelId="{A4755AB9-164D-4F28-A86A-9D75FE18CEE5}" type="presParOf" srcId="{04B22278-12C8-400E-AA59-D889B614B90B}" destId="{93919652-28F5-4FD8-BF0B-16BBEF536A53}" srcOrd="0" destOrd="0" presId="urn:microsoft.com/office/officeart/2005/8/layout/bProcess4#4"/>
    <dgm:cxn modelId="{47D784CF-47F7-4DE3-958A-7EA93D6EDECA}" type="presParOf" srcId="{04B22278-12C8-400E-AA59-D889B614B90B}" destId="{BD62D487-9F65-46AC-90F9-8BA0226898A3}" srcOrd="1" destOrd="0" presId="urn:microsoft.com/office/officeart/2005/8/layout/bProcess4#4"/>
    <dgm:cxn modelId="{7FC0C17F-5037-4003-A147-E4DC0E528E7D}" type="presParOf" srcId="{4FEEF025-B3BA-422F-BEB5-6EC9E911836A}" destId="{0E5CDAB5-B187-49C9-90E9-D3DA487796CA}" srcOrd="5" destOrd="0" presId="urn:microsoft.com/office/officeart/2005/8/layout/bProcess4#4"/>
    <dgm:cxn modelId="{5A1CEEDC-DAE2-4D47-8C3B-9EE3C4B620BD}" type="presParOf" srcId="{4FEEF025-B3BA-422F-BEB5-6EC9E911836A}" destId="{74E8D13A-969E-4250-9F22-7DEA29B152BD}" srcOrd="6" destOrd="0" presId="urn:microsoft.com/office/officeart/2005/8/layout/bProcess4#4"/>
    <dgm:cxn modelId="{3B9D909E-0C8D-4CB4-81BE-A85B2EEF4F74}" type="presParOf" srcId="{74E8D13A-969E-4250-9F22-7DEA29B152BD}" destId="{CBC598A4-8819-4874-9931-CFE8E7B39971}" srcOrd="0" destOrd="0" presId="urn:microsoft.com/office/officeart/2005/8/layout/bProcess4#4"/>
    <dgm:cxn modelId="{A097C0C7-D92B-4883-9E93-628A9D185896}" type="presParOf" srcId="{74E8D13A-969E-4250-9F22-7DEA29B152BD}" destId="{95F2F6EA-B8AE-4088-91F5-3ECFFA77CA63}" srcOrd="1" destOrd="0" presId="urn:microsoft.com/office/officeart/2005/8/layout/bProcess4#4"/>
    <dgm:cxn modelId="{40F109E2-C9B7-499E-8CBB-49639111F030}" type="presParOf" srcId="{4FEEF025-B3BA-422F-BEB5-6EC9E911836A}" destId="{FA99E10C-2074-4CFF-90C8-9FD0E9BCBBA7}" srcOrd="7" destOrd="0" presId="urn:microsoft.com/office/officeart/2005/8/layout/bProcess4#4"/>
    <dgm:cxn modelId="{E2744385-B1A0-49BC-9F90-8DDECBB0678D}" type="presParOf" srcId="{4FEEF025-B3BA-422F-BEB5-6EC9E911836A}" destId="{0F5C3C04-0419-495F-A092-627CEB745B76}" srcOrd="8" destOrd="0" presId="urn:microsoft.com/office/officeart/2005/8/layout/bProcess4#4"/>
    <dgm:cxn modelId="{65117658-FA0C-4958-B941-DA9933595A9A}" type="presParOf" srcId="{0F5C3C04-0419-495F-A092-627CEB745B76}" destId="{5A829A37-E848-42A0-A4EE-A363658625BF}" srcOrd="0" destOrd="0" presId="urn:microsoft.com/office/officeart/2005/8/layout/bProcess4#4"/>
    <dgm:cxn modelId="{0A9C7DCE-D69C-4685-86E9-AD9B265620C6}" type="presParOf" srcId="{0F5C3C04-0419-495F-A092-627CEB745B76}" destId="{054E956A-BDEF-4FCA-9F80-3A5306E6C381}" srcOrd="1" destOrd="0" presId="urn:microsoft.com/office/officeart/2005/8/layout/bProcess4#4"/>
    <dgm:cxn modelId="{7ADA1FEC-4B7E-4774-91FC-B57FDE2EC21C}" type="presParOf" srcId="{4FEEF025-B3BA-422F-BEB5-6EC9E911836A}" destId="{B62772BD-021D-427B-A9A3-78BF498E6EA4}" srcOrd="9" destOrd="0" presId="urn:microsoft.com/office/officeart/2005/8/layout/bProcess4#4"/>
    <dgm:cxn modelId="{105976FC-09A9-41C4-BD90-F33B6C037076}" type="presParOf" srcId="{4FEEF025-B3BA-422F-BEB5-6EC9E911836A}" destId="{85322BF5-9460-4006-AADC-D26D2339E016}" srcOrd="10" destOrd="0" presId="urn:microsoft.com/office/officeart/2005/8/layout/bProcess4#4"/>
    <dgm:cxn modelId="{9EF18B67-BB94-4FE8-A326-8E093CF4E8B3}" type="presParOf" srcId="{85322BF5-9460-4006-AADC-D26D2339E016}" destId="{BAB94D23-47C0-40B9-B959-EC585777302F}" srcOrd="0" destOrd="0" presId="urn:microsoft.com/office/officeart/2005/8/layout/bProcess4#4"/>
    <dgm:cxn modelId="{CA5DC711-3D12-434A-A2B1-0B57D25C31FD}" type="presParOf" srcId="{85322BF5-9460-4006-AADC-D26D2339E016}" destId="{F5450287-F9E6-4295-9C7D-8103EDBA348F}" srcOrd="1" destOrd="0" presId="urn:microsoft.com/office/officeart/2005/8/layout/bProcess4#4"/>
    <dgm:cxn modelId="{CA21C0A9-3251-4ED5-8AA6-9307688C5D68}" type="presParOf" srcId="{4FEEF025-B3BA-422F-BEB5-6EC9E911836A}" destId="{4AFB5A0A-E691-41A1-872A-5CFCCBE6C9B6}" srcOrd="11" destOrd="0" presId="urn:microsoft.com/office/officeart/2005/8/layout/bProcess4#4"/>
    <dgm:cxn modelId="{C340E884-DD0B-4B55-90E4-80546F39FB1C}" type="presParOf" srcId="{4FEEF025-B3BA-422F-BEB5-6EC9E911836A}" destId="{B2B5EB26-211A-4923-BA07-27B19BF73F99}" srcOrd="12" destOrd="0" presId="urn:microsoft.com/office/officeart/2005/8/layout/bProcess4#4"/>
    <dgm:cxn modelId="{E3AC5DE1-7AF8-4B2B-B85C-B06C8A2F5AC5}" type="presParOf" srcId="{B2B5EB26-211A-4923-BA07-27B19BF73F99}" destId="{F8F38F0F-C24D-4DF5-AE6F-214FA9F3A99C}" srcOrd="0" destOrd="0" presId="urn:microsoft.com/office/officeart/2005/8/layout/bProcess4#4"/>
    <dgm:cxn modelId="{CCC9A658-C597-4B95-8FB4-B421FF90E1FF}" type="presParOf" srcId="{B2B5EB26-211A-4923-BA07-27B19BF73F99}" destId="{40ACAB5C-F0E1-485D-BAC4-C27DB9AD5DCB}" srcOrd="1" destOrd="0" presId="urn:microsoft.com/office/officeart/2005/8/layout/bProcess4#4"/>
    <dgm:cxn modelId="{590E849F-1A00-447C-B5A0-95B1814CFE2E}" type="presParOf" srcId="{4FEEF025-B3BA-422F-BEB5-6EC9E911836A}" destId="{F975EA47-99F0-48DC-A8F3-59C2ED4CDBF3}" srcOrd="13" destOrd="0" presId="urn:microsoft.com/office/officeart/2005/8/layout/bProcess4#4"/>
    <dgm:cxn modelId="{84561CA2-D191-47F3-9AF1-C3BF87869E2E}" type="presParOf" srcId="{4FEEF025-B3BA-422F-BEB5-6EC9E911836A}" destId="{F2266695-DC1F-4C81-B46E-C584FE3A81D3}" srcOrd="14" destOrd="0" presId="urn:microsoft.com/office/officeart/2005/8/layout/bProcess4#4"/>
    <dgm:cxn modelId="{2E253C31-5CCA-4CD5-96F8-48C64B567F56}" type="presParOf" srcId="{F2266695-DC1F-4C81-B46E-C584FE3A81D3}" destId="{67D9639A-F7F9-4B96-AAFB-64A25D5C6E23}" srcOrd="0" destOrd="0" presId="urn:microsoft.com/office/officeart/2005/8/layout/bProcess4#4"/>
    <dgm:cxn modelId="{230E6BD9-AF97-4C59-B4E4-8F88F9965B29}" type="presParOf" srcId="{F2266695-DC1F-4C81-B46E-C584FE3A81D3}" destId="{A1A60FB1-0246-4FE0-BCFF-EDADA0E79911}" srcOrd="1" destOrd="0" presId="urn:microsoft.com/office/officeart/2005/8/layout/bProcess4#4"/>
    <dgm:cxn modelId="{25AD13F7-E24F-4585-B3A2-500C527845C1}" type="presParOf" srcId="{4FEEF025-B3BA-422F-BEB5-6EC9E911836A}" destId="{7E8113E0-112D-4030-B4F5-38B5F662A0AA}" srcOrd="15" destOrd="0" presId="urn:microsoft.com/office/officeart/2005/8/layout/bProcess4#4"/>
    <dgm:cxn modelId="{A4138509-416F-4062-BFD1-A04183D36537}" type="presParOf" srcId="{4FEEF025-B3BA-422F-BEB5-6EC9E911836A}" destId="{9A609BA4-39C0-4B1E-8A67-89ECAE4F991E}" srcOrd="16" destOrd="0" presId="urn:microsoft.com/office/officeart/2005/8/layout/bProcess4#4"/>
    <dgm:cxn modelId="{60AFCC93-7245-4104-A493-5851CEEDB0D9}" type="presParOf" srcId="{9A609BA4-39C0-4B1E-8A67-89ECAE4F991E}" destId="{D1EB7080-CCD5-4EA0-B41C-54C6FFF80359}" srcOrd="0" destOrd="0" presId="urn:microsoft.com/office/officeart/2005/8/layout/bProcess4#4"/>
    <dgm:cxn modelId="{2241EE90-F0AE-48B4-804E-23CA4BB34ED4}" type="presParOf" srcId="{9A609BA4-39C0-4B1E-8A67-89ECAE4F991E}" destId="{8CD586A9-79C1-4376-B29A-4EE3BEF60529}" srcOrd="1" destOrd="0" presId="urn:microsoft.com/office/officeart/2005/8/layout/bProcess4#4"/>
    <dgm:cxn modelId="{F3716770-81D1-4BA7-BBF4-09DBA2B6801A}" type="presParOf" srcId="{4FEEF025-B3BA-422F-BEB5-6EC9E911836A}" destId="{C6888AF3-A7E1-42F9-AB69-0DECDD0025B6}" srcOrd="17" destOrd="0" presId="urn:microsoft.com/office/officeart/2005/8/layout/bProcess4#4"/>
    <dgm:cxn modelId="{EFE59D82-10E5-4F81-A7F5-9B46FAC1A8A0}" type="presParOf" srcId="{4FEEF025-B3BA-422F-BEB5-6EC9E911836A}" destId="{5F5A4D6A-D731-4EAF-A4D4-075EBDCAE0C3}" srcOrd="18" destOrd="0" presId="urn:microsoft.com/office/officeart/2005/8/layout/bProcess4#4"/>
    <dgm:cxn modelId="{40F673BD-7C73-4697-8BC1-640976A444B5}" type="presParOf" srcId="{5F5A4D6A-D731-4EAF-A4D4-075EBDCAE0C3}" destId="{1B687A7E-9AC4-4702-8D63-E2B97D7B91E9}" srcOrd="0" destOrd="0" presId="urn:microsoft.com/office/officeart/2005/8/layout/bProcess4#4"/>
    <dgm:cxn modelId="{5E9D881B-55FF-48E0-8269-115576D9FECE}" type="presParOf" srcId="{5F5A4D6A-D731-4EAF-A4D4-075EBDCAE0C3}" destId="{25A7BCE5-373D-4B0B-9DBB-35B29DE5BF7F}" srcOrd="1" destOrd="0" presId="urn:microsoft.com/office/officeart/2005/8/layout/bProcess4#4"/>
    <dgm:cxn modelId="{1B612785-A536-446D-817A-E660459AFD17}" type="presParOf" srcId="{4FEEF025-B3BA-422F-BEB5-6EC9E911836A}" destId="{EE61EA9F-A5B6-472A-907B-E1B4BB80BA08}" srcOrd="19" destOrd="0" presId="urn:microsoft.com/office/officeart/2005/8/layout/bProcess4#4"/>
    <dgm:cxn modelId="{8C6857DA-3F53-4BA9-AA87-F1D8598CD3AB}" type="presParOf" srcId="{4FEEF025-B3BA-422F-BEB5-6EC9E911836A}" destId="{B62DC05C-58A5-4B55-A55B-4B98BB0BC9FF}" srcOrd="20" destOrd="0" presId="urn:microsoft.com/office/officeart/2005/8/layout/bProcess4#4"/>
    <dgm:cxn modelId="{6AD5A708-662C-45C6-A862-86B596128ACB}" type="presParOf" srcId="{B62DC05C-58A5-4B55-A55B-4B98BB0BC9FF}" destId="{105669D9-4ABE-47FF-8F60-FC62AF9D2105}" srcOrd="0" destOrd="0" presId="urn:microsoft.com/office/officeart/2005/8/layout/bProcess4#4"/>
    <dgm:cxn modelId="{096EA235-6CEE-4F4D-984F-0DF4C504BF54}" type="presParOf" srcId="{B62DC05C-58A5-4B55-A55B-4B98BB0BC9FF}" destId="{1C481EAA-44A7-42B0-8A77-68E16565212E}" srcOrd="1" destOrd="0" presId="urn:microsoft.com/office/officeart/2005/8/layout/bProcess4#4"/>
    <dgm:cxn modelId="{11610A24-9A9E-403D-B773-3D6B32BBFEB9}" type="presParOf" srcId="{4FEEF025-B3BA-422F-BEB5-6EC9E911836A}" destId="{35D92D79-2168-46CE-889B-B620925B9EB3}" srcOrd="21" destOrd="0" presId="urn:microsoft.com/office/officeart/2005/8/layout/bProcess4#4"/>
    <dgm:cxn modelId="{527D564F-50D1-472F-AC48-C4E1A5320B95}" type="presParOf" srcId="{4FEEF025-B3BA-422F-BEB5-6EC9E911836A}" destId="{1F220A95-A5DF-4860-975F-04B457AE61E3}" srcOrd="22" destOrd="0" presId="urn:microsoft.com/office/officeart/2005/8/layout/bProcess4#4"/>
    <dgm:cxn modelId="{1FEF0A86-5CCC-4D56-8403-4BE43E57726E}" type="presParOf" srcId="{1F220A95-A5DF-4860-975F-04B457AE61E3}" destId="{DEF183F9-AFA3-45A9-B2E0-BF892DC5ACD1}" srcOrd="0" destOrd="0" presId="urn:microsoft.com/office/officeart/2005/8/layout/bProcess4#4"/>
    <dgm:cxn modelId="{BF47BFA6-ECF4-4820-B322-A66A6CD5EA96}" type="presParOf" srcId="{1F220A95-A5DF-4860-975F-04B457AE61E3}" destId="{B4A533EE-61E3-4360-AF2D-248C005245BE}" srcOrd="1" destOrd="0" presId="urn:microsoft.com/office/officeart/2005/8/layout/bProcess4#4"/>
    <dgm:cxn modelId="{355BB3B0-A19F-479C-9C43-7E95EFF7D7C0}" type="presParOf" srcId="{4FEEF025-B3BA-422F-BEB5-6EC9E911836A}" destId="{825A0D64-386D-4148-A7AC-E5C2B1B4316F}" srcOrd="23" destOrd="0" presId="urn:microsoft.com/office/officeart/2005/8/layout/bProcess4#4"/>
    <dgm:cxn modelId="{84347656-4204-47D0-B394-65CD68CC7F53}" type="presParOf" srcId="{4FEEF025-B3BA-422F-BEB5-6EC9E911836A}" destId="{D6BBBC50-B4C6-4D7B-98A8-EC5F7F6FBE44}" srcOrd="24" destOrd="0" presId="urn:microsoft.com/office/officeart/2005/8/layout/bProcess4#4"/>
    <dgm:cxn modelId="{C1CB9DCE-53D9-4437-A851-1FF964F94256}" type="presParOf" srcId="{D6BBBC50-B4C6-4D7B-98A8-EC5F7F6FBE44}" destId="{F67E3DF5-A07B-4FB3-9201-F3478BAC56F9}" srcOrd="0" destOrd="0" presId="urn:microsoft.com/office/officeart/2005/8/layout/bProcess4#4"/>
    <dgm:cxn modelId="{EA1A05FD-1779-4E0D-9BCD-53DE544FADA2}" type="presParOf" srcId="{D6BBBC50-B4C6-4D7B-98A8-EC5F7F6FBE44}" destId="{35CB3DE0-4BBB-412F-86B4-1468C8855ABC}" srcOrd="1" destOrd="0" presId="urn:microsoft.com/office/officeart/2005/8/layout/bProcess4#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6817251-50F6-49A6-A29C-035E765CD313}" type="doc">
      <dgm:prSet loTypeId="urn:microsoft.com/office/officeart/2005/8/layout/arrow4" loCatId="process" qsTypeId="urn:microsoft.com/office/officeart/2005/8/quickstyle/simple1#85" qsCatId="simple" csTypeId="urn:microsoft.com/office/officeart/2005/8/colors/accent1_2#47" csCatId="accent1" phldr="1"/>
      <dgm:spPr/>
      <dgm:t>
        <a:bodyPr/>
        <a:lstStyle/>
        <a:p>
          <a:endParaRPr lang="id-ID"/>
        </a:p>
      </dgm:t>
    </dgm:pt>
    <dgm:pt modelId="{0EAB9C81-E8C6-4999-83D9-3E29A1DF86C4}">
      <dgm:prSet phldrT="[Text]"/>
      <dgm:spPr/>
      <dgm:t>
        <a:bodyPr/>
        <a:lstStyle/>
        <a:p>
          <a:r>
            <a:rPr lang="id-ID" b="0" cap="none" spc="0" dirty="0">
              <a:ln w="18415" cmpd="sng">
                <a:solidFill>
                  <a:sysClr val="windowText" lastClr="000000"/>
                </a:solidFill>
                <a:prstDash val="solid"/>
              </a:ln>
              <a:solidFill>
                <a:srgbClr val="FFC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Cek Kelengkapan Proposal secara Lisan</a:t>
          </a:r>
        </a:p>
      </dgm:t>
    </dgm:pt>
    <dgm:pt modelId="{7D6F1D38-CC4F-4EF3-BB58-F9B2FE1EEDCA}" type="parTrans" cxnId="{41899385-4F03-4E62-91F6-664508BCEAE7}">
      <dgm:prSet/>
      <dgm:spPr/>
      <dgm:t>
        <a:bodyPr/>
        <a:lstStyle/>
        <a:p>
          <a:endParaRPr lang="id-ID"/>
        </a:p>
      </dgm:t>
    </dgm:pt>
    <dgm:pt modelId="{92B3B8F4-8F19-4E17-96BF-A8400C312813}" type="sibTrans" cxnId="{41899385-4F03-4E62-91F6-664508BCEAE7}">
      <dgm:prSet/>
      <dgm:spPr/>
      <dgm:t>
        <a:bodyPr/>
        <a:lstStyle/>
        <a:p>
          <a:endParaRPr lang="id-ID"/>
        </a:p>
      </dgm:t>
    </dgm:pt>
    <dgm:pt modelId="{C7D0C7B8-FD34-41AC-9F97-C550CDC7E7A3}">
      <dgm:prSet phldrT="[Text]"/>
      <dgm:spPr/>
      <dgm:t>
        <a:bodyPr/>
        <a:lstStyle/>
        <a:p>
          <a:r>
            <a:rPr lang="id-ID" b="0" cap="none" spc="0" dirty="0">
              <a:ln w="18415" cmpd="sng">
                <a:solidFill>
                  <a:sysClr val="windowText" lastClr="000000"/>
                </a:solidFill>
                <a:prstDash val="solid"/>
              </a:ln>
              <a:solidFill>
                <a:srgbClr val="7030A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Penyampaian Kelengkapan Informasi  dalam Proposal secara Lisan</a:t>
          </a:r>
        </a:p>
      </dgm:t>
    </dgm:pt>
    <dgm:pt modelId="{39652BD5-262D-4226-AA85-A3E84A10CFE7}" type="parTrans" cxnId="{17DCD71D-7002-482E-90EB-A0E35BF64802}">
      <dgm:prSet/>
      <dgm:spPr/>
      <dgm:t>
        <a:bodyPr/>
        <a:lstStyle/>
        <a:p>
          <a:endParaRPr lang="id-ID"/>
        </a:p>
      </dgm:t>
    </dgm:pt>
    <dgm:pt modelId="{003001F7-86C7-4487-BE00-B0D3CF17E91E}" type="sibTrans" cxnId="{17DCD71D-7002-482E-90EB-A0E35BF64802}">
      <dgm:prSet/>
      <dgm:spPr/>
      <dgm:t>
        <a:bodyPr/>
        <a:lstStyle/>
        <a:p>
          <a:endParaRPr lang="id-ID"/>
        </a:p>
      </dgm:t>
    </dgm:pt>
    <dgm:pt modelId="{DBE2F34A-0B95-46FC-93CE-FEEA385A404C}" type="pres">
      <dgm:prSet presAssocID="{96817251-50F6-49A6-A29C-035E765CD313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0E90580-B190-4067-AFB5-D7B4F0B07336}" type="pres">
      <dgm:prSet presAssocID="{0EAB9C81-E8C6-4999-83D9-3E29A1DF86C4}" presName="upArrow" presStyleLbl="node1" presStyleIdx="0" presStyleCnt="2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rgbClr val="FFC000"/>
        </a:solidFill>
      </dgm:spPr>
    </dgm:pt>
    <dgm:pt modelId="{9F14AD09-D06D-4C7A-9B91-771ADD5AF653}" type="pres">
      <dgm:prSet presAssocID="{0EAB9C81-E8C6-4999-83D9-3E29A1DF86C4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577542-D0F9-43BA-849A-8E26E535C8CF}" type="pres">
      <dgm:prSet presAssocID="{C7D0C7B8-FD34-41AC-9F97-C550CDC7E7A3}" presName="downArrow" presStyleLbl="node1" presStyleIdx="1" presStyleCnt="2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solidFill>
          <a:srgbClr val="7030A0"/>
        </a:solidFill>
      </dgm:spPr>
    </dgm:pt>
    <dgm:pt modelId="{BF221DD5-E3FD-478D-AC44-87DE9FE49233}" type="pres">
      <dgm:prSet presAssocID="{C7D0C7B8-FD34-41AC-9F97-C550CDC7E7A3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7DCD71D-7002-482E-90EB-A0E35BF64802}" srcId="{96817251-50F6-49A6-A29C-035E765CD313}" destId="{C7D0C7B8-FD34-41AC-9F97-C550CDC7E7A3}" srcOrd="1" destOrd="0" parTransId="{39652BD5-262D-4226-AA85-A3E84A10CFE7}" sibTransId="{003001F7-86C7-4487-BE00-B0D3CF17E91E}"/>
    <dgm:cxn modelId="{4C236654-49B9-4416-9EB7-EFEF202506E3}" type="presOf" srcId="{96817251-50F6-49A6-A29C-035E765CD313}" destId="{DBE2F34A-0B95-46FC-93CE-FEEA385A404C}" srcOrd="0" destOrd="0" presId="urn:microsoft.com/office/officeart/2005/8/layout/arrow4"/>
    <dgm:cxn modelId="{C69E2D7E-4E29-4577-9609-040CF741A04E}" type="presOf" srcId="{0EAB9C81-E8C6-4999-83D9-3E29A1DF86C4}" destId="{9F14AD09-D06D-4C7A-9B91-771ADD5AF653}" srcOrd="0" destOrd="0" presId="urn:microsoft.com/office/officeart/2005/8/layout/arrow4"/>
    <dgm:cxn modelId="{41899385-4F03-4E62-91F6-664508BCEAE7}" srcId="{96817251-50F6-49A6-A29C-035E765CD313}" destId="{0EAB9C81-E8C6-4999-83D9-3E29A1DF86C4}" srcOrd="0" destOrd="0" parTransId="{7D6F1D38-CC4F-4EF3-BB58-F9B2FE1EEDCA}" sibTransId="{92B3B8F4-8F19-4E17-96BF-A8400C312813}"/>
    <dgm:cxn modelId="{2D0A6140-8A6B-4CB7-A0B8-BCC0F379B330}" type="presOf" srcId="{C7D0C7B8-FD34-41AC-9F97-C550CDC7E7A3}" destId="{BF221DD5-E3FD-478D-AC44-87DE9FE49233}" srcOrd="0" destOrd="0" presId="urn:microsoft.com/office/officeart/2005/8/layout/arrow4"/>
    <dgm:cxn modelId="{C252F389-6E05-4480-BFF5-6E3EA7EB3ED9}" type="presParOf" srcId="{DBE2F34A-0B95-46FC-93CE-FEEA385A404C}" destId="{50E90580-B190-4067-AFB5-D7B4F0B07336}" srcOrd="0" destOrd="0" presId="urn:microsoft.com/office/officeart/2005/8/layout/arrow4"/>
    <dgm:cxn modelId="{03E64759-8300-4923-85D2-B4DAF5480387}" type="presParOf" srcId="{DBE2F34A-0B95-46FC-93CE-FEEA385A404C}" destId="{9F14AD09-D06D-4C7A-9B91-771ADD5AF653}" srcOrd="1" destOrd="0" presId="urn:microsoft.com/office/officeart/2005/8/layout/arrow4"/>
    <dgm:cxn modelId="{E98333B5-3DBA-4824-8F80-7FD1307F0382}" type="presParOf" srcId="{DBE2F34A-0B95-46FC-93CE-FEEA385A404C}" destId="{C9577542-D0F9-43BA-849A-8E26E535C8CF}" srcOrd="2" destOrd="0" presId="urn:microsoft.com/office/officeart/2005/8/layout/arrow4"/>
    <dgm:cxn modelId="{DCDD683A-CBBB-4647-972E-E8E076999CA3}" type="presParOf" srcId="{DBE2F34A-0B95-46FC-93CE-FEEA385A404C}" destId="{BF221DD5-E3FD-478D-AC44-87DE9FE49233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B4AE09D-2E16-4714-839E-3128F8F4864B}" type="doc">
      <dgm:prSet loTypeId="urn:microsoft.com/office/officeart/2005/8/layout/vList2#8" loCatId="list" qsTypeId="urn:microsoft.com/office/officeart/2005/8/quickstyle/simple1#86" qsCatId="simple" csTypeId="urn:microsoft.com/office/officeart/2005/8/colors/accent1_2#48" csCatId="accent1" phldr="1"/>
      <dgm:spPr/>
      <dgm:t>
        <a:bodyPr/>
        <a:lstStyle/>
        <a:p>
          <a:endParaRPr lang="id-ID"/>
        </a:p>
      </dgm:t>
    </dgm:pt>
    <dgm:pt modelId="{F2264735-8B51-48FC-B39A-5509E93277BF}">
      <dgm:prSet phldrT="[Text]"/>
      <dgm:spPr>
        <a:solidFill>
          <a:srgbClr val="92D050"/>
        </a:solidFill>
      </dgm:spPr>
      <dgm:t>
        <a:bodyPr/>
        <a:lstStyle/>
        <a:p>
          <a:r>
            <a:rPr lang="id-ID" dirty="0"/>
            <a:t>Menganalisis Isi Proposal</a:t>
          </a:r>
        </a:p>
      </dgm:t>
    </dgm:pt>
    <dgm:pt modelId="{8A96257C-C709-442E-A535-ACE0ECF38F58}" type="parTrans" cxnId="{6462A55B-00BC-4A34-8AB2-C67ED193B6AE}">
      <dgm:prSet/>
      <dgm:spPr/>
      <dgm:t>
        <a:bodyPr/>
        <a:lstStyle/>
        <a:p>
          <a:endParaRPr lang="id-ID"/>
        </a:p>
      </dgm:t>
    </dgm:pt>
    <dgm:pt modelId="{CDBEFC4E-CC6A-4336-9019-A61467ED884D}" type="sibTrans" cxnId="{6462A55B-00BC-4A34-8AB2-C67ED193B6AE}">
      <dgm:prSet/>
      <dgm:spPr/>
      <dgm:t>
        <a:bodyPr/>
        <a:lstStyle/>
        <a:p>
          <a:endParaRPr lang="id-ID"/>
        </a:p>
      </dgm:t>
    </dgm:pt>
    <dgm:pt modelId="{3831F0F6-5333-43FA-A90B-7BA06A52B428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id-ID" dirty="0"/>
            <a:t>Menganalisis Kebahasaan Proposal</a:t>
          </a:r>
        </a:p>
      </dgm:t>
    </dgm:pt>
    <dgm:pt modelId="{656F119E-062C-4FC5-9C96-A0394CF01F91}" type="parTrans" cxnId="{82F5DCAF-E4FC-42B3-97F9-7B011D679A67}">
      <dgm:prSet/>
      <dgm:spPr/>
      <dgm:t>
        <a:bodyPr/>
        <a:lstStyle/>
        <a:p>
          <a:endParaRPr lang="id-ID"/>
        </a:p>
      </dgm:t>
    </dgm:pt>
    <dgm:pt modelId="{130D2B0E-CB34-4A2D-AE8A-FF7EC805EA8C}" type="sibTrans" cxnId="{82F5DCAF-E4FC-42B3-97F9-7B011D679A67}">
      <dgm:prSet/>
      <dgm:spPr/>
      <dgm:t>
        <a:bodyPr/>
        <a:lstStyle/>
        <a:p>
          <a:endParaRPr lang="id-ID"/>
        </a:p>
      </dgm:t>
    </dgm:pt>
    <dgm:pt modelId="{009CC3BB-20E3-44BE-9A80-EDF71D0E6A80}" type="pres">
      <dgm:prSet presAssocID="{9B4AE09D-2E16-4714-839E-3128F8F4864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6FAC20-C09B-4FDA-98C9-A036B741432F}" type="pres">
      <dgm:prSet presAssocID="{F2264735-8B51-48FC-B39A-5509E93277B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61BDF9-B72C-4580-AB5F-DC40E3DE80A9}" type="pres">
      <dgm:prSet presAssocID="{CDBEFC4E-CC6A-4336-9019-A61467ED884D}" presName="spacer" presStyleCnt="0"/>
      <dgm:spPr/>
    </dgm:pt>
    <dgm:pt modelId="{24642943-FB7A-483C-803F-DEE00C1D8D40}" type="pres">
      <dgm:prSet presAssocID="{3831F0F6-5333-43FA-A90B-7BA06A52B42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395EB58-4AB6-4FD4-AF38-6431F9C21DF7}" type="presOf" srcId="{F2264735-8B51-48FC-B39A-5509E93277BF}" destId="{0C6FAC20-C09B-4FDA-98C9-A036B741432F}" srcOrd="0" destOrd="0" presId="urn:microsoft.com/office/officeart/2005/8/layout/vList2#8"/>
    <dgm:cxn modelId="{951F3EF2-0979-4DF6-B811-8A32B54A2AD6}" type="presOf" srcId="{3831F0F6-5333-43FA-A90B-7BA06A52B428}" destId="{24642943-FB7A-483C-803F-DEE00C1D8D40}" srcOrd="0" destOrd="0" presId="urn:microsoft.com/office/officeart/2005/8/layout/vList2#8"/>
    <dgm:cxn modelId="{82F5DCAF-E4FC-42B3-97F9-7B011D679A67}" srcId="{9B4AE09D-2E16-4714-839E-3128F8F4864B}" destId="{3831F0F6-5333-43FA-A90B-7BA06A52B428}" srcOrd="1" destOrd="0" parTransId="{656F119E-062C-4FC5-9C96-A0394CF01F91}" sibTransId="{130D2B0E-CB34-4A2D-AE8A-FF7EC805EA8C}"/>
    <dgm:cxn modelId="{564D1968-CE8D-4849-B68D-B7DE8B4FDFFD}" type="presOf" srcId="{9B4AE09D-2E16-4714-839E-3128F8F4864B}" destId="{009CC3BB-20E3-44BE-9A80-EDF71D0E6A80}" srcOrd="0" destOrd="0" presId="urn:microsoft.com/office/officeart/2005/8/layout/vList2#8"/>
    <dgm:cxn modelId="{6462A55B-00BC-4A34-8AB2-C67ED193B6AE}" srcId="{9B4AE09D-2E16-4714-839E-3128F8F4864B}" destId="{F2264735-8B51-48FC-B39A-5509E93277BF}" srcOrd="0" destOrd="0" parTransId="{8A96257C-C709-442E-A535-ACE0ECF38F58}" sibTransId="{CDBEFC4E-CC6A-4336-9019-A61467ED884D}"/>
    <dgm:cxn modelId="{68BD702A-D93A-45AC-A8F5-A2801D169EE7}" type="presParOf" srcId="{009CC3BB-20E3-44BE-9A80-EDF71D0E6A80}" destId="{0C6FAC20-C09B-4FDA-98C9-A036B741432F}" srcOrd="0" destOrd="0" presId="urn:microsoft.com/office/officeart/2005/8/layout/vList2#8"/>
    <dgm:cxn modelId="{C84CAD8B-E6CA-4B2D-95A2-3A6CF854DA44}" type="presParOf" srcId="{009CC3BB-20E3-44BE-9A80-EDF71D0E6A80}" destId="{EE61BDF9-B72C-4580-AB5F-DC40E3DE80A9}" srcOrd="1" destOrd="0" presId="urn:microsoft.com/office/officeart/2005/8/layout/vList2#8"/>
    <dgm:cxn modelId="{F2DDC1AA-81D2-48CF-B49C-07EA85817D2E}" type="presParOf" srcId="{009CC3BB-20E3-44BE-9A80-EDF71D0E6A80}" destId="{24642943-FB7A-483C-803F-DEE00C1D8D40}" srcOrd="2" destOrd="0" presId="urn:microsoft.com/office/officeart/2005/8/layout/vList2#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6847D60-6B2A-426E-8085-0DF3F8394E53}" type="doc">
      <dgm:prSet loTypeId="urn:microsoft.com/office/officeart/2005/8/layout/list1#16" loCatId="list" qsTypeId="urn:microsoft.com/office/officeart/2005/8/quickstyle/simple1#87" qsCatId="simple" csTypeId="urn:microsoft.com/office/officeart/2005/8/colors/accent1_2#49" csCatId="accent1" phldr="1"/>
      <dgm:spPr/>
      <dgm:t>
        <a:bodyPr/>
        <a:lstStyle/>
        <a:p>
          <a:endParaRPr lang="id-ID"/>
        </a:p>
      </dgm:t>
    </dgm:pt>
    <dgm:pt modelId="{FB34E0E2-1DA5-4B4D-A9F5-D1C58C68F959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id-ID" sz="2200" dirty="0"/>
            <a:t>Rumusan Masalah</a:t>
          </a:r>
        </a:p>
      </dgm:t>
    </dgm:pt>
    <dgm:pt modelId="{90C1BB3D-E7FF-413F-BABC-90E68E2F8B70}" type="parTrans" cxnId="{8EC062D5-B554-4C23-B400-85442D404112}">
      <dgm:prSet/>
      <dgm:spPr/>
      <dgm:t>
        <a:bodyPr/>
        <a:lstStyle/>
        <a:p>
          <a:endParaRPr lang="id-ID"/>
        </a:p>
      </dgm:t>
    </dgm:pt>
    <dgm:pt modelId="{BD5FAA6E-9CF8-4408-B3EA-1E24EC78F444}" type="sibTrans" cxnId="{8EC062D5-B554-4C23-B400-85442D404112}">
      <dgm:prSet/>
      <dgm:spPr/>
      <dgm:t>
        <a:bodyPr/>
        <a:lstStyle/>
        <a:p>
          <a:endParaRPr lang="id-ID"/>
        </a:p>
      </dgm:t>
    </dgm:pt>
    <dgm:pt modelId="{424107DC-DB79-4543-9868-00CAC9E38ACF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id-ID" sz="2200" dirty="0"/>
            <a:t>Anggaran Biaya dan Susunan Acara</a:t>
          </a:r>
        </a:p>
      </dgm:t>
    </dgm:pt>
    <dgm:pt modelId="{1D584DFD-3A7C-4E49-AC25-13EEA1930EF6}" type="parTrans" cxnId="{46E2D312-F86C-46F5-8797-88A991FF8CC8}">
      <dgm:prSet/>
      <dgm:spPr/>
      <dgm:t>
        <a:bodyPr/>
        <a:lstStyle/>
        <a:p>
          <a:endParaRPr lang="id-ID"/>
        </a:p>
      </dgm:t>
    </dgm:pt>
    <dgm:pt modelId="{15BAF36F-1CB7-426E-829E-AD025601C4AD}" type="sibTrans" cxnId="{46E2D312-F86C-46F5-8797-88A991FF8CC8}">
      <dgm:prSet/>
      <dgm:spPr/>
      <dgm:t>
        <a:bodyPr/>
        <a:lstStyle/>
        <a:p>
          <a:endParaRPr lang="id-ID"/>
        </a:p>
      </dgm:t>
    </dgm:pt>
    <dgm:pt modelId="{47D20FEE-253D-4CD1-9307-93029A2881CA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id-ID" sz="2200" dirty="0"/>
            <a:t>Format Penulisan</a:t>
          </a:r>
        </a:p>
      </dgm:t>
    </dgm:pt>
    <dgm:pt modelId="{9BF00348-45AB-45E5-A860-F8D094EFAE2F}" type="parTrans" cxnId="{FEF6AC01-1C4C-4CAB-AF2C-4BB37A1ACDD6}">
      <dgm:prSet/>
      <dgm:spPr/>
      <dgm:t>
        <a:bodyPr/>
        <a:lstStyle/>
        <a:p>
          <a:endParaRPr lang="id-ID"/>
        </a:p>
      </dgm:t>
    </dgm:pt>
    <dgm:pt modelId="{4AC045E6-9473-433A-AA54-E60486DAD8D4}" type="sibTrans" cxnId="{FEF6AC01-1C4C-4CAB-AF2C-4BB37A1ACDD6}">
      <dgm:prSet/>
      <dgm:spPr/>
      <dgm:t>
        <a:bodyPr/>
        <a:lstStyle/>
        <a:p>
          <a:endParaRPr lang="id-ID"/>
        </a:p>
      </dgm:t>
    </dgm:pt>
    <dgm:pt modelId="{68F17807-DC28-4749-BD6B-F0E4CACFA89D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id-ID" sz="2200" dirty="0"/>
            <a:t>Tinjauan Pustaka</a:t>
          </a:r>
        </a:p>
      </dgm:t>
    </dgm:pt>
    <dgm:pt modelId="{72856419-6A43-4E79-BCB9-37B9D8CC0AC4}" type="parTrans" cxnId="{AE858C5A-71C8-44FF-B554-8F6737B98A47}">
      <dgm:prSet/>
      <dgm:spPr/>
      <dgm:t>
        <a:bodyPr/>
        <a:lstStyle/>
        <a:p>
          <a:endParaRPr lang="id-ID"/>
        </a:p>
      </dgm:t>
    </dgm:pt>
    <dgm:pt modelId="{FB489590-C0F5-4906-BD21-A63D58AD9142}" type="sibTrans" cxnId="{AE858C5A-71C8-44FF-B554-8F6737B98A47}">
      <dgm:prSet/>
      <dgm:spPr/>
      <dgm:t>
        <a:bodyPr/>
        <a:lstStyle/>
        <a:p>
          <a:endParaRPr lang="id-ID"/>
        </a:p>
      </dgm:t>
    </dgm:pt>
    <dgm:pt modelId="{94271BA2-8FBF-4151-A169-716123171FF2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id-ID" sz="2200" dirty="0"/>
            <a:t>Metode Penelitian</a:t>
          </a:r>
        </a:p>
      </dgm:t>
    </dgm:pt>
    <dgm:pt modelId="{3ED6579D-3EA6-43CA-95E7-5566D0A57686}" type="parTrans" cxnId="{C796E2BA-8E3E-43EB-B5AB-1E7141CF1C62}">
      <dgm:prSet/>
      <dgm:spPr/>
      <dgm:t>
        <a:bodyPr/>
        <a:lstStyle/>
        <a:p>
          <a:endParaRPr lang="id-ID"/>
        </a:p>
      </dgm:t>
    </dgm:pt>
    <dgm:pt modelId="{46D23B04-C639-40F8-84FE-03CE80E71BE0}" type="sibTrans" cxnId="{C796E2BA-8E3E-43EB-B5AB-1E7141CF1C62}">
      <dgm:prSet/>
      <dgm:spPr/>
      <dgm:t>
        <a:bodyPr/>
        <a:lstStyle/>
        <a:p>
          <a:endParaRPr lang="id-ID"/>
        </a:p>
      </dgm:t>
    </dgm:pt>
    <dgm:pt modelId="{6FB43E66-AE46-407D-AECE-739D03DB06C4}" type="pres">
      <dgm:prSet presAssocID="{96847D60-6B2A-426E-8085-0DF3F8394E5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4FB050D-0351-441F-8152-47A7D78FB19F}" type="pres">
      <dgm:prSet presAssocID="{FB34E0E2-1DA5-4B4D-A9F5-D1C58C68F959}" presName="parentLin" presStyleCnt="0"/>
      <dgm:spPr/>
    </dgm:pt>
    <dgm:pt modelId="{240628C1-E8AE-416B-8D3E-5FD71C0DD9B8}" type="pres">
      <dgm:prSet presAssocID="{FB34E0E2-1DA5-4B4D-A9F5-D1C58C68F959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6AF66B21-1BD7-485E-9BEC-BF390FCFEED8}" type="pres">
      <dgm:prSet presAssocID="{FB34E0E2-1DA5-4B4D-A9F5-D1C58C68F959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12E3EF-2AFF-48F3-AB22-A4E5C510A5A2}" type="pres">
      <dgm:prSet presAssocID="{FB34E0E2-1DA5-4B4D-A9F5-D1C58C68F959}" presName="negativeSpace" presStyleCnt="0"/>
      <dgm:spPr/>
    </dgm:pt>
    <dgm:pt modelId="{F4FDC1F1-5923-4FDA-B0C8-DD1A2305B3EB}" type="pres">
      <dgm:prSet presAssocID="{FB34E0E2-1DA5-4B4D-A9F5-D1C58C68F959}" presName="childText" presStyleLbl="conFgAcc1" presStyleIdx="0" presStyleCnt="5">
        <dgm:presLayoutVars>
          <dgm:bulletEnabled val="1"/>
        </dgm:presLayoutVars>
      </dgm:prSet>
      <dgm:spPr/>
    </dgm:pt>
    <dgm:pt modelId="{747D8BE6-2930-4197-8B3B-5E0CE412262F}" type="pres">
      <dgm:prSet presAssocID="{BD5FAA6E-9CF8-4408-B3EA-1E24EC78F444}" presName="spaceBetweenRectangles" presStyleCnt="0"/>
      <dgm:spPr/>
    </dgm:pt>
    <dgm:pt modelId="{F0A24B4B-A383-4BF7-8AAD-1F634F4BFBE7}" type="pres">
      <dgm:prSet presAssocID="{68F17807-DC28-4749-BD6B-F0E4CACFA89D}" presName="parentLin" presStyleCnt="0"/>
      <dgm:spPr/>
    </dgm:pt>
    <dgm:pt modelId="{B023BDD3-5BFB-407F-8757-4DA710369DC5}" type="pres">
      <dgm:prSet presAssocID="{68F17807-DC28-4749-BD6B-F0E4CACFA89D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0835BB27-8687-4C06-B53E-D02ADDA2513C}" type="pres">
      <dgm:prSet presAssocID="{68F17807-DC28-4749-BD6B-F0E4CACFA89D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10E284-E6F9-4921-8A82-83A81D2E6220}" type="pres">
      <dgm:prSet presAssocID="{68F17807-DC28-4749-BD6B-F0E4CACFA89D}" presName="negativeSpace" presStyleCnt="0"/>
      <dgm:spPr/>
    </dgm:pt>
    <dgm:pt modelId="{E4AC1249-1C49-44DE-B5FF-3D73801AD658}" type="pres">
      <dgm:prSet presAssocID="{68F17807-DC28-4749-BD6B-F0E4CACFA89D}" presName="childText" presStyleLbl="conFgAcc1" presStyleIdx="1" presStyleCnt="5">
        <dgm:presLayoutVars>
          <dgm:bulletEnabled val="1"/>
        </dgm:presLayoutVars>
      </dgm:prSet>
      <dgm:spPr/>
    </dgm:pt>
    <dgm:pt modelId="{A92D8D33-00ED-4D1A-8691-0F490EDC0B2B}" type="pres">
      <dgm:prSet presAssocID="{FB489590-C0F5-4906-BD21-A63D58AD9142}" presName="spaceBetweenRectangles" presStyleCnt="0"/>
      <dgm:spPr/>
    </dgm:pt>
    <dgm:pt modelId="{10486C1F-A767-4C46-9690-C7751695D6B5}" type="pres">
      <dgm:prSet presAssocID="{94271BA2-8FBF-4151-A169-716123171FF2}" presName="parentLin" presStyleCnt="0"/>
      <dgm:spPr/>
    </dgm:pt>
    <dgm:pt modelId="{6C8F6F31-C4CA-464B-8817-94E6BBB8CBDE}" type="pres">
      <dgm:prSet presAssocID="{94271BA2-8FBF-4151-A169-716123171FF2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3A54A4AD-F26B-466C-8CBD-E1F714D26C1A}" type="pres">
      <dgm:prSet presAssocID="{94271BA2-8FBF-4151-A169-716123171FF2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A01E2D-50D5-4D63-A2BA-F4FD4742D133}" type="pres">
      <dgm:prSet presAssocID="{94271BA2-8FBF-4151-A169-716123171FF2}" presName="negativeSpace" presStyleCnt="0"/>
      <dgm:spPr/>
    </dgm:pt>
    <dgm:pt modelId="{C0015A25-8FF9-4B9A-AD0F-2FFBFF7F6063}" type="pres">
      <dgm:prSet presAssocID="{94271BA2-8FBF-4151-A169-716123171FF2}" presName="childText" presStyleLbl="conFgAcc1" presStyleIdx="2" presStyleCnt="5">
        <dgm:presLayoutVars>
          <dgm:bulletEnabled val="1"/>
        </dgm:presLayoutVars>
      </dgm:prSet>
      <dgm:spPr/>
    </dgm:pt>
    <dgm:pt modelId="{71936D8F-FACF-4339-B3F6-67CEA59197CB}" type="pres">
      <dgm:prSet presAssocID="{46D23B04-C639-40F8-84FE-03CE80E71BE0}" presName="spaceBetweenRectangles" presStyleCnt="0"/>
      <dgm:spPr/>
    </dgm:pt>
    <dgm:pt modelId="{09D15252-B48E-41FC-B8D2-549102545141}" type="pres">
      <dgm:prSet presAssocID="{424107DC-DB79-4543-9868-00CAC9E38ACF}" presName="parentLin" presStyleCnt="0"/>
      <dgm:spPr/>
    </dgm:pt>
    <dgm:pt modelId="{9316AA52-104C-4A44-8A76-FA3F773FB645}" type="pres">
      <dgm:prSet presAssocID="{424107DC-DB79-4543-9868-00CAC9E38ACF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F0BB1AB2-6CEC-446B-8F8C-E4648AF5A412}" type="pres">
      <dgm:prSet presAssocID="{424107DC-DB79-4543-9868-00CAC9E38ACF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EB45B6-64AF-495E-A7F3-D67D5F5975D3}" type="pres">
      <dgm:prSet presAssocID="{424107DC-DB79-4543-9868-00CAC9E38ACF}" presName="negativeSpace" presStyleCnt="0"/>
      <dgm:spPr/>
    </dgm:pt>
    <dgm:pt modelId="{DEED5503-4D61-4897-A417-1C9A848551B2}" type="pres">
      <dgm:prSet presAssocID="{424107DC-DB79-4543-9868-00CAC9E38ACF}" presName="childText" presStyleLbl="conFgAcc1" presStyleIdx="3" presStyleCnt="5">
        <dgm:presLayoutVars>
          <dgm:bulletEnabled val="1"/>
        </dgm:presLayoutVars>
      </dgm:prSet>
      <dgm:spPr/>
    </dgm:pt>
    <dgm:pt modelId="{FD9C40A5-3755-48C2-A2E4-C01FADC50F5A}" type="pres">
      <dgm:prSet presAssocID="{15BAF36F-1CB7-426E-829E-AD025601C4AD}" presName="spaceBetweenRectangles" presStyleCnt="0"/>
      <dgm:spPr/>
    </dgm:pt>
    <dgm:pt modelId="{905EF1B1-B700-44E7-8E7E-1E49E7BE20B2}" type="pres">
      <dgm:prSet presAssocID="{47D20FEE-253D-4CD1-9307-93029A2881CA}" presName="parentLin" presStyleCnt="0"/>
      <dgm:spPr/>
    </dgm:pt>
    <dgm:pt modelId="{11D32758-DB42-4826-ABA5-1E6D5A9E42C7}" type="pres">
      <dgm:prSet presAssocID="{47D20FEE-253D-4CD1-9307-93029A2881CA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65DBC178-65FE-46E5-BA95-9896489DEA2C}" type="pres">
      <dgm:prSet presAssocID="{47D20FEE-253D-4CD1-9307-93029A2881CA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37904E-2EAA-467A-AC54-F2DC7AFAED15}" type="pres">
      <dgm:prSet presAssocID="{47D20FEE-253D-4CD1-9307-93029A2881CA}" presName="negativeSpace" presStyleCnt="0"/>
      <dgm:spPr/>
    </dgm:pt>
    <dgm:pt modelId="{E07DC002-9582-4F4D-B076-B04D354AB8F6}" type="pres">
      <dgm:prSet presAssocID="{47D20FEE-253D-4CD1-9307-93029A2881CA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F86289FF-690C-4410-83A0-FCD0147B80AF}" type="presOf" srcId="{68F17807-DC28-4749-BD6B-F0E4CACFA89D}" destId="{0835BB27-8687-4C06-B53E-D02ADDA2513C}" srcOrd="1" destOrd="0" presId="urn:microsoft.com/office/officeart/2005/8/layout/list1#16"/>
    <dgm:cxn modelId="{1D370C50-1A95-4206-8AB3-0F9F8B8BB08D}" type="presOf" srcId="{94271BA2-8FBF-4151-A169-716123171FF2}" destId="{3A54A4AD-F26B-466C-8CBD-E1F714D26C1A}" srcOrd="1" destOrd="0" presId="urn:microsoft.com/office/officeart/2005/8/layout/list1#16"/>
    <dgm:cxn modelId="{3A126A85-4C69-4034-A588-49D1D0699E16}" type="presOf" srcId="{424107DC-DB79-4543-9868-00CAC9E38ACF}" destId="{F0BB1AB2-6CEC-446B-8F8C-E4648AF5A412}" srcOrd="1" destOrd="0" presId="urn:microsoft.com/office/officeart/2005/8/layout/list1#16"/>
    <dgm:cxn modelId="{83D7DCA0-0C9E-4041-93C6-0947DE60C833}" type="presOf" srcId="{FB34E0E2-1DA5-4B4D-A9F5-D1C58C68F959}" destId="{6AF66B21-1BD7-485E-9BEC-BF390FCFEED8}" srcOrd="1" destOrd="0" presId="urn:microsoft.com/office/officeart/2005/8/layout/list1#16"/>
    <dgm:cxn modelId="{0492D39F-D524-4AAD-A9D9-66BDEDF429FF}" type="presOf" srcId="{47D20FEE-253D-4CD1-9307-93029A2881CA}" destId="{11D32758-DB42-4826-ABA5-1E6D5A9E42C7}" srcOrd="0" destOrd="0" presId="urn:microsoft.com/office/officeart/2005/8/layout/list1#16"/>
    <dgm:cxn modelId="{46E2D312-F86C-46F5-8797-88A991FF8CC8}" srcId="{96847D60-6B2A-426E-8085-0DF3F8394E53}" destId="{424107DC-DB79-4543-9868-00CAC9E38ACF}" srcOrd="3" destOrd="0" parTransId="{1D584DFD-3A7C-4E49-AC25-13EEA1930EF6}" sibTransId="{15BAF36F-1CB7-426E-829E-AD025601C4AD}"/>
    <dgm:cxn modelId="{61B27777-7058-4242-BEF4-A07F555D690D}" type="presOf" srcId="{424107DC-DB79-4543-9868-00CAC9E38ACF}" destId="{9316AA52-104C-4A44-8A76-FA3F773FB645}" srcOrd="0" destOrd="0" presId="urn:microsoft.com/office/officeart/2005/8/layout/list1#16"/>
    <dgm:cxn modelId="{8EC062D5-B554-4C23-B400-85442D404112}" srcId="{96847D60-6B2A-426E-8085-0DF3F8394E53}" destId="{FB34E0E2-1DA5-4B4D-A9F5-D1C58C68F959}" srcOrd="0" destOrd="0" parTransId="{90C1BB3D-E7FF-413F-BABC-90E68E2F8B70}" sibTransId="{BD5FAA6E-9CF8-4408-B3EA-1E24EC78F444}"/>
    <dgm:cxn modelId="{FEF6AC01-1C4C-4CAB-AF2C-4BB37A1ACDD6}" srcId="{96847D60-6B2A-426E-8085-0DF3F8394E53}" destId="{47D20FEE-253D-4CD1-9307-93029A2881CA}" srcOrd="4" destOrd="0" parTransId="{9BF00348-45AB-45E5-A860-F8D094EFAE2F}" sibTransId="{4AC045E6-9473-433A-AA54-E60486DAD8D4}"/>
    <dgm:cxn modelId="{9E95E2BD-0BD5-4BEA-B90F-5EC8B78BB04A}" type="presOf" srcId="{94271BA2-8FBF-4151-A169-716123171FF2}" destId="{6C8F6F31-C4CA-464B-8817-94E6BBB8CBDE}" srcOrd="0" destOrd="0" presId="urn:microsoft.com/office/officeart/2005/8/layout/list1#16"/>
    <dgm:cxn modelId="{6C79845B-E6E2-4B63-8687-C6AF6AB11601}" type="presOf" srcId="{68F17807-DC28-4749-BD6B-F0E4CACFA89D}" destId="{B023BDD3-5BFB-407F-8757-4DA710369DC5}" srcOrd="0" destOrd="0" presId="urn:microsoft.com/office/officeart/2005/8/layout/list1#16"/>
    <dgm:cxn modelId="{05696E18-85F1-47F9-A18F-81DBDAF53CA6}" type="presOf" srcId="{FB34E0E2-1DA5-4B4D-A9F5-D1C58C68F959}" destId="{240628C1-E8AE-416B-8D3E-5FD71C0DD9B8}" srcOrd="0" destOrd="0" presId="urn:microsoft.com/office/officeart/2005/8/layout/list1#16"/>
    <dgm:cxn modelId="{AE858C5A-71C8-44FF-B554-8F6737B98A47}" srcId="{96847D60-6B2A-426E-8085-0DF3F8394E53}" destId="{68F17807-DC28-4749-BD6B-F0E4CACFA89D}" srcOrd="1" destOrd="0" parTransId="{72856419-6A43-4E79-BCB9-37B9D8CC0AC4}" sibTransId="{FB489590-C0F5-4906-BD21-A63D58AD9142}"/>
    <dgm:cxn modelId="{C796E2BA-8E3E-43EB-B5AB-1E7141CF1C62}" srcId="{96847D60-6B2A-426E-8085-0DF3F8394E53}" destId="{94271BA2-8FBF-4151-A169-716123171FF2}" srcOrd="2" destOrd="0" parTransId="{3ED6579D-3EA6-43CA-95E7-5566D0A57686}" sibTransId="{46D23B04-C639-40F8-84FE-03CE80E71BE0}"/>
    <dgm:cxn modelId="{E08416F6-A81F-4AFD-B1AE-893E4FACA511}" type="presOf" srcId="{47D20FEE-253D-4CD1-9307-93029A2881CA}" destId="{65DBC178-65FE-46E5-BA95-9896489DEA2C}" srcOrd="1" destOrd="0" presId="urn:microsoft.com/office/officeart/2005/8/layout/list1#16"/>
    <dgm:cxn modelId="{7EAE2741-4B2A-4918-8FC1-95209527C779}" type="presOf" srcId="{96847D60-6B2A-426E-8085-0DF3F8394E53}" destId="{6FB43E66-AE46-407D-AECE-739D03DB06C4}" srcOrd="0" destOrd="0" presId="urn:microsoft.com/office/officeart/2005/8/layout/list1#16"/>
    <dgm:cxn modelId="{DC59B676-800E-413E-8836-DB776D46BCD5}" type="presParOf" srcId="{6FB43E66-AE46-407D-AECE-739D03DB06C4}" destId="{94FB050D-0351-441F-8152-47A7D78FB19F}" srcOrd="0" destOrd="0" presId="urn:microsoft.com/office/officeart/2005/8/layout/list1#16"/>
    <dgm:cxn modelId="{A2DE5911-43AF-499E-8C00-0AB582DCAEA6}" type="presParOf" srcId="{94FB050D-0351-441F-8152-47A7D78FB19F}" destId="{240628C1-E8AE-416B-8D3E-5FD71C0DD9B8}" srcOrd="0" destOrd="0" presId="urn:microsoft.com/office/officeart/2005/8/layout/list1#16"/>
    <dgm:cxn modelId="{1BBB55CA-5E16-4BBE-B85E-7878AB3E0F6F}" type="presParOf" srcId="{94FB050D-0351-441F-8152-47A7D78FB19F}" destId="{6AF66B21-1BD7-485E-9BEC-BF390FCFEED8}" srcOrd="1" destOrd="0" presId="urn:microsoft.com/office/officeart/2005/8/layout/list1#16"/>
    <dgm:cxn modelId="{F13BE039-343F-41A9-9ADF-E0ECDD1BDD20}" type="presParOf" srcId="{6FB43E66-AE46-407D-AECE-739D03DB06C4}" destId="{E312E3EF-2AFF-48F3-AB22-A4E5C510A5A2}" srcOrd="1" destOrd="0" presId="urn:microsoft.com/office/officeart/2005/8/layout/list1#16"/>
    <dgm:cxn modelId="{810259BA-ACA7-45AF-BF43-E2241465AE2D}" type="presParOf" srcId="{6FB43E66-AE46-407D-AECE-739D03DB06C4}" destId="{F4FDC1F1-5923-4FDA-B0C8-DD1A2305B3EB}" srcOrd="2" destOrd="0" presId="urn:microsoft.com/office/officeart/2005/8/layout/list1#16"/>
    <dgm:cxn modelId="{61CC134C-7532-4297-8309-05D049D5A5A2}" type="presParOf" srcId="{6FB43E66-AE46-407D-AECE-739D03DB06C4}" destId="{747D8BE6-2930-4197-8B3B-5E0CE412262F}" srcOrd="3" destOrd="0" presId="urn:microsoft.com/office/officeart/2005/8/layout/list1#16"/>
    <dgm:cxn modelId="{A97E48E3-F6E9-48EB-AC97-483B9420E176}" type="presParOf" srcId="{6FB43E66-AE46-407D-AECE-739D03DB06C4}" destId="{F0A24B4B-A383-4BF7-8AAD-1F634F4BFBE7}" srcOrd="4" destOrd="0" presId="urn:microsoft.com/office/officeart/2005/8/layout/list1#16"/>
    <dgm:cxn modelId="{DF721D46-65DB-4598-82B3-1D03E9F5953A}" type="presParOf" srcId="{F0A24B4B-A383-4BF7-8AAD-1F634F4BFBE7}" destId="{B023BDD3-5BFB-407F-8757-4DA710369DC5}" srcOrd="0" destOrd="0" presId="urn:microsoft.com/office/officeart/2005/8/layout/list1#16"/>
    <dgm:cxn modelId="{F87566D0-D5C4-4A88-8754-4621830BD1A6}" type="presParOf" srcId="{F0A24B4B-A383-4BF7-8AAD-1F634F4BFBE7}" destId="{0835BB27-8687-4C06-B53E-D02ADDA2513C}" srcOrd="1" destOrd="0" presId="urn:microsoft.com/office/officeart/2005/8/layout/list1#16"/>
    <dgm:cxn modelId="{6BFE0199-BF62-4CB1-BFA3-3C866F65DB66}" type="presParOf" srcId="{6FB43E66-AE46-407D-AECE-739D03DB06C4}" destId="{AC10E284-E6F9-4921-8A82-83A81D2E6220}" srcOrd="5" destOrd="0" presId="urn:microsoft.com/office/officeart/2005/8/layout/list1#16"/>
    <dgm:cxn modelId="{C4F4FE09-DC20-4543-B9F6-BC9EFA7CBFCC}" type="presParOf" srcId="{6FB43E66-AE46-407D-AECE-739D03DB06C4}" destId="{E4AC1249-1C49-44DE-B5FF-3D73801AD658}" srcOrd="6" destOrd="0" presId="urn:microsoft.com/office/officeart/2005/8/layout/list1#16"/>
    <dgm:cxn modelId="{651F8105-DA4C-4DFA-899A-D0B6D3C9A2B8}" type="presParOf" srcId="{6FB43E66-AE46-407D-AECE-739D03DB06C4}" destId="{A92D8D33-00ED-4D1A-8691-0F490EDC0B2B}" srcOrd="7" destOrd="0" presId="urn:microsoft.com/office/officeart/2005/8/layout/list1#16"/>
    <dgm:cxn modelId="{31B8B572-0983-4226-A6B8-5F489F06CE3E}" type="presParOf" srcId="{6FB43E66-AE46-407D-AECE-739D03DB06C4}" destId="{10486C1F-A767-4C46-9690-C7751695D6B5}" srcOrd="8" destOrd="0" presId="urn:microsoft.com/office/officeart/2005/8/layout/list1#16"/>
    <dgm:cxn modelId="{38BF7DFF-BDE1-4680-84E7-C53A5C9607FE}" type="presParOf" srcId="{10486C1F-A767-4C46-9690-C7751695D6B5}" destId="{6C8F6F31-C4CA-464B-8817-94E6BBB8CBDE}" srcOrd="0" destOrd="0" presId="urn:microsoft.com/office/officeart/2005/8/layout/list1#16"/>
    <dgm:cxn modelId="{CB008440-7035-4593-ABAE-B0A4D4F1666B}" type="presParOf" srcId="{10486C1F-A767-4C46-9690-C7751695D6B5}" destId="{3A54A4AD-F26B-466C-8CBD-E1F714D26C1A}" srcOrd="1" destOrd="0" presId="urn:microsoft.com/office/officeart/2005/8/layout/list1#16"/>
    <dgm:cxn modelId="{2B9CE6AC-4DD3-4A1C-B703-EBFD848031C4}" type="presParOf" srcId="{6FB43E66-AE46-407D-AECE-739D03DB06C4}" destId="{D9A01E2D-50D5-4D63-A2BA-F4FD4742D133}" srcOrd="9" destOrd="0" presId="urn:microsoft.com/office/officeart/2005/8/layout/list1#16"/>
    <dgm:cxn modelId="{EDC1A261-FFAA-47A4-9BAD-557569DEAE1A}" type="presParOf" srcId="{6FB43E66-AE46-407D-AECE-739D03DB06C4}" destId="{C0015A25-8FF9-4B9A-AD0F-2FFBFF7F6063}" srcOrd="10" destOrd="0" presId="urn:microsoft.com/office/officeart/2005/8/layout/list1#16"/>
    <dgm:cxn modelId="{44FA6BBF-7AD6-4C55-8847-2FE47DCEF400}" type="presParOf" srcId="{6FB43E66-AE46-407D-AECE-739D03DB06C4}" destId="{71936D8F-FACF-4339-B3F6-67CEA59197CB}" srcOrd="11" destOrd="0" presId="urn:microsoft.com/office/officeart/2005/8/layout/list1#16"/>
    <dgm:cxn modelId="{0FEC5EEF-F27E-4F28-9195-4D87352916B9}" type="presParOf" srcId="{6FB43E66-AE46-407D-AECE-739D03DB06C4}" destId="{09D15252-B48E-41FC-B8D2-549102545141}" srcOrd="12" destOrd="0" presId="urn:microsoft.com/office/officeart/2005/8/layout/list1#16"/>
    <dgm:cxn modelId="{B2A68BB1-980C-4480-A076-9889D91C34D9}" type="presParOf" srcId="{09D15252-B48E-41FC-B8D2-549102545141}" destId="{9316AA52-104C-4A44-8A76-FA3F773FB645}" srcOrd="0" destOrd="0" presId="urn:microsoft.com/office/officeart/2005/8/layout/list1#16"/>
    <dgm:cxn modelId="{3F88919A-FA1C-45B4-9D13-0F6FC2D28260}" type="presParOf" srcId="{09D15252-B48E-41FC-B8D2-549102545141}" destId="{F0BB1AB2-6CEC-446B-8F8C-E4648AF5A412}" srcOrd="1" destOrd="0" presId="urn:microsoft.com/office/officeart/2005/8/layout/list1#16"/>
    <dgm:cxn modelId="{B14F1389-C506-47E9-A778-CEF04947D563}" type="presParOf" srcId="{6FB43E66-AE46-407D-AECE-739D03DB06C4}" destId="{E4EB45B6-64AF-495E-A7F3-D67D5F5975D3}" srcOrd="13" destOrd="0" presId="urn:microsoft.com/office/officeart/2005/8/layout/list1#16"/>
    <dgm:cxn modelId="{757EE8F5-5537-4029-84CA-0BA099E90A82}" type="presParOf" srcId="{6FB43E66-AE46-407D-AECE-739D03DB06C4}" destId="{DEED5503-4D61-4897-A417-1C9A848551B2}" srcOrd="14" destOrd="0" presId="urn:microsoft.com/office/officeart/2005/8/layout/list1#16"/>
    <dgm:cxn modelId="{E674C604-656C-4C83-96D2-310097A48C2B}" type="presParOf" srcId="{6FB43E66-AE46-407D-AECE-739D03DB06C4}" destId="{FD9C40A5-3755-48C2-A2E4-C01FADC50F5A}" srcOrd="15" destOrd="0" presId="urn:microsoft.com/office/officeart/2005/8/layout/list1#16"/>
    <dgm:cxn modelId="{30883CC3-ED65-4660-9D99-FA914D497F9E}" type="presParOf" srcId="{6FB43E66-AE46-407D-AECE-739D03DB06C4}" destId="{905EF1B1-B700-44E7-8E7E-1E49E7BE20B2}" srcOrd="16" destOrd="0" presId="urn:microsoft.com/office/officeart/2005/8/layout/list1#16"/>
    <dgm:cxn modelId="{C0962F1B-03B6-41BB-92BF-83E5F7978E0F}" type="presParOf" srcId="{905EF1B1-B700-44E7-8E7E-1E49E7BE20B2}" destId="{11D32758-DB42-4826-ABA5-1E6D5A9E42C7}" srcOrd="0" destOrd="0" presId="urn:microsoft.com/office/officeart/2005/8/layout/list1#16"/>
    <dgm:cxn modelId="{8AE40743-856F-42F7-88C6-0CC393085911}" type="presParOf" srcId="{905EF1B1-B700-44E7-8E7E-1E49E7BE20B2}" destId="{65DBC178-65FE-46E5-BA95-9896489DEA2C}" srcOrd="1" destOrd="0" presId="urn:microsoft.com/office/officeart/2005/8/layout/list1#16"/>
    <dgm:cxn modelId="{824E5067-8AB2-4752-913D-CD4F5307C89E}" type="presParOf" srcId="{6FB43E66-AE46-407D-AECE-739D03DB06C4}" destId="{5437904E-2EAA-467A-AC54-F2DC7AFAED15}" srcOrd="17" destOrd="0" presId="urn:microsoft.com/office/officeart/2005/8/layout/list1#16"/>
    <dgm:cxn modelId="{1D734031-4491-4ED1-87FF-6A5A11A931EB}" type="presParOf" srcId="{6FB43E66-AE46-407D-AECE-739D03DB06C4}" destId="{E07DC002-9582-4F4D-B076-B04D354AB8F6}" srcOrd="18" destOrd="0" presId="urn:microsoft.com/office/officeart/2005/8/layout/list1#1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EA74A8-87BE-4259-8FD5-DCBD11AD0F85}">
      <dsp:nvSpPr>
        <dsp:cNvPr id="0" name=""/>
        <dsp:cNvSpPr/>
      </dsp:nvSpPr>
      <dsp:spPr>
        <a:xfrm>
          <a:off x="0" y="0"/>
          <a:ext cx="6096000" cy="713891"/>
        </a:xfrm>
        <a:prstGeom prst="roundRect">
          <a:avLst>
            <a:gd name="adj" fmla="val 10000"/>
          </a:avLst>
        </a:prstGeom>
        <a:solidFill>
          <a:schemeClr val="tx1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b="1" kern="1200" dirty="0"/>
            <a:t>Pengertian dan Ciri-Ciri Proposal</a:t>
          </a:r>
          <a:endParaRPr lang="id-ID" sz="2000" kern="1200" dirty="0"/>
        </a:p>
      </dsp:txBody>
      <dsp:txXfrm>
        <a:off x="1290589" y="0"/>
        <a:ext cx="4805410" cy="713891"/>
      </dsp:txXfrm>
    </dsp:sp>
    <dsp:sp modelId="{053E6DA3-685F-4099-83C9-6FBE186048CA}">
      <dsp:nvSpPr>
        <dsp:cNvPr id="0" name=""/>
        <dsp:cNvSpPr/>
      </dsp:nvSpPr>
      <dsp:spPr>
        <a:xfrm>
          <a:off x="71389" y="71389"/>
          <a:ext cx="1219200" cy="571113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24D9569-6A1B-41A3-A95F-60534B12C077}">
      <dsp:nvSpPr>
        <dsp:cNvPr id="0" name=""/>
        <dsp:cNvSpPr/>
      </dsp:nvSpPr>
      <dsp:spPr>
        <a:xfrm>
          <a:off x="0" y="785280"/>
          <a:ext cx="6096000" cy="713891"/>
        </a:xfrm>
        <a:prstGeom prst="roundRect">
          <a:avLst>
            <a:gd name="adj" fmla="val 10000"/>
          </a:avLst>
        </a:prstGeom>
        <a:solidFill>
          <a:schemeClr val="tx1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/>
            <a:t>Informasi</a:t>
          </a:r>
          <a:r>
            <a:rPr lang="en-US" sz="2000" b="1" kern="1200" dirty="0"/>
            <a:t> </a:t>
          </a:r>
          <a:r>
            <a:rPr lang="en-US" sz="2000" b="1" kern="1200" dirty="0" err="1"/>
            <a:t>Penting</a:t>
          </a:r>
          <a:r>
            <a:rPr lang="en-US" sz="2000" b="1" kern="1200" dirty="0"/>
            <a:t> </a:t>
          </a:r>
          <a:r>
            <a:rPr lang="en-US" sz="2000" b="1" kern="1200" dirty="0" err="1"/>
            <a:t>dalam</a:t>
          </a:r>
          <a:r>
            <a:rPr lang="en-US" sz="2000" b="1" kern="1200" dirty="0"/>
            <a:t> Proposal </a:t>
          </a:r>
          <a:r>
            <a:rPr lang="en-US" sz="2000" b="1" kern="1200" dirty="0" err="1"/>
            <a:t>Kegiatan</a:t>
          </a:r>
          <a:r>
            <a:rPr lang="en-US" sz="2000" b="1" kern="1200" dirty="0"/>
            <a:t> </a:t>
          </a:r>
          <a:r>
            <a:rPr lang="en-US" sz="2000" b="1" kern="1200" dirty="0" err="1"/>
            <a:t>atau</a:t>
          </a:r>
          <a:r>
            <a:rPr lang="en-US" sz="2000" b="1" kern="1200" dirty="0"/>
            <a:t> </a:t>
          </a:r>
          <a:r>
            <a:rPr lang="en-US" sz="2000" b="1" kern="1200" dirty="0" err="1"/>
            <a:t>Penelitian</a:t>
          </a:r>
          <a:endParaRPr lang="id-ID" sz="2000" kern="1200" dirty="0"/>
        </a:p>
      </dsp:txBody>
      <dsp:txXfrm>
        <a:off x="1290589" y="785280"/>
        <a:ext cx="4805410" cy="713891"/>
      </dsp:txXfrm>
    </dsp:sp>
    <dsp:sp modelId="{0F1C5596-CD06-43AC-94A7-8F840907F092}">
      <dsp:nvSpPr>
        <dsp:cNvPr id="0" name=""/>
        <dsp:cNvSpPr/>
      </dsp:nvSpPr>
      <dsp:spPr>
        <a:xfrm>
          <a:off x="71389" y="856669"/>
          <a:ext cx="1219200" cy="571113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7646DDC-96E1-4CBB-95C5-593C7B125AEA}">
      <dsp:nvSpPr>
        <dsp:cNvPr id="0" name=""/>
        <dsp:cNvSpPr/>
      </dsp:nvSpPr>
      <dsp:spPr>
        <a:xfrm>
          <a:off x="0" y="1570561"/>
          <a:ext cx="6096000" cy="713891"/>
        </a:xfrm>
        <a:prstGeom prst="roundRect">
          <a:avLst>
            <a:gd name="adj" fmla="val 10000"/>
          </a:avLst>
        </a:prstGeom>
        <a:solidFill>
          <a:schemeClr val="tx1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b="1" kern="1200" dirty="0"/>
            <a:t>Kelengkapan Informasi dalam Proposal secara Lisan</a:t>
          </a:r>
          <a:endParaRPr lang="id-ID" sz="2000" kern="1200" dirty="0"/>
        </a:p>
      </dsp:txBody>
      <dsp:txXfrm>
        <a:off x="1290589" y="1570561"/>
        <a:ext cx="4805410" cy="713891"/>
      </dsp:txXfrm>
    </dsp:sp>
    <dsp:sp modelId="{7AEA29D3-F600-48C6-A56D-8E1FA77DC0B7}">
      <dsp:nvSpPr>
        <dsp:cNvPr id="0" name=""/>
        <dsp:cNvSpPr/>
      </dsp:nvSpPr>
      <dsp:spPr>
        <a:xfrm>
          <a:off x="71389" y="1641950"/>
          <a:ext cx="1219200" cy="571113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50EC312-3AF9-4BE0-BFC9-65339FC027FA}">
      <dsp:nvSpPr>
        <dsp:cNvPr id="0" name=""/>
        <dsp:cNvSpPr/>
      </dsp:nvSpPr>
      <dsp:spPr>
        <a:xfrm>
          <a:off x="0" y="2355842"/>
          <a:ext cx="6096000" cy="713891"/>
        </a:xfrm>
        <a:prstGeom prst="roundRect">
          <a:avLst>
            <a:gd name="adj" fmla="val 10000"/>
          </a:avLst>
        </a:prstGeom>
        <a:solidFill>
          <a:schemeClr val="tx1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b="1" kern="1200" dirty="0"/>
            <a:t>Analisis Isi, Sistematika, dan Kebahasaan Proposal</a:t>
          </a:r>
          <a:endParaRPr lang="id-ID" sz="2000" kern="1200" dirty="0"/>
        </a:p>
      </dsp:txBody>
      <dsp:txXfrm>
        <a:off x="1290589" y="2355842"/>
        <a:ext cx="4805410" cy="713891"/>
      </dsp:txXfrm>
    </dsp:sp>
    <dsp:sp modelId="{A4632833-512E-4CBB-B120-E3DEE2E03C05}">
      <dsp:nvSpPr>
        <dsp:cNvPr id="0" name=""/>
        <dsp:cNvSpPr/>
      </dsp:nvSpPr>
      <dsp:spPr>
        <a:xfrm>
          <a:off x="71389" y="2427231"/>
          <a:ext cx="1219200" cy="571113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A62A208-03BB-49D9-A93A-4F6C7A8CAE7A}">
      <dsp:nvSpPr>
        <dsp:cNvPr id="0" name=""/>
        <dsp:cNvSpPr/>
      </dsp:nvSpPr>
      <dsp:spPr>
        <a:xfrm>
          <a:off x="0" y="3143760"/>
          <a:ext cx="6096000" cy="713891"/>
        </a:xfrm>
        <a:prstGeom prst="roundRect">
          <a:avLst>
            <a:gd name="adj" fmla="val 10000"/>
          </a:avLst>
        </a:prstGeom>
        <a:solidFill>
          <a:schemeClr val="tx1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/>
            <a:t>Penyusunan</a:t>
          </a:r>
          <a:r>
            <a:rPr lang="en-US" sz="2000" b="1" kern="1200" dirty="0"/>
            <a:t> Proposal </a:t>
          </a:r>
          <a:r>
            <a:rPr lang="en-US" sz="2000" b="1" kern="1200" dirty="0" err="1"/>
            <a:t>Karya</a:t>
          </a:r>
          <a:r>
            <a:rPr lang="en-US" sz="2000" b="1" kern="1200" dirty="0"/>
            <a:t> </a:t>
          </a:r>
          <a:r>
            <a:rPr lang="en-US" sz="2000" b="1" kern="1200" dirty="0" err="1"/>
            <a:t>Ilmia</a:t>
          </a:r>
          <a:r>
            <a:rPr lang="id-ID" sz="2000" b="1" kern="1200" dirty="0"/>
            <a:t>h</a:t>
          </a:r>
          <a:endParaRPr lang="id-ID" sz="2000" kern="1200" dirty="0"/>
        </a:p>
      </dsp:txBody>
      <dsp:txXfrm>
        <a:off x="1290589" y="3143760"/>
        <a:ext cx="4805410" cy="713891"/>
      </dsp:txXfrm>
    </dsp:sp>
    <dsp:sp modelId="{DAD89405-2022-423D-BDE8-EA1A6569FCC2}">
      <dsp:nvSpPr>
        <dsp:cNvPr id="0" name=""/>
        <dsp:cNvSpPr/>
      </dsp:nvSpPr>
      <dsp:spPr>
        <a:xfrm>
          <a:off x="71389" y="3212512"/>
          <a:ext cx="1219200" cy="571113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184F9E-4B1D-4B2B-AC8D-F2127DF0EB5B}">
      <dsp:nvSpPr>
        <dsp:cNvPr id="0" name=""/>
        <dsp:cNvSpPr/>
      </dsp:nvSpPr>
      <dsp:spPr>
        <a:xfrm>
          <a:off x="3567039" y="1793"/>
          <a:ext cx="1217562" cy="791415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/>
            <a:t>Ejaan</a:t>
          </a:r>
        </a:p>
      </dsp:txBody>
      <dsp:txXfrm>
        <a:off x="3605673" y="40427"/>
        <a:ext cx="1140294" cy="714147"/>
      </dsp:txXfrm>
    </dsp:sp>
    <dsp:sp modelId="{9E2DC3FB-CE37-46DC-9FEB-4769B69BEE9D}">
      <dsp:nvSpPr>
        <dsp:cNvPr id="0" name=""/>
        <dsp:cNvSpPr/>
      </dsp:nvSpPr>
      <dsp:spPr>
        <a:xfrm>
          <a:off x="2310340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2482052" y="104839"/>
              </a:moveTo>
              <a:arcTo wR="1865480" hR="1865480" stAng="17358008" swAng="150232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35A491-52D7-43E9-B0C3-CA6C8EF04438}">
      <dsp:nvSpPr>
        <dsp:cNvPr id="0" name=""/>
        <dsp:cNvSpPr/>
      </dsp:nvSpPr>
      <dsp:spPr>
        <a:xfrm>
          <a:off x="5115821" y="934533"/>
          <a:ext cx="1351105" cy="791415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/>
            <a:t>Tanda Baca</a:t>
          </a:r>
        </a:p>
      </dsp:txBody>
      <dsp:txXfrm>
        <a:off x="5154455" y="973167"/>
        <a:ext cx="1273837" cy="714147"/>
      </dsp:txXfrm>
    </dsp:sp>
    <dsp:sp modelId="{BAACC71E-B0C8-4FD1-91AA-8E3A4B94EF23}">
      <dsp:nvSpPr>
        <dsp:cNvPr id="0" name=""/>
        <dsp:cNvSpPr/>
      </dsp:nvSpPr>
      <dsp:spPr>
        <a:xfrm>
          <a:off x="2310340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3655051" y="1338742"/>
              </a:moveTo>
              <a:arcTo wR="1865480" hR="1865480" stAng="20615933" swAng="196813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55A788-E46A-4BE1-9619-46667D606988}">
      <dsp:nvSpPr>
        <dsp:cNvPr id="0" name=""/>
        <dsp:cNvSpPr/>
      </dsp:nvSpPr>
      <dsp:spPr>
        <a:xfrm>
          <a:off x="5182593" y="2800013"/>
          <a:ext cx="1217562" cy="791415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/>
            <a:t>Diksi</a:t>
          </a:r>
        </a:p>
      </dsp:txBody>
      <dsp:txXfrm>
        <a:off x="5221227" y="2838647"/>
        <a:ext cx="1140294" cy="714147"/>
      </dsp:txXfrm>
    </dsp:sp>
    <dsp:sp modelId="{D2772AFB-7BF7-48AD-AE86-EFB65A12EC00}">
      <dsp:nvSpPr>
        <dsp:cNvPr id="0" name=""/>
        <dsp:cNvSpPr/>
      </dsp:nvSpPr>
      <dsp:spPr>
        <a:xfrm>
          <a:off x="2310340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3169266" y="3199706"/>
              </a:moveTo>
              <a:arcTo wR="1865480" hR="1865480" stAng="2739667" swAng="150232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A0FA3E-1DA7-4D49-9870-E125F0D44B8D}">
      <dsp:nvSpPr>
        <dsp:cNvPr id="0" name=""/>
        <dsp:cNvSpPr/>
      </dsp:nvSpPr>
      <dsp:spPr>
        <a:xfrm>
          <a:off x="3567039" y="3732753"/>
          <a:ext cx="1217562" cy="791415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/>
            <a:t>Kalimat</a:t>
          </a:r>
        </a:p>
      </dsp:txBody>
      <dsp:txXfrm>
        <a:off x="3605673" y="3771387"/>
        <a:ext cx="1140294" cy="714147"/>
      </dsp:txXfrm>
    </dsp:sp>
    <dsp:sp modelId="{CDF75361-35FB-4C0C-BDF2-64E0388381CF}">
      <dsp:nvSpPr>
        <dsp:cNvPr id="0" name=""/>
        <dsp:cNvSpPr/>
      </dsp:nvSpPr>
      <dsp:spPr>
        <a:xfrm>
          <a:off x="2310340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1248907" y="3626120"/>
              </a:moveTo>
              <a:arcTo wR="1865480" hR="1865480" stAng="6558008" swAng="150232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E47CF4-85AA-4838-9BFE-5F6A0FA6CFAA}">
      <dsp:nvSpPr>
        <dsp:cNvPr id="0" name=""/>
        <dsp:cNvSpPr/>
      </dsp:nvSpPr>
      <dsp:spPr>
        <a:xfrm>
          <a:off x="1762672" y="2800013"/>
          <a:ext cx="1595190" cy="791415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/>
            <a:t>Sistematika Penulisan</a:t>
          </a:r>
        </a:p>
      </dsp:txBody>
      <dsp:txXfrm>
        <a:off x="1801306" y="2838647"/>
        <a:ext cx="1517922" cy="714147"/>
      </dsp:txXfrm>
    </dsp:sp>
    <dsp:sp modelId="{2BA3EDF9-FA06-4171-87F1-1F611ECD21B6}">
      <dsp:nvSpPr>
        <dsp:cNvPr id="0" name=""/>
        <dsp:cNvSpPr/>
      </dsp:nvSpPr>
      <dsp:spPr>
        <a:xfrm>
          <a:off x="2310340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75909" y="2392217"/>
              </a:moveTo>
              <a:arcTo wR="1865480" hR="1865480" stAng="9815933" swAng="196813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426895-7886-46FE-BB2E-4A98C22A756A}">
      <dsp:nvSpPr>
        <dsp:cNvPr id="0" name=""/>
        <dsp:cNvSpPr/>
      </dsp:nvSpPr>
      <dsp:spPr>
        <a:xfrm>
          <a:off x="1854367" y="934533"/>
          <a:ext cx="1411800" cy="791415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/>
            <a:t>Kebenaran Konsep</a:t>
          </a:r>
        </a:p>
      </dsp:txBody>
      <dsp:txXfrm>
        <a:off x="1893001" y="973167"/>
        <a:ext cx="1334532" cy="714147"/>
      </dsp:txXfrm>
    </dsp:sp>
    <dsp:sp modelId="{E5EA6B3C-64F1-4BD9-A7C1-A529D8233053}">
      <dsp:nvSpPr>
        <dsp:cNvPr id="0" name=""/>
        <dsp:cNvSpPr/>
      </dsp:nvSpPr>
      <dsp:spPr>
        <a:xfrm>
          <a:off x="2310340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561694" y="531254"/>
              </a:moveTo>
              <a:arcTo wR="1865480" hR="1865480" stAng="13539667" swAng="150232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28A4DC-0C48-4E01-A785-073211B97CE5}">
      <dsp:nvSpPr>
        <dsp:cNvPr id="0" name=""/>
        <dsp:cNvSpPr/>
      </dsp:nvSpPr>
      <dsp:spPr>
        <a:xfrm>
          <a:off x="0" y="617061"/>
          <a:ext cx="8229600" cy="3291840"/>
        </a:xfrm>
        <a:prstGeom prst="leftRightRibbon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A3DF90-77AC-498D-97B3-D12209325E92}">
      <dsp:nvSpPr>
        <dsp:cNvPr id="0" name=""/>
        <dsp:cNvSpPr/>
      </dsp:nvSpPr>
      <dsp:spPr>
        <a:xfrm>
          <a:off x="987552" y="1193133"/>
          <a:ext cx="2715768" cy="161300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456" rIns="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600" kern="1200" dirty="0"/>
            <a:t>Mengumpulkan Data untuk Proposal Penelitian Ilmiah</a:t>
          </a:r>
        </a:p>
      </dsp:txBody>
      <dsp:txXfrm>
        <a:off x="987552" y="1193133"/>
        <a:ext cx="2715768" cy="1613001"/>
      </dsp:txXfrm>
    </dsp:sp>
    <dsp:sp modelId="{8F5D1D77-67F7-4CC1-8BDD-11FB3EEA2196}">
      <dsp:nvSpPr>
        <dsp:cNvPr id="0" name=""/>
        <dsp:cNvSpPr/>
      </dsp:nvSpPr>
      <dsp:spPr>
        <a:xfrm>
          <a:off x="4114800" y="1719827"/>
          <a:ext cx="3209544" cy="161300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456" rIns="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600" kern="1200" dirty="0"/>
            <a:t>Menyusun Kerangka </a:t>
          </a:r>
        </a:p>
      </dsp:txBody>
      <dsp:txXfrm>
        <a:off x="4114800" y="1719827"/>
        <a:ext cx="3209544" cy="161300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A914A0-0948-4E5D-9F45-43B1B947DEE5}">
      <dsp:nvSpPr>
        <dsp:cNvPr id="0" name=""/>
        <dsp:cNvSpPr/>
      </dsp:nvSpPr>
      <dsp:spPr>
        <a:xfrm rot="10800000">
          <a:off x="1575332" y="2293"/>
          <a:ext cx="5472684" cy="785348"/>
        </a:xfrm>
        <a:prstGeom prst="homePlate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7265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kern="1200" dirty="0"/>
            <a:t>Sistematis</a:t>
          </a:r>
        </a:p>
      </dsp:txBody>
      <dsp:txXfrm rot="10800000">
        <a:off x="1771669" y="2293"/>
        <a:ext cx="5276347" cy="785348"/>
      </dsp:txXfrm>
    </dsp:sp>
    <dsp:sp modelId="{8C032607-3F58-411F-8B9E-7219AC55E829}">
      <dsp:nvSpPr>
        <dsp:cNvPr id="0" name=""/>
        <dsp:cNvSpPr/>
      </dsp:nvSpPr>
      <dsp:spPr>
        <a:xfrm>
          <a:off x="1181583" y="1218"/>
          <a:ext cx="787497" cy="787497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10DAB3-84DE-4751-BE03-B81D939945A5}">
      <dsp:nvSpPr>
        <dsp:cNvPr id="0" name=""/>
        <dsp:cNvSpPr/>
      </dsp:nvSpPr>
      <dsp:spPr>
        <a:xfrm rot="10800000">
          <a:off x="1575332" y="1023790"/>
          <a:ext cx="5472684" cy="787497"/>
        </a:xfrm>
        <a:prstGeom prst="homePlate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7265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kern="1200" dirty="0"/>
            <a:t>Terencana</a:t>
          </a:r>
        </a:p>
      </dsp:txBody>
      <dsp:txXfrm rot="10800000">
        <a:off x="1772206" y="1023790"/>
        <a:ext cx="5275810" cy="787497"/>
      </dsp:txXfrm>
    </dsp:sp>
    <dsp:sp modelId="{E22A9E1E-7EBC-4BE1-B022-89774577C877}">
      <dsp:nvSpPr>
        <dsp:cNvPr id="0" name=""/>
        <dsp:cNvSpPr/>
      </dsp:nvSpPr>
      <dsp:spPr>
        <a:xfrm>
          <a:off x="1181583" y="1023790"/>
          <a:ext cx="787497" cy="787497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A03EA7-33CC-461D-AA58-5A34D8C1773A}">
      <dsp:nvSpPr>
        <dsp:cNvPr id="0" name=""/>
        <dsp:cNvSpPr/>
      </dsp:nvSpPr>
      <dsp:spPr>
        <a:xfrm rot="10800000">
          <a:off x="1575332" y="2046362"/>
          <a:ext cx="5472684" cy="787497"/>
        </a:xfrm>
        <a:prstGeom prst="homePlate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7265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kern="1200" dirty="0"/>
            <a:t>Mengikuti Konsep Ilmiah</a:t>
          </a:r>
        </a:p>
      </dsp:txBody>
      <dsp:txXfrm rot="10800000">
        <a:off x="1772206" y="2046362"/>
        <a:ext cx="5275810" cy="787497"/>
      </dsp:txXfrm>
    </dsp:sp>
    <dsp:sp modelId="{2ED3AA15-A932-4B90-ABDF-D0C299531E78}">
      <dsp:nvSpPr>
        <dsp:cNvPr id="0" name=""/>
        <dsp:cNvSpPr/>
      </dsp:nvSpPr>
      <dsp:spPr>
        <a:xfrm>
          <a:off x="1181583" y="2046362"/>
          <a:ext cx="787497" cy="787497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9377E9-4A82-4E7C-89DA-7FFC2468E8CC}">
      <dsp:nvSpPr>
        <dsp:cNvPr id="0" name=""/>
        <dsp:cNvSpPr/>
      </dsp:nvSpPr>
      <dsp:spPr>
        <a:xfrm rot="10800000">
          <a:off x="1575332" y="3068934"/>
          <a:ext cx="5472684" cy="787497"/>
        </a:xfrm>
        <a:prstGeom prst="homePlate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7265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kern="1200" dirty="0"/>
            <a:t>Jelas dan Dapat Dimengerti</a:t>
          </a:r>
        </a:p>
      </dsp:txBody>
      <dsp:txXfrm rot="10800000">
        <a:off x="1772206" y="3068934"/>
        <a:ext cx="5275810" cy="787497"/>
      </dsp:txXfrm>
    </dsp:sp>
    <dsp:sp modelId="{EE6D7746-C2F7-4D8B-82FE-F6C9955DF863}">
      <dsp:nvSpPr>
        <dsp:cNvPr id="0" name=""/>
        <dsp:cNvSpPr/>
      </dsp:nvSpPr>
      <dsp:spPr>
        <a:xfrm>
          <a:off x="1181583" y="3068934"/>
          <a:ext cx="787497" cy="787497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6286FC-07AF-4BCA-B3F0-7D21CE09766E}">
      <dsp:nvSpPr>
        <dsp:cNvPr id="0" name=""/>
        <dsp:cNvSpPr/>
      </dsp:nvSpPr>
      <dsp:spPr>
        <a:xfrm rot="10800000">
          <a:off x="1928056" y="420"/>
          <a:ext cx="6847991" cy="848797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8398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/>
            <a:t>Menjelaskan secara tidak langsung kepada pihak-pihak yang ingin mengetahui kegiatan.</a:t>
          </a:r>
        </a:p>
      </dsp:txBody>
      <dsp:txXfrm rot="10800000">
        <a:off x="2140255" y="420"/>
        <a:ext cx="6635792" cy="848797"/>
      </dsp:txXfrm>
    </dsp:sp>
    <dsp:sp modelId="{60AF63AB-57E8-4B42-9E63-064E345B54B0}">
      <dsp:nvSpPr>
        <dsp:cNvPr id="0" name=""/>
        <dsp:cNvSpPr/>
      </dsp:nvSpPr>
      <dsp:spPr>
        <a:xfrm>
          <a:off x="1521684" y="18447"/>
          <a:ext cx="812743" cy="812743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9DB1861F-4B41-4ED3-8A30-68565177AF9B}">
      <dsp:nvSpPr>
        <dsp:cNvPr id="0" name=""/>
        <dsp:cNvSpPr/>
      </dsp:nvSpPr>
      <dsp:spPr>
        <a:xfrm rot="10800000">
          <a:off x="1928056" y="1091828"/>
          <a:ext cx="6847991" cy="812743"/>
        </a:xfrm>
        <a:prstGeom prst="homePlat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8398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/>
            <a:t>Mengarahkan panitia dalam melaksanakan kegiatan.</a:t>
          </a:r>
        </a:p>
      </dsp:txBody>
      <dsp:txXfrm rot="10800000">
        <a:off x="2131242" y="1091828"/>
        <a:ext cx="6644805" cy="812743"/>
      </dsp:txXfrm>
    </dsp:sp>
    <dsp:sp modelId="{7F09759E-0310-4BE0-9D65-F63E1A6B8882}">
      <dsp:nvSpPr>
        <dsp:cNvPr id="0" name=""/>
        <dsp:cNvSpPr/>
      </dsp:nvSpPr>
      <dsp:spPr>
        <a:xfrm>
          <a:off x="1521684" y="1091828"/>
          <a:ext cx="812743" cy="812743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5FB8F169-2BF8-4BD8-93C8-97677AD2AA7E}">
      <dsp:nvSpPr>
        <dsp:cNvPr id="0" name=""/>
        <dsp:cNvSpPr/>
      </dsp:nvSpPr>
      <dsp:spPr>
        <a:xfrm rot="10800000">
          <a:off x="1928056" y="2147182"/>
          <a:ext cx="6847991" cy="812743"/>
        </a:xfrm>
        <a:prstGeom prst="homePlate">
          <a:avLst/>
        </a:prstGeom>
        <a:solidFill>
          <a:schemeClr val="tx1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8398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/>
            <a:t>Meyakinkan</a:t>
          </a:r>
          <a:r>
            <a:rPr lang="en-US" sz="2000" kern="1200" dirty="0"/>
            <a:t> </a:t>
          </a:r>
          <a:r>
            <a:rPr lang="en-US" sz="2000" kern="1200" dirty="0" err="1"/>
            <a:t>para</a:t>
          </a:r>
          <a:r>
            <a:rPr lang="en-US" sz="2000" kern="1200" dirty="0"/>
            <a:t> </a:t>
          </a:r>
          <a:r>
            <a:rPr lang="en-US" sz="2000" kern="1200" dirty="0" err="1"/>
            <a:t>donatur</a:t>
          </a:r>
          <a:r>
            <a:rPr lang="en-US" sz="2000" kern="1200" dirty="0"/>
            <a:t>/sponsor agar </a:t>
          </a:r>
          <a:r>
            <a:rPr lang="en-US" sz="2000" kern="1200" dirty="0" err="1"/>
            <a:t>mereka</a:t>
          </a:r>
          <a:r>
            <a:rPr lang="en-US" sz="2000" kern="1200" dirty="0"/>
            <a:t> </a:t>
          </a:r>
          <a:r>
            <a:rPr lang="en-US" sz="2000" kern="1200" dirty="0" err="1"/>
            <a:t>memberikan</a:t>
          </a:r>
          <a:r>
            <a:rPr lang="en-US" sz="2000" kern="1200" dirty="0"/>
            <a:t> </a:t>
          </a:r>
          <a:r>
            <a:rPr lang="en-US" sz="2000" kern="1200" dirty="0" err="1"/>
            <a:t>dukungan</a:t>
          </a:r>
          <a:r>
            <a:rPr lang="en-US" sz="2000" kern="1200" dirty="0"/>
            <a:t> </a:t>
          </a:r>
          <a:r>
            <a:rPr lang="en-US" sz="2000" kern="1200" dirty="0" err="1"/>
            <a:t>meterial</a:t>
          </a:r>
          <a:r>
            <a:rPr lang="en-US" sz="2000" kern="1200" dirty="0"/>
            <a:t> </a:t>
          </a:r>
          <a:r>
            <a:rPr lang="en-US" sz="2000" kern="1200" dirty="0" err="1"/>
            <a:t>maupun</a:t>
          </a:r>
          <a:r>
            <a:rPr lang="en-US" sz="2000" kern="1200" dirty="0"/>
            <a:t> </a:t>
          </a:r>
          <a:r>
            <a:rPr lang="en-US" sz="2000" kern="1200" dirty="0" err="1"/>
            <a:t>finansial</a:t>
          </a:r>
          <a:r>
            <a:rPr lang="en-US" sz="2000" kern="1200" dirty="0"/>
            <a:t> </a:t>
          </a:r>
          <a:r>
            <a:rPr lang="en-US" sz="2000" kern="1200" dirty="0" err="1"/>
            <a:t>dalam</a:t>
          </a:r>
          <a:r>
            <a:rPr lang="en-US" sz="2000" kern="1200" dirty="0"/>
            <a:t> </a:t>
          </a:r>
          <a:r>
            <a:rPr lang="en-US" sz="2000" kern="1200" dirty="0" err="1"/>
            <a:t>mewujudkan</a:t>
          </a:r>
          <a:r>
            <a:rPr lang="en-US" sz="2000" kern="1200" dirty="0"/>
            <a:t> </a:t>
          </a:r>
          <a:r>
            <a:rPr lang="en-US" sz="2000" kern="1200" dirty="0" err="1"/>
            <a:t>kegiatan</a:t>
          </a:r>
          <a:r>
            <a:rPr lang="en-US" sz="2000" kern="1200" dirty="0"/>
            <a:t> yang </a:t>
          </a:r>
          <a:r>
            <a:rPr lang="en-US" sz="2000" kern="1200" dirty="0" err="1"/>
            <a:t>telah</a:t>
          </a:r>
          <a:r>
            <a:rPr lang="en-US" sz="2000" kern="1200" dirty="0"/>
            <a:t> </a:t>
          </a:r>
          <a:r>
            <a:rPr lang="en-US" sz="2000" kern="1200" dirty="0" err="1"/>
            <a:t>direncanakan</a:t>
          </a:r>
          <a:r>
            <a:rPr lang="en-US" sz="2000" kern="1200" dirty="0"/>
            <a:t>.</a:t>
          </a:r>
          <a:endParaRPr lang="id-ID" sz="2000" kern="1200" dirty="0"/>
        </a:p>
      </dsp:txBody>
      <dsp:txXfrm rot="10800000">
        <a:off x="2131242" y="2147182"/>
        <a:ext cx="6644805" cy="812743"/>
      </dsp:txXfrm>
    </dsp:sp>
    <dsp:sp modelId="{A1B3D155-2AC7-414C-A9F1-705E2B299528}">
      <dsp:nvSpPr>
        <dsp:cNvPr id="0" name=""/>
        <dsp:cNvSpPr/>
      </dsp:nvSpPr>
      <dsp:spPr>
        <a:xfrm>
          <a:off x="1521684" y="2147182"/>
          <a:ext cx="812743" cy="812743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F66BB56D-1B20-4B84-AD6B-44F1911B44A0}">
      <dsp:nvSpPr>
        <dsp:cNvPr id="0" name=""/>
        <dsp:cNvSpPr/>
      </dsp:nvSpPr>
      <dsp:spPr>
        <a:xfrm rot="10800000">
          <a:off x="1928056" y="3202536"/>
          <a:ext cx="6847991" cy="812743"/>
        </a:xfrm>
        <a:prstGeom prst="homePlat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8398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/>
            <a:t>Mendapatkan</a:t>
          </a:r>
          <a:r>
            <a:rPr lang="en-US" sz="2000" kern="1200" dirty="0"/>
            <a:t> </a:t>
          </a:r>
          <a:r>
            <a:rPr lang="en-US" sz="2000" kern="1200" dirty="0" err="1"/>
            <a:t>persetujuan</a:t>
          </a:r>
          <a:r>
            <a:rPr lang="en-US" sz="2000" kern="1200" dirty="0"/>
            <a:t>.</a:t>
          </a:r>
          <a:endParaRPr lang="id-ID" sz="2000" kern="1200" dirty="0"/>
        </a:p>
      </dsp:txBody>
      <dsp:txXfrm rot="10800000">
        <a:off x="2131242" y="3202536"/>
        <a:ext cx="6644805" cy="812743"/>
      </dsp:txXfrm>
    </dsp:sp>
    <dsp:sp modelId="{93F3E72F-8894-461B-B54F-DD366956C6A1}">
      <dsp:nvSpPr>
        <dsp:cNvPr id="0" name=""/>
        <dsp:cNvSpPr/>
      </dsp:nvSpPr>
      <dsp:spPr>
        <a:xfrm>
          <a:off x="1521684" y="3202536"/>
          <a:ext cx="812743" cy="812743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>
          <a:solidFill>
            <a:schemeClr val="accent5">
              <a:lumMod val="60000"/>
              <a:lumOff val="40000"/>
            </a:schemeClr>
          </a:solidFill>
        </a:ln>
        <a:effectLst/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E42A31DB-4DAF-4364-BAD4-16EBE707E228}">
      <dsp:nvSpPr>
        <dsp:cNvPr id="0" name=""/>
        <dsp:cNvSpPr/>
      </dsp:nvSpPr>
      <dsp:spPr>
        <a:xfrm rot="10800000">
          <a:off x="1928056" y="4257890"/>
          <a:ext cx="6847991" cy="812743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8398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/>
            <a:t>Sebagai</a:t>
          </a:r>
          <a:r>
            <a:rPr lang="en-US" sz="2000" kern="1200" dirty="0"/>
            <a:t> </a:t>
          </a:r>
          <a:r>
            <a:rPr lang="en-US" sz="2000" kern="1200" dirty="0" err="1"/>
            <a:t>titik</a:t>
          </a:r>
          <a:r>
            <a:rPr lang="en-US" sz="2000" kern="1200" dirty="0"/>
            <a:t> </a:t>
          </a:r>
          <a:r>
            <a:rPr lang="en-US" sz="2000" kern="1200" dirty="0" err="1"/>
            <a:t>acuan</a:t>
          </a:r>
          <a:r>
            <a:rPr lang="en-US" sz="2000" kern="1200" dirty="0"/>
            <a:t>.</a:t>
          </a:r>
          <a:endParaRPr lang="id-ID" sz="2000" kern="1200" dirty="0"/>
        </a:p>
      </dsp:txBody>
      <dsp:txXfrm rot="10800000">
        <a:off x="2131242" y="4257890"/>
        <a:ext cx="6644805" cy="812743"/>
      </dsp:txXfrm>
    </dsp:sp>
    <dsp:sp modelId="{1B9721F6-4FE9-4D24-85EC-E9FD7284716F}">
      <dsp:nvSpPr>
        <dsp:cNvPr id="0" name=""/>
        <dsp:cNvSpPr/>
      </dsp:nvSpPr>
      <dsp:spPr>
        <a:xfrm>
          <a:off x="1521684" y="4257890"/>
          <a:ext cx="812743" cy="812743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864FC2-DEC7-4AE3-BDBC-CEEE43FA5E2C}">
      <dsp:nvSpPr>
        <dsp:cNvPr id="0" name=""/>
        <dsp:cNvSpPr/>
      </dsp:nvSpPr>
      <dsp:spPr>
        <a:xfrm>
          <a:off x="0" y="725582"/>
          <a:ext cx="6715172" cy="1216800"/>
        </a:xfrm>
        <a:prstGeom prst="roundRect">
          <a:avLst/>
        </a:prstGeom>
        <a:solidFill>
          <a:schemeClr val="bg2">
            <a:lumMod val="2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kern="1200" dirty="0"/>
            <a:t>Jenis-Jenis Proposal</a:t>
          </a:r>
        </a:p>
      </dsp:txBody>
      <dsp:txXfrm>
        <a:off x="59399" y="784981"/>
        <a:ext cx="6596374" cy="1098002"/>
      </dsp:txXfrm>
    </dsp:sp>
    <dsp:sp modelId="{42283224-8433-4371-BC56-1C212FB960D2}">
      <dsp:nvSpPr>
        <dsp:cNvPr id="0" name=""/>
        <dsp:cNvSpPr/>
      </dsp:nvSpPr>
      <dsp:spPr>
        <a:xfrm>
          <a:off x="0" y="2129583"/>
          <a:ext cx="6715172" cy="1216800"/>
        </a:xfrm>
        <a:prstGeom prst="roundRect">
          <a:avLst/>
        </a:prstGeom>
        <a:solidFill>
          <a:schemeClr val="accent6">
            <a:lumMod val="75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kern="1200" dirty="0"/>
            <a:t>Struktur Proposal</a:t>
          </a:r>
        </a:p>
      </dsp:txBody>
      <dsp:txXfrm>
        <a:off x="59399" y="2188982"/>
        <a:ext cx="6596374" cy="10980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C71AB3-0475-40FF-8E1F-A337AB268D4C}">
      <dsp:nvSpPr>
        <dsp:cNvPr id="0" name=""/>
        <dsp:cNvSpPr/>
      </dsp:nvSpPr>
      <dsp:spPr>
        <a:xfrm>
          <a:off x="3291839" y="552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lumMod val="60000"/>
            <a:lumOff val="4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d-ID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dirty="0"/>
            <a:t>Formal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dirty="0"/>
            <a:t>Nonformal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dirty="0"/>
            <a:t>Semiformal</a:t>
          </a:r>
        </a:p>
      </dsp:txBody>
      <dsp:txXfrm>
        <a:off x="3291839" y="269889"/>
        <a:ext cx="4129750" cy="1616020"/>
      </dsp:txXfrm>
    </dsp:sp>
    <dsp:sp modelId="{4F090414-9AAF-457C-BD79-00E71A98777B}">
      <dsp:nvSpPr>
        <dsp:cNvPr id="0" name=""/>
        <dsp:cNvSpPr/>
      </dsp:nvSpPr>
      <dsp:spPr>
        <a:xfrm>
          <a:off x="0" y="552"/>
          <a:ext cx="3291840" cy="2154694"/>
        </a:xfrm>
        <a:prstGeom prst="round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kern="1200" dirty="0"/>
            <a:t>Proposal Berdasarkan Bentuk</a:t>
          </a:r>
        </a:p>
      </dsp:txBody>
      <dsp:txXfrm>
        <a:off x="105183" y="105735"/>
        <a:ext cx="3081474" cy="1944328"/>
      </dsp:txXfrm>
    </dsp:sp>
    <dsp:sp modelId="{14B70CFB-A6C6-49D0-AEFD-060301617527}">
      <dsp:nvSpPr>
        <dsp:cNvPr id="0" name=""/>
        <dsp:cNvSpPr/>
      </dsp:nvSpPr>
      <dsp:spPr>
        <a:xfrm>
          <a:off x="3291839" y="2370716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lumMod val="60000"/>
            <a:lumOff val="4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dirty="0"/>
            <a:t>Proposal Acara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dirty="0"/>
            <a:t>Proposal Kerja Sama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dirty="0"/>
            <a:t>Proposal Permohonan Dana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dirty="0"/>
            <a:t>Proposal Kerja Praktik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000" kern="1200" dirty="0"/>
            <a:t>Proposal Usaha</a:t>
          </a:r>
        </a:p>
      </dsp:txBody>
      <dsp:txXfrm>
        <a:off x="3291839" y="2640053"/>
        <a:ext cx="4129750" cy="1616020"/>
      </dsp:txXfrm>
    </dsp:sp>
    <dsp:sp modelId="{DE77DAF3-42CE-4116-9102-53B412C54D2F}">
      <dsp:nvSpPr>
        <dsp:cNvPr id="0" name=""/>
        <dsp:cNvSpPr/>
      </dsp:nvSpPr>
      <dsp:spPr>
        <a:xfrm>
          <a:off x="0" y="2370716"/>
          <a:ext cx="3291840" cy="2154694"/>
        </a:xfrm>
        <a:prstGeom prst="round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kern="1200" dirty="0"/>
            <a:t>Proposal Berdasarkan Tujuan Penulis</a:t>
          </a:r>
        </a:p>
      </dsp:txBody>
      <dsp:txXfrm>
        <a:off x="105183" y="2475899"/>
        <a:ext cx="3081474" cy="19443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E4CE15-4426-47D4-88B2-2A66C2CEC44F}">
      <dsp:nvSpPr>
        <dsp:cNvPr id="0" name=""/>
        <dsp:cNvSpPr/>
      </dsp:nvSpPr>
      <dsp:spPr>
        <a:xfrm rot="5400000">
          <a:off x="939303" y="758563"/>
          <a:ext cx="1183495" cy="14285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7157E8-F43F-4D02-BEA9-4EDEC804AF2A}">
      <dsp:nvSpPr>
        <dsp:cNvPr id="0" name=""/>
        <dsp:cNvSpPr/>
      </dsp:nvSpPr>
      <dsp:spPr>
        <a:xfrm>
          <a:off x="1210128" y="1147"/>
          <a:ext cx="1587251" cy="95235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>
              <a:solidFill>
                <a:schemeClr val="tx1"/>
              </a:solidFill>
            </a:rPr>
            <a:t>Halaman Judul</a:t>
          </a:r>
        </a:p>
      </dsp:txBody>
      <dsp:txXfrm>
        <a:off x="1238021" y="29040"/>
        <a:ext cx="1531465" cy="896565"/>
      </dsp:txXfrm>
    </dsp:sp>
    <dsp:sp modelId="{74696CFC-89CA-4E64-8EA3-BA6A976A9A76}">
      <dsp:nvSpPr>
        <dsp:cNvPr id="0" name=""/>
        <dsp:cNvSpPr/>
      </dsp:nvSpPr>
      <dsp:spPr>
        <a:xfrm rot="5400000">
          <a:off x="939303" y="1949002"/>
          <a:ext cx="1183495" cy="142852"/>
        </a:xfrm>
        <a:prstGeom prst="rect">
          <a:avLst/>
        </a:prstGeom>
        <a:solidFill>
          <a:schemeClr val="accent5">
            <a:hueOff val="-735334"/>
            <a:satOff val="-1023"/>
            <a:lumOff val="-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D7B27E-469B-49CB-B748-EE16F2328BCA}">
      <dsp:nvSpPr>
        <dsp:cNvPr id="0" name=""/>
        <dsp:cNvSpPr/>
      </dsp:nvSpPr>
      <dsp:spPr>
        <a:xfrm>
          <a:off x="1210128" y="1191586"/>
          <a:ext cx="1587251" cy="952351"/>
        </a:xfrm>
        <a:prstGeom prst="roundRect">
          <a:avLst>
            <a:gd name="adj" fmla="val 10000"/>
          </a:avLst>
        </a:prstGeom>
        <a:solidFill>
          <a:schemeClr val="accent5">
            <a:hueOff val="-668486"/>
            <a:satOff val="-930"/>
            <a:lumOff val="-3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>
              <a:solidFill>
                <a:schemeClr val="tx1"/>
              </a:solidFill>
            </a:rPr>
            <a:t>Latar</a:t>
          </a:r>
          <a:r>
            <a:rPr lang="en-US" sz="1600" kern="1200" dirty="0">
              <a:solidFill>
                <a:schemeClr val="tx1"/>
              </a:solidFill>
            </a:rPr>
            <a:t> </a:t>
          </a:r>
          <a:r>
            <a:rPr lang="en-US" sz="1600" kern="1200" dirty="0" err="1">
              <a:solidFill>
                <a:schemeClr val="tx1"/>
              </a:solidFill>
            </a:rPr>
            <a:t>Belakang</a:t>
          </a:r>
          <a:endParaRPr lang="id-ID" sz="1600" kern="1200" dirty="0">
            <a:solidFill>
              <a:schemeClr val="tx1"/>
            </a:solidFill>
          </a:endParaRPr>
        </a:p>
      </dsp:txBody>
      <dsp:txXfrm>
        <a:off x="1238021" y="1219479"/>
        <a:ext cx="1531465" cy="896565"/>
      </dsp:txXfrm>
    </dsp:sp>
    <dsp:sp modelId="{6B5B2239-BF8C-4F51-B2C9-6FB3535D1606}">
      <dsp:nvSpPr>
        <dsp:cNvPr id="0" name=""/>
        <dsp:cNvSpPr/>
      </dsp:nvSpPr>
      <dsp:spPr>
        <a:xfrm rot="5400000">
          <a:off x="939303" y="3139441"/>
          <a:ext cx="1183495" cy="142852"/>
        </a:xfrm>
        <a:prstGeom prst="rect">
          <a:avLst/>
        </a:prstGeom>
        <a:solidFill>
          <a:schemeClr val="accent5">
            <a:hueOff val="-1470669"/>
            <a:satOff val="-2046"/>
            <a:lumOff val="-7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5AE9A9-52B1-4CC7-819A-B0D57DF555B4}">
      <dsp:nvSpPr>
        <dsp:cNvPr id="0" name=""/>
        <dsp:cNvSpPr/>
      </dsp:nvSpPr>
      <dsp:spPr>
        <a:xfrm>
          <a:off x="1210128" y="2382025"/>
          <a:ext cx="1587251" cy="952351"/>
        </a:xfrm>
        <a:prstGeom prst="roundRect">
          <a:avLst>
            <a:gd name="adj" fmla="val 10000"/>
          </a:avLst>
        </a:prstGeom>
        <a:solidFill>
          <a:schemeClr val="accent5">
            <a:hueOff val="-1336972"/>
            <a:satOff val="-1860"/>
            <a:lumOff val="-71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>
              <a:solidFill>
                <a:schemeClr val="tx1"/>
              </a:solidFill>
            </a:rPr>
            <a:t>Tujuan Kegiatan</a:t>
          </a:r>
        </a:p>
      </dsp:txBody>
      <dsp:txXfrm>
        <a:off x="1238021" y="2409918"/>
        <a:ext cx="1531465" cy="896565"/>
      </dsp:txXfrm>
    </dsp:sp>
    <dsp:sp modelId="{81C2927C-ED58-4797-99AC-C5D253EF63EB}">
      <dsp:nvSpPr>
        <dsp:cNvPr id="0" name=""/>
        <dsp:cNvSpPr/>
      </dsp:nvSpPr>
      <dsp:spPr>
        <a:xfrm>
          <a:off x="1534522" y="3734661"/>
          <a:ext cx="2104101" cy="142852"/>
        </a:xfrm>
        <a:prstGeom prst="rect">
          <a:avLst/>
        </a:prstGeom>
        <a:solidFill>
          <a:schemeClr val="accent5">
            <a:hueOff val="-2206003"/>
            <a:satOff val="-3068"/>
            <a:lumOff val="-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B63EB0-3123-4FC9-AAFB-B5914646B5AF}">
      <dsp:nvSpPr>
        <dsp:cNvPr id="0" name=""/>
        <dsp:cNvSpPr/>
      </dsp:nvSpPr>
      <dsp:spPr>
        <a:xfrm>
          <a:off x="1210128" y="3572464"/>
          <a:ext cx="1587251" cy="952351"/>
        </a:xfrm>
        <a:prstGeom prst="roundRect">
          <a:avLst>
            <a:gd name="adj" fmla="val 10000"/>
          </a:avLst>
        </a:prstGeom>
        <a:solidFill>
          <a:schemeClr val="accent5">
            <a:hueOff val="-2005458"/>
            <a:satOff val="-2789"/>
            <a:lumOff val="-107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>
              <a:solidFill>
                <a:schemeClr val="tx1"/>
              </a:solidFill>
            </a:rPr>
            <a:t>Nama</a:t>
          </a:r>
          <a:r>
            <a:rPr lang="en-US" sz="1600" kern="1200" dirty="0">
              <a:solidFill>
                <a:schemeClr val="tx1"/>
              </a:solidFill>
            </a:rPr>
            <a:t> </a:t>
          </a:r>
          <a:r>
            <a:rPr lang="en-US" sz="1600" kern="1200" dirty="0" err="1">
              <a:solidFill>
                <a:schemeClr val="tx1"/>
              </a:solidFill>
            </a:rPr>
            <a:t>dan</a:t>
          </a:r>
          <a:r>
            <a:rPr lang="en-US" sz="1600" kern="1200" dirty="0">
              <a:solidFill>
                <a:schemeClr val="tx1"/>
              </a:solidFill>
            </a:rPr>
            <a:t> </a:t>
          </a:r>
          <a:r>
            <a:rPr lang="en-US" sz="1600" kern="1200" dirty="0" err="1">
              <a:solidFill>
                <a:schemeClr val="tx1"/>
              </a:solidFill>
            </a:rPr>
            <a:t>Tema</a:t>
          </a:r>
          <a:r>
            <a:rPr lang="en-US" sz="1600" kern="1200" dirty="0">
              <a:solidFill>
                <a:schemeClr val="tx1"/>
              </a:solidFill>
            </a:rPr>
            <a:t> </a:t>
          </a:r>
          <a:r>
            <a:rPr lang="en-US" sz="1600" kern="1200" dirty="0" err="1">
              <a:solidFill>
                <a:schemeClr val="tx1"/>
              </a:solidFill>
            </a:rPr>
            <a:t>Kegiatan</a:t>
          </a:r>
          <a:endParaRPr lang="id-ID" sz="1600" kern="1200" dirty="0">
            <a:solidFill>
              <a:schemeClr val="tx1"/>
            </a:solidFill>
          </a:endParaRPr>
        </a:p>
      </dsp:txBody>
      <dsp:txXfrm>
        <a:off x="1238021" y="3600357"/>
        <a:ext cx="1531465" cy="896565"/>
      </dsp:txXfrm>
    </dsp:sp>
    <dsp:sp modelId="{0ABAF1DE-9F6B-49E6-9615-FEAFEC2C9672}">
      <dsp:nvSpPr>
        <dsp:cNvPr id="0" name=""/>
        <dsp:cNvSpPr/>
      </dsp:nvSpPr>
      <dsp:spPr>
        <a:xfrm rot="16200000">
          <a:off x="3050348" y="3139441"/>
          <a:ext cx="1183495" cy="142852"/>
        </a:xfrm>
        <a:prstGeom prst="rect">
          <a:avLst/>
        </a:prstGeom>
        <a:solidFill>
          <a:schemeClr val="accent5">
            <a:hueOff val="-2941338"/>
            <a:satOff val="-4091"/>
            <a:lumOff val="-15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B3A83D-BA79-4788-A48D-1214CFDEB204}">
      <dsp:nvSpPr>
        <dsp:cNvPr id="0" name=""/>
        <dsp:cNvSpPr/>
      </dsp:nvSpPr>
      <dsp:spPr>
        <a:xfrm>
          <a:off x="3321174" y="3572464"/>
          <a:ext cx="1587251" cy="952351"/>
        </a:xfrm>
        <a:prstGeom prst="roundRect">
          <a:avLst>
            <a:gd name="adj" fmla="val 10000"/>
          </a:avLst>
        </a:prstGeom>
        <a:solidFill>
          <a:schemeClr val="accent5">
            <a:hueOff val="-2673943"/>
            <a:satOff val="-3719"/>
            <a:lumOff val="-14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>
              <a:solidFill>
                <a:schemeClr val="tx1"/>
              </a:solidFill>
            </a:rPr>
            <a:t>Bentuk</a:t>
          </a:r>
          <a:r>
            <a:rPr lang="en-US" sz="1600" kern="1200" dirty="0">
              <a:solidFill>
                <a:schemeClr val="tx1"/>
              </a:solidFill>
            </a:rPr>
            <a:t> </a:t>
          </a:r>
          <a:r>
            <a:rPr lang="en-US" sz="1600" kern="1200" dirty="0" err="1">
              <a:solidFill>
                <a:schemeClr val="tx1"/>
              </a:solidFill>
            </a:rPr>
            <a:t>Kegiatan</a:t>
          </a:r>
          <a:endParaRPr lang="id-ID" sz="1600" kern="1200" dirty="0">
            <a:solidFill>
              <a:schemeClr val="tx1"/>
            </a:solidFill>
          </a:endParaRPr>
        </a:p>
      </dsp:txBody>
      <dsp:txXfrm>
        <a:off x="3349067" y="3600357"/>
        <a:ext cx="1531465" cy="896565"/>
      </dsp:txXfrm>
    </dsp:sp>
    <dsp:sp modelId="{D69A8643-52F3-4631-A8D1-35B1D6AE1E12}">
      <dsp:nvSpPr>
        <dsp:cNvPr id="0" name=""/>
        <dsp:cNvSpPr/>
      </dsp:nvSpPr>
      <dsp:spPr>
        <a:xfrm rot="16200000">
          <a:off x="3050348" y="1949002"/>
          <a:ext cx="1183495" cy="142852"/>
        </a:xfrm>
        <a:prstGeom prst="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F2400A-8F85-4623-AA7B-38210E536E1B}">
      <dsp:nvSpPr>
        <dsp:cNvPr id="0" name=""/>
        <dsp:cNvSpPr/>
      </dsp:nvSpPr>
      <dsp:spPr>
        <a:xfrm>
          <a:off x="3321174" y="2382025"/>
          <a:ext cx="1587251" cy="952351"/>
        </a:xfrm>
        <a:prstGeom prst="roundRect">
          <a:avLst>
            <a:gd name="adj" fmla="val 10000"/>
          </a:avLst>
        </a:prstGeom>
        <a:solidFill>
          <a:schemeClr val="accent5">
            <a:hueOff val="-3342429"/>
            <a:satOff val="-4649"/>
            <a:lumOff val="-17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>
              <a:solidFill>
                <a:schemeClr val="tx1"/>
              </a:solidFill>
            </a:rPr>
            <a:t>Peserta    </a:t>
          </a:r>
        </a:p>
      </dsp:txBody>
      <dsp:txXfrm>
        <a:off x="3349067" y="2409918"/>
        <a:ext cx="1531465" cy="896565"/>
      </dsp:txXfrm>
    </dsp:sp>
    <dsp:sp modelId="{FF5D6151-259E-4BDA-A71E-307789C92F6B}">
      <dsp:nvSpPr>
        <dsp:cNvPr id="0" name=""/>
        <dsp:cNvSpPr/>
      </dsp:nvSpPr>
      <dsp:spPr>
        <a:xfrm rot="16200000">
          <a:off x="3050348" y="758563"/>
          <a:ext cx="1183495" cy="142852"/>
        </a:xfrm>
        <a:prstGeom prst="rect">
          <a:avLst/>
        </a:prstGeom>
        <a:solidFill>
          <a:schemeClr val="accent5">
            <a:hueOff val="-4412007"/>
            <a:satOff val="-6137"/>
            <a:lumOff val="-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018E06-11BF-46DC-AC5A-05532217923A}">
      <dsp:nvSpPr>
        <dsp:cNvPr id="0" name=""/>
        <dsp:cNvSpPr/>
      </dsp:nvSpPr>
      <dsp:spPr>
        <a:xfrm>
          <a:off x="3321174" y="1191586"/>
          <a:ext cx="1587251" cy="952351"/>
        </a:xfrm>
        <a:prstGeom prst="roundRect">
          <a:avLst>
            <a:gd name="adj" fmla="val 10000"/>
          </a:avLst>
        </a:prstGeom>
        <a:solidFill>
          <a:schemeClr val="accent5">
            <a:hueOff val="-4010915"/>
            <a:satOff val="-5579"/>
            <a:lumOff val="-21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>
              <a:solidFill>
                <a:schemeClr val="tx1"/>
              </a:solidFill>
            </a:rPr>
            <a:t>Waktu dan Tempat Kegiatan</a:t>
          </a:r>
        </a:p>
      </dsp:txBody>
      <dsp:txXfrm>
        <a:off x="3349067" y="1219479"/>
        <a:ext cx="1531465" cy="896565"/>
      </dsp:txXfrm>
    </dsp:sp>
    <dsp:sp modelId="{E9F3D999-9DA0-4989-9718-286093E08F7D}">
      <dsp:nvSpPr>
        <dsp:cNvPr id="0" name=""/>
        <dsp:cNvSpPr/>
      </dsp:nvSpPr>
      <dsp:spPr>
        <a:xfrm>
          <a:off x="3645567" y="163344"/>
          <a:ext cx="2104101" cy="142852"/>
        </a:xfrm>
        <a:prstGeom prst="rect">
          <a:avLst/>
        </a:prstGeom>
        <a:solidFill>
          <a:schemeClr val="accent5">
            <a:hueOff val="-5147341"/>
            <a:satOff val="-716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D84161-045E-4705-BB9E-9110690E80D6}">
      <dsp:nvSpPr>
        <dsp:cNvPr id="0" name=""/>
        <dsp:cNvSpPr/>
      </dsp:nvSpPr>
      <dsp:spPr>
        <a:xfrm>
          <a:off x="3321174" y="1147"/>
          <a:ext cx="1587251" cy="952351"/>
        </a:xfrm>
        <a:prstGeom prst="roundRect">
          <a:avLst>
            <a:gd name="adj" fmla="val 10000"/>
          </a:avLst>
        </a:prstGeom>
        <a:solidFill>
          <a:schemeClr val="accent5">
            <a:hueOff val="-4679401"/>
            <a:satOff val="-6509"/>
            <a:lumOff val="-24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>
              <a:solidFill>
                <a:schemeClr val="tx1"/>
              </a:solidFill>
            </a:rPr>
            <a:t>Penyelenggara</a:t>
          </a:r>
          <a:r>
            <a:rPr lang="en-US" sz="1600" kern="1200" dirty="0">
              <a:solidFill>
                <a:schemeClr val="tx1"/>
              </a:solidFill>
            </a:rPr>
            <a:t>,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>
              <a:solidFill>
                <a:schemeClr val="tx1"/>
              </a:solidFill>
            </a:rPr>
            <a:t>Panitia</a:t>
          </a:r>
        </a:p>
      </dsp:txBody>
      <dsp:txXfrm>
        <a:off x="3349067" y="29040"/>
        <a:ext cx="1531465" cy="896565"/>
      </dsp:txXfrm>
    </dsp:sp>
    <dsp:sp modelId="{FFA68161-628D-46EA-8464-501A71D3DA1D}">
      <dsp:nvSpPr>
        <dsp:cNvPr id="0" name=""/>
        <dsp:cNvSpPr/>
      </dsp:nvSpPr>
      <dsp:spPr>
        <a:xfrm rot="5400000">
          <a:off x="5161393" y="758563"/>
          <a:ext cx="1183495" cy="142852"/>
        </a:xfrm>
        <a:prstGeom prst="rect">
          <a:avLst/>
        </a:prstGeom>
        <a:solidFill>
          <a:schemeClr val="accent5">
            <a:hueOff val="-5882676"/>
            <a:satOff val="-8182"/>
            <a:lumOff val="-313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3FC520-B6E8-448F-B710-1824D8D7F0C6}">
      <dsp:nvSpPr>
        <dsp:cNvPr id="0" name=""/>
        <dsp:cNvSpPr/>
      </dsp:nvSpPr>
      <dsp:spPr>
        <a:xfrm>
          <a:off x="5432219" y="1147"/>
          <a:ext cx="1587251" cy="952351"/>
        </a:xfrm>
        <a:prstGeom prst="roundRect">
          <a:avLst>
            <a:gd name="adj" fmla="val 10000"/>
          </a:avLst>
        </a:prstGeom>
        <a:solidFill>
          <a:schemeClr val="accent5">
            <a:hueOff val="-5347887"/>
            <a:satOff val="-7439"/>
            <a:lumOff val="-28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>
              <a:solidFill>
                <a:schemeClr val="tx1"/>
              </a:solidFill>
            </a:rPr>
            <a:t>Jadwal</a:t>
          </a:r>
          <a:r>
            <a:rPr lang="en-US" sz="1600" kern="1200" dirty="0">
              <a:solidFill>
                <a:schemeClr val="tx1"/>
              </a:solidFill>
            </a:rPr>
            <a:t> </a:t>
          </a:r>
          <a:r>
            <a:rPr lang="en-US" sz="1600" kern="1200" dirty="0" err="1">
              <a:solidFill>
                <a:schemeClr val="tx1"/>
              </a:solidFill>
            </a:rPr>
            <a:t>Kegiatan</a:t>
          </a:r>
          <a:r>
            <a:rPr lang="en-US" sz="1600" kern="1200" dirty="0">
              <a:solidFill>
                <a:schemeClr val="tx1"/>
              </a:solidFill>
            </a:rPr>
            <a:t>,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>
              <a:solidFill>
                <a:schemeClr val="tx1"/>
              </a:solidFill>
            </a:rPr>
            <a:t>Susunan</a:t>
          </a:r>
          <a:r>
            <a:rPr lang="en-US" sz="1600" kern="1200" dirty="0">
              <a:solidFill>
                <a:schemeClr val="tx1"/>
              </a:solidFill>
            </a:rPr>
            <a:t> </a:t>
          </a:r>
          <a:r>
            <a:rPr lang="en-US" sz="1600" kern="1200" dirty="0" err="1">
              <a:solidFill>
                <a:schemeClr val="tx1"/>
              </a:solidFill>
            </a:rPr>
            <a:t>Acara</a:t>
          </a:r>
          <a:endParaRPr lang="id-ID" sz="1600" kern="1200" dirty="0">
            <a:solidFill>
              <a:schemeClr val="tx1"/>
            </a:solidFill>
          </a:endParaRPr>
        </a:p>
      </dsp:txBody>
      <dsp:txXfrm>
        <a:off x="5460112" y="29040"/>
        <a:ext cx="1531465" cy="896565"/>
      </dsp:txXfrm>
    </dsp:sp>
    <dsp:sp modelId="{4EBC95AE-BD53-4FAC-A896-152C5155A201}">
      <dsp:nvSpPr>
        <dsp:cNvPr id="0" name=""/>
        <dsp:cNvSpPr/>
      </dsp:nvSpPr>
      <dsp:spPr>
        <a:xfrm rot="5400000">
          <a:off x="5161393" y="1949002"/>
          <a:ext cx="1183495" cy="142852"/>
        </a:xfrm>
        <a:prstGeom prst="rect">
          <a:avLst/>
        </a:prstGeom>
        <a:solidFill>
          <a:schemeClr val="accent5">
            <a:hueOff val="-6618010"/>
            <a:satOff val="-9205"/>
            <a:lumOff val="-35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2ED4AA-BF04-4FB2-AFD2-BCFF25267EBF}">
      <dsp:nvSpPr>
        <dsp:cNvPr id="0" name=""/>
        <dsp:cNvSpPr/>
      </dsp:nvSpPr>
      <dsp:spPr>
        <a:xfrm>
          <a:off x="5432219" y="1191586"/>
          <a:ext cx="1587251" cy="952351"/>
        </a:xfrm>
        <a:prstGeom prst="roundRect">
          <a:avLst>
            <a:gd name="adj" fmla="val 10000"/>
          </a:avLst>
        </a:prstGeom>
        <a:solidFill>
          <a:schemeClr val="accent5">
            <a:hueOff val="-6016373"/>
            <a:satOff val="-8368"/>
            <a:lumOff val="-320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>
              <a:solidFill>
                <a:schemeClr val="tx1"/>
              </a:solidFill>
            </a:rPr>
            <a:t>Rancangan Anggaran</a:t>
          </a:r>
        </a:p>
      </dsp:txBody>
      <dsp:txXfrm>
        <a:off x="5460112" y="1219479"/>
        <a:ext cx="1531465" cy="896565"/>
      </dsp:txXfrm>
    </dsp:sp>
    <dsp:sp modelId="{333BBCC1-C3A1-40C5-BDB0-A671FE55414D}">
      <dsp:nvSpPr>
        <dsp:cNvPr id="0" name=""/>
        <dsp:cNvSpPr/>
      </dsp:nvSpPr>
      <dsp:spPr>
        <a:xfrm rot="5400000">
          <a:off x="5161393" y="3139441"/>
          <a:ext cx="1183495" cy="142852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DE8680-4C20-4AF5-BCA6-70DBE141E3F5}">
      <dsp:nvSpPr>
        <dsp:cNvPr id="0" name=""/>
        <dsp:cNvSpPr/>
      </dsp:nvSpPr>
      <dsp:spPr>
        <a:xfrm>
          <a:off x="5432219" y="2382025"/>
          <a:ext cx="1587251" cy="952351"/>
        </a:xfrm>
        <a:prstGeom prst="roundRect">
          <a:avLst>
            <a:gd name="adj" fmla="val 10000"/>
          </a:avLst>
        </a:prstGeom>
        <a:solidFill>
          <a:schemeClr val="accent5">
            <a:hueOff val="-6684859"/>
            <a:satOff val="-9298"/>
            <a:lumOff val="-35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>
              <a:solidFill>
                <a:schemeClr val="tx1"/>
              </a:solidFill>
            </a:rPr>
            <a:t>Penutup</a:t>
          </a:r>
        </a:p>
      </dsp:txBody>
      <dsp:txXfrm>
        <a:off x="5460112" y="2409918"/>
        <a:ext cx="1531465" cy="896565"/>
      </dsp:txXfrm>
    </dsp:sp>
    <dsp:sp modelId="{3D52D9D4-EA9C-49BB-83D3-18291F94B5BD}">
      <dsp:nvSpPr>
        <dsp:cNvPr id="0" name=""/>
        <dsp:cNvSpPr/>
      </dsp:nvSpPr>
      <dsp:spPr>
        <a:xfrm>
          <a:off x="5432219" y="3572464"/>
          <a:ext cx="1587251" cy="952351"/>
        </a:xfrm>
        <a:prstGeom prst="roundRect">
          <a:avLst>
            <a:gd name="adj" fmla="val 10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>
              <a:solidFill>
                <a:schemeClr val="tx1"/>
              </a:solidFill>
            </a:rPr>
            <a:t>Lampiran-Lampiran</a:t>
          </a:r>
          <a:endParaRPr lang="id-ID" sz="1600" kern="1200" dirty="0">
            <a:solidFill>
              <a:schemeClr val="tx1"/>
            </a:solidFill>
          </a:endParaRPr>
        </a:p>
      </dsp:txBody>
      <dsp:txXfrm>
        <a:off x="5460112" y="3600357"/>
        <a:ext cx="1531465" cy="89656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DB9F8A-6431-4523-B11F-BD696E1F6F8F}">
      <dsp:nvSpPr>
        <dsp:cNvPr id="0" name=""/>
        <dsp:cNvSpPr/>
      </dsp:nvSpPr>
      <dsp:spPr>
        <a:xfrm rot="5400000">
          <a:off x="-116219" y="758563"/>
          <a:ext cx="1183495" cy="14285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5A1BEA-5B9D-49EB-99BE-2A46CD1AA962}">
      <dsp:nvSpPr>
        <dsp:cNvPr id="0" name=""/>
        <dsp:cNvSpPr/>
      </dsp:nvSpPr>
      <dsp:spPr>
        <a:xfrm>
          <a:off x="154606" y="1147"/>
          <a:ext cx="1587251" cy="9523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>
              <a:solidFill>
                <a:schemeClr val="tx1"/>
              </a:solidFill>
            </a:rPr>
            <a:t>Judul</a:t>
          </a:r>
          <a:endParaRPr lang="id-ID" sz="2000" kern="1200" dirty="0">
            <a:solidFill>
              <a:schemeClr val="tx1"/>
            </a:solidFill>
          </a:endParaRPr>
        </a:p>
      </dsp:txBody>
      <dsp:txXfrm>
        <a:off x="182499" y="29040"/>
        <a:ext cx="1531465" cy="896565"/>
      </dsp:txXfrm>
    </dsp:sp>
    <dsp:sp modelId="{1B73BAF3-7C90-4628-9B56-468E02D0C84E}">
      <dsp:nvSpPr>
        <dsp:cNvPr id="0" name=""/>
        <dsp:cNvSpPr/>
      </dsp:nvSpPr>
      <dsp:spPr>
        <a:xfrm rot="5400000">
          <a:off x="-116219" y="1949002"/>
          <a:ext cx="1183495" cy="14285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FEEB5D-C08C-43DE-BFA4-0ED3DA7DCCFB}">
      <dsp:nvSpPr>
        <dsp:cNvPr id="0" name=""/>
        <dsp:cNvSpPr/>
      </dsp:nvSpPr>
      <dsp:spPr>
        <a:xfrm>
          <a:off x="154606" y="1191586"/>
          <a:ext cx="1587251" cy="9523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>
              <a:solidFill>
                <a:schemeClr val="tx1"/>
              </a:solidFill>
            </a:rPr>
            <a:t>Halaman Persetujuan</a:t>
          </a:r>
        </a:p>
      </dsp:txBody>
      <dsp:txXfrm>
        <a:off x="182499" y="1219479"/>
        <a:ext cx="1531465" cy="896565"/>
      </dsp:txXfrm>
    </dsp:sp>
    <dsp:sp modelId="{0E5CDAB5-B187-49C9-90E9-D3DA487796CA}">
      <dsp:nvSpPr>
        <dsp:cNvPr id="0" name=""/>
        <dsp:cNvSpPr/>
      </dsp:nvSpPr>
      <dsp:spPr>
        <a:xfrm rot="5400000">
          <a:off x="-116219" y="3139441"/>
          <a:ext cx="1183495" cy="14285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62D487-9F65-46AC-90F9-8BA0226898A3}">
      <dsp:nvSpPr>
        <dsp:cNvPr id="0" name=""/>
        <dsp:cNvSpPr/>
      </dsp:nvSpPr>
      <dsp:spPr>
        <a:xfrm>
          <a:off x="154606" y="2382025"/>
          <a:ext cx="1587251" cy="95235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>
              <a:solidFill>
                <a:schemeClr val="tx1"/>
              </a:solidFill>
            </a:rPr>
            <a:t>Abstrak</a:t>
          </a:r>
        </a:p>
      </dsp:txBody>
      <dsp:txXfrm>
        <a:off x="182499" y="2409918"/>
        <a:ext cx="1531465" cy="896565"/>
      </dsp:txXfrm>
    </dsp:sp>
    <dsp:sp modelId="{FA99E10C-2074-4CFF-90C8-9FD0E9BCBBA7}">
      <dsp:nvSpPr>
        <dsp:cNvPr id="0" name=""/>
        <dsp:cNvSpPr/>
      </dsp:nvSpPr>
      <dsp:spPr>
        <a:xfrm>
          <a:off x="479000" y="3734661"/>
          <a:ext cx="2104101" cy="14285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F2F6EA-B8AE-4088-91F5-3ECFFA77CA63}">
      <dsp:nvSpPr>
        <dsp:cNvPr id="0" name=""/>
        <dsp:cNvSpPr/>
      </dsp:nvSpPr>
      <dsp:spPr>
        <a:xfrm>
          <a:off x="154606" y="3572464"/>
          <a:ext cx="1587251" cy="95235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>
              <a:solidFill>
                <a:schemeClr val="tx1"/>
              </a:solidFill>
            </a:rPr>
            <a:t>Kata Pengantar</a:t>
          </a:r>
        </a:p>
      </dsp:txBody>
      <dsp:txXfrm>
        <a:off x="182499" y="3600357"/>
        <a:ext cx="1531465" cy="896565"/>
      </dsp:txXfrm>
    </dsp:sp>
    <dsp:sp modelId="{B62772BD-021D-427B-A9A3-78BF498E6EA4}">
      <dsp:nvSpPr>
        <dsp:cNvPr id="0" name=""/>
        <dsp:cNvSpPr/>
      </dsp:nvSpPr>
      <dsp:spPr>
        <a:xfrm rot="16200000">
          <a:off x="1994825" y="3139441"/>
          <a:ext cx="1183495" cy="14285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4E956A-BDEF-4FCA-9F80-3A5306E6C381}">
      <dsp:nvSpPr>
        <dsp:cNvPr id="0" name=""/>
        <dsp:cNvSpPr/>
      </dsp:nvSpPr>
      <dsp:spPr>
        <a:xfrm>
          <a:off x="2265651" y="3572464"/>
          <a:ext cx="1587251" cy="95235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>
              <a:solidFill>
                <a:schemeClr val="tx1"/>
              </a:solidFill>
            </a:rPr>
            <a:t>Latar Belakang Masalah</a:t>
          </a:r>
        </a:p>
      </dsp:txBody>
      <dsp:txXfrm>
        <a:off x="2293544" y="3600357"/>
        <a:ext cx="1531465" cy="896565"/>
      </dsp:txXfrm>
    </dsp:sp>
    <dsp:sp modelId="{4AFB5A0A-E691-41A1-872A-5CFCCBE6C9B6}">
      <dsp:nvSpPr>
        <dsp:cNvPr id="0" name=""/>
        <dsp:cNvSpPr/>
      </dsp:nvSpPr>
      <dsp:spPr>
        <a:xfrm rot="16200000">
          <a:off x="1994825" y="1949002"/>
          <a:ext cx="1183495" cy="14285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450287-F9E6-4295-9C7D-8103EDBA348F}">
      <dsp:nvSpPr>
        <dsp:cNvPr id="0" name=""/>
        <dsp:cNvSpPr/>
      </dsp:nvSpPr>
      <dsp:spPr>
        <a:xfrm>
          <a:off x="2265651" y="2382025"/>
          <a:ext cx="1587251" cy="9523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>
              <a:solidFill>
                <a:schemeClr val="tx1"/>
              </a:solidFill>
            </a:rPr>
            <a:t>Rumusan</a:t>
          </a:r>
          <a:r>
            <a:rPr lang="en-US" sz="2000" kern="1200" dirty="0">
              <a:solidFill>
                <a:schemeClr val="tx1"/>
              </a:solidFill>
            </a:rPr>
            <a:t> </a:t>
          </a:r>
          <a:r>
            <a:rPr lang="en-US" sz="2000" kern="1200" dirty="0" err="1">
              <a:solidFill>
                <a:schemeClr val="tx1"/>
              </a:solidFill>
            </a:rPr>
            <a:t>Masalah</a:t>
          </a:r>
          <a:endParaRPr lang="id-ID" sz="2000" kern="1200" dirty="0">
            <a:solidFill>
              <a:schemeClr val="tx1"/>
            </a:solidFill>
          </a:endParaRPr>
        </a:p>
      </dsp:txBody>
      <dsp:txXfrm>
        <a:off x="2293544" y="2409918"/>
        <a:ext cx="1531465" cy="896565"/>
      </dsp:txXfrm>
    </dsp:sp>
    <dsp:sp modelId="{F975EA47-99F0-48DC-A8F3-59C2ED4CDBF3}">
      <dsp:nvSpPr>
        <dsp:cNvPr id="0" name=""/>
        <dsp:cNvSpPr/>
      </dsp:nvSpPr>
      <dsp:spPr>
        <a:xfrm rot="16200000">
          <a:off x="1994825" y="758563"/>
          <a:ext cx="1183495" cy="14285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ACAB5C-F0E1-485D-BAC4-C27DB9AD5DCB}">
      <dsp:nvSpPr>
        <dsp:cNvPr id="0" name=""/>
        <dsp:cNvSpPr/>
      </dsp:nvSpPr>
      <dsp:spPr>
        <a:xfrm>
          <a:off x="2265651" y="1191586"/>
          <a:ext cx="1587251" cy="9523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>
              <a:solidFill>
                <a:schemeClr val="tx1"/>
              </a:solidFill>
            </a:rPr>
            <a:t>Tujuan Penelitian</a:t>
          </a:r>
        </a:p>
      </dsp:txBody>
      <dsp:txXfrm>
        <a:off x="2293544" y="1219479"/>
        <a:ext cx="1531465" cy="896565"/>
      </dsp:txXfrm>
    </dsp:sp>
    <dsp:sp modelId="{7E8113E0-112D-4030-B4F5-38B5F662A0AA}">
      <dsp:nvSpPr>
        <dsp:cNvPr id="0" name=""/>
        <dsp:cNvSpPr/>
      </dsp:nvSpPr>
      <dsp:spPr>
        <a:xfrm>
          <a:off x="2590045" y="163344"/>
          <a:ext cx="2104101" cy="14285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A60FB1-0246-4FE0-BCFF-EDADA0E79911}">
      <dsp:nvSpPr>
        <dsp:cNvPr id="0" name=""/>
        <dsp:cNvSpPr/>
      </dsp:nvSpPr>
      <dsp:spPr>
        <a:xfrm>
          <a:off x="2265651" y="1147"/>
          <a:ext cx="1587251" cy="95235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>
              <a:solidFill>
                <a:schemeClr val="tx1"/>
              </a:solidFill>
            </a:rPr>
            <a:t>Manfaat Penelitian</a:t>
          </a:r>
        </a:p>
      </dsp:txBody>
      <dsp:txXfrm>
        <a:off x="2293544" y="29040"/>
        <a:ext cx="1531465" cy="896565"/>
      </dsp:txXfrm>
    </dsp:sp>
    <dsp:sp modelId="{C6888AF3-A7E1-42F9-AB69-0DECDD0025B6}">
      <dsp:nvSpPr>
        <dsp:cNvPr id="0" name=""/>
        <dsp:cNvSpPr/>
      </dsp:nvSpPr>
      <dsp:spPr>
        <a:xfrm rot="5400000">
          <a:off x="4105870" y="758563"/>
          <a:ext cx="1183495" cy="14285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D586A9-79C1-4376-B29A-4EE3BEF60529}">
      <dsp:nvSpPr>
        <dsp:cNvPr id="0" name=""/>
        <dsp:cNvSpPr/>
      </dsp:nvSpPr>
      <dsp:spPr>
        <a:xfrm>
          <a:off x="4376696" y="1147"/>
          <a:ext cx="1587251" cy="95235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>
              <a:solidFill>
                <a:schemeClr val="tx1"/>
              </a:solidFill>
            </a:rPr>
            <a:t>Tinjauan</a:t>
          </a:r>
          <a:r>
            <a:rPr lang="en-US" sz="2000" kern="1200" dirty="0">
              <a:solidFill>
                <a:schemeClr val="tx1"/>
              </a:solidFill>
            </a:rPr>
            <a:t> </a:t>
          </a:r>
          <a:r>
            <a:rPr lang="en-US" sz="2000" kern="1200" dirty="0" err="1">
              <a:solidFill>
                <a:schemeClr val="tx1"/>
              </a:solidFill>
            </a:rPr>
            <a:t>Pustaka</a:t>
          </a:r>
          <a:endParaRPr lang="id-ID" sz="2000" kern="1200" dirty="0">
            <a:solidFill>
              <a:schemeClr val="tx1"/>
            </a:solidFill>
          </a:endParaRPr>
        </a:p>
      </dsp:txBody>
      <dsp:txXfrm>
        <a:off x="4404589" y="29040"/>
        <a:ext cx="1531465" cy="896565"/>
      </dsp:txXfrm>
    </dsp:sp>
    <dsp:sp modelId="{EE61EA9F-A5B6-472A-907B-E1B4BB80BA08}">
      <dsp:nvSpPr>
        <dsp:cNvPr id="0" name=""/>
        <dsp:cNvSpPr/>
      </dsp:nvSpPr>
      <dsp:spPr>
        <a:xfrm rot="5400000">
          <a:off x="4105870" y="1949002"/>
          <a:ext cx="1183495" cy="14285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A7BCE5-373D-4B0B-9DBB-35B29DE5BF7F}">
      <dsp:nvSpPr>
        <dsp:cNvPr id="0" name=""/>
        <dsp:cNvSpPr/>
      </dsp:nvSpPr>
      <dsp:spPr>
        <a:xfrm>
          <a:off x="4376696" y="1191586"/>
          <a:ext cx="1587251" cy="95235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>
              <a:solidFill>
                <a:schemeClr val="tx1"/>
              </a:solidFill>
            </a:rPr>
            <a:t>Kerangka</a:t>
          </a:r>
          <a:r>
            <a:rPr lang="en-US" sz="1800" kern="1200" dirty="0">
              <a:solidFill>
                <a:schemeClr val="tx1"/>
              </a:solidFill>
            </a:rPr>
            <a:t> </a:t>
          </a:r>
          <a:r>
            <a:rPr lang="en-US" sz="1800" kern="1200" dirty="0" err="1">
              <a:solidFill>
                <a:schemeClr val="tx1"/>
              </a:solidFill>
            </a:rPr>
            <a:t>Konsep</a:t>
          </a:r>
          <a:r>
            <a:rPr lang="en-US" sz="1800" kern="1200" dirty="0">
              <a:solidFill>
                <a:schemeClr val="tx1"/>
              </a:solidFill>
            </a:rPr>
            <a:t> </a:t>
          </a:r>
          <a:r>
            <a:rPr lang="en-US" sz="1800" kern="1200" dirty="0" err="1">
              <a:solidFill>
                <a:schemeClr val="tx1"/>
              </a:solidFill>
            </a:rPr>
            <a:t>dan</a:t>
          </a:r>
          <a:r>
            <a:rPr lang="en-US" sz="1800" kern="1200" dirty="0">
              <a:solidFill>
                <a:schemeClr val="tx1"/>
              </a:solidFill>
            </a:rPr>
            <a:t> </a:t>
          </a:r>
          <a:r>
            <a:rPr lang="en-US" sz="1800" kern="1200" dirty="0" err="1">
              <a:solidFill>
                <a:schemeClr val="tx1"/>
              </a:solidFill>
            </a:rPr>
            <a:t>Hipotesis</a:t>
          </a:r>
          <a:endParaRPr lang="id-ID" sz="1800" kern="1200" dirty="0">
            <a:solidFill>
              <a:schemeClr val="tx1"/>
            </a:solidFill>
          </a:endParaRPr>
        </a:p>
      </dsp:txBody>
      <dsp:txXfrm>
        <a:off x="4404589" y="1219479"/>
        <a:ext cx="1531465" cy="896565"/>
      </dsp:txXfrm>
    </dsp:sp>
    <dsp:sp modelId="{35D92D79-2168-46CE-889B-B620925B9EB3}">
      <dsp:nvSpPr>
        <dsp:cNvPr id="0" name=""/>
        <dsp:cNvSpPr/>
      </dsp:nvSpPr>
      <dsp:spPr>
        <a:xfrm rot="5400000">
          <a:off x="4105870" y="3139441"/>
          <a:ext cx="1183495" cy="14285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481EAA-44A7-42B0-8A77-68E16565212E}">
      <dsp:nvSpPr>
        <dsp:cNvPr id="0" name=""/>
        <dsp:cNvSpPr/>
      </dsp:nvSpPr>
      <dsp:spPr>
        <a:xfrm>
          <a:off x="4376696" y="2382025"/>
          <a:ext cx="1587251" cy="9523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>
              <a:solidFill>
                <a:schemeClr val="tx1"/>
              </a:solidFill>
            </a:rPr>
            <a:t>Metode Penelitian</a:t>
          </a:r>
        </a:p>
      </dsp:txBody>
      <dsp:txXfrm>
        <a:off x="4404589" y="2409918"/>
        <a:ext cx="1531465" cy="896565"/>
      </dsp:txXfrm>
    </dsp:sp>
    <dsp:sp modelId="{825A0D64-386D-4148-A7AC-E5C2B1B4316F}">
      <dsp:nvSpPr>
        <dsp:cNvPr id="0" name=""/>
        <dsp:cNvSpPr/>
      </dsp:nvSpPr>
      <dsp:spPr>
        <a:xfrm>
          <a:off x="4701090" y="3734661"/>
          <a:ext cx="2104101" cy="14285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A533EE-61E3-4360-AF2D-248C005245BE}">
      <dsp:nvSpPr>
        <dsp:cNvPr id="0" name=""/>
        <dsp:cNvSpPr/>
      </dsp:nvSpPr>
      <dsp:spPr>
        <a:xfrm>
          <a:off x="4376696" y="3572464"/>
          <a:ext cx="1587251" cy="9523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>
              <a:solidFill>
                <a:schemeClr val="tx1"/>
              </a:solidFill>
            </a:rPr>
            <a:t>Jadwal dan Lokasi Penelitian</a:t>
          </a:r>
        </a:p>
      </dsp:txBody>
      <dsp:txXfrm>
        <a:off x="4404589" y="3600357"/>
        <a:ext cx="1531465" cy="896565"/>
      </dsp:txXfrm>
    </dsp:sp>
    <dsp:sp modelId="{35CB3DE0-4BBB-412F-86B4-1468C8855ABC}">
      <dsp:nvSpPr>
        <dsp:cNvPr id="0" name=""/>
        <dsp:cNvSpPr/>
      </dsp:nvSpPr>
      <dsp:spPr>
        <a:xfrm>
          <a:off x="6487741" y="3572464"/>
          <a:ext cx="1587251" cy="95235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>
              <a:solidFill>
                <a:schemeClr val="tx1"/>
              </a:solidFill>
            </a:rPr>
            <a:t>Lampiran</a:t>
          </a:r>
          <a:endParaRPr lang="id-ID" sz="2000" kern="1200" dirty="0">
            <a:solidFill>
              <a:schemeClr val="tx1"/>
            </a:solidFill>
          </a:endParaRPr>
        </a:p>
      </dsp:txBody>
      <dsp:txXfrm>
        <a:off x="6515634" y="3600357"/>
        <a:ext cx="1531465" cy="89656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E90580-B190-4067-AFB5-D7B4F0B07336}">
      <dsp:nvSpPr>
        <dsp:cNvPr id="0" name=""/>
        <dsp:cNvSpPr/>
      </dsp:nvSpPr>
      <dsp:spPr>
        <a:xfrm>
          <a:off x="113272" y="0"/>
          <a:ext cx="2240295" cy="1680221"/>
        </a:xfrm>
        <a:prstGeom prst="upArrow">
          <a:avLst/>
        </a:prstGeom>
        <a:solidFill>
          <a:srgbClr val="FFC000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9F14AD09-D06D-4C7A-9B91-771ADD5AF653}">
      <dsp:nvSpPr>
        <dsp:cNvPr id="0" name=""/>
        <dsp:cNvSpPr/>
      </dsp:nvSpPr>
      <dsp:spPr>
        <a:xfrm>
          <a:off x="2420776" y="0"/>
          <a:ext cx="4080538" cy="16802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0" rIns="184912" bIns="184912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600" b="0" kern="1200" cap="none" spc="0" dirty="0">
              <a:ln w="18415" cmpd="sng">
                <a:solidFill>
                  <a:sysClr val="windowText" lastClr="000000"/>
                </a:solidFill>
                <a:prstDash val="solid"/>
              </a:ln>
              <a:solidFill>
                <a:srgbClr val="FFC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Cek Kelengkapan Proposal secara Lisan</a:t>
          </a:r>
        </a:p>
      </dsp:txBody>
      <dsp:txXfrm>
        <a:off x="2420776" y="0"/>
        <a:ext cx="4080538" cy="1680221"/>
      </dsp:txXfrm>
    </dsp:sp>
    <dsp:sp modelId="{C9577542-D0F9-43BA-849A-8E26E535C8CF}">
      <dsp:nvSpPr>
        <dsp:cNvPr id="0" name=""/>
        <dsp:cNvSpPr/>
      </dsp:nvSpPr>
      <dsp:spPr>
        <a:xfrm>
          <a:off x="785360" y="1820240"/>
          <a:ext cx="2240295" cy="1680221"/>
        </a:xfrm>
        <a:prstGeom prst="downArrow">
          <a:avLst/>
        </a:prstGeom>
        <a:solidFill>
          <a:srgbClr val="7030A0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BF221DD5-E3FD-478D-AC44-87DE9FE49233}">
      <dsp:nvSpPr>
        <dsp:cNvPr id="0" name=""/>
        <dsp:cNvSpPr/>
      </dsp:nvSpPr>
      <dsp:spPr>
        <a:xfrm>
          <a:off x="3092865" y="1820240"/>
          <a:ext cx="4080538" cy="16802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0" rIns="184912" bIns="184912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600" b="0" kern="1200" cap="none" spc="0" dirty="0">
              <a:ln w="18415" cmpd="sng">
                <a:solidFill>
                  <a:sysClr val="windowText" lastClr="000000"/>
                </a:solidFill>
                <a:prstDash val="solid"/>
              </a:ln>
              <a:solidFill>
                <a:srgbClr val="7030A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Penyampaian Kelengkapan Informasi  dalam Proposal secara Lisan</a:t>
          </a:r>
        </a:p>
      </dsp:txBody>
      <dsp:txXfrm>
        <a:off x="3092865" y="1820240"/>
        <a:ext cx="4080538" cy="168022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6FAC20-C09B-4FDA-98C9-A036B741432F}">
      <dsp:nvSpPr>
        <dsp:cNvPr id="0" name=""/>
        <dsp:cNvSpPr/>
      </dsp:nvSpPr>
      <dsp:spPr>
        <a:xfrm>
          <a:off x="0" y="605486"/>
          <a:ext cx="7358114" cy="91143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800" kern="1200" dirty="0"/>
            <a:t>Menganalisis Isi Proposal</a:t>
          </a:r>
        </a:p>
      </dsp:txBody>
      <dsp:txXfrm>
        <a:off x="44492" y="649978"/>
        <a:ext cx="7269130" cy="822446"/>
      </dsp:txXfrm>
    </dsp:sp>
    <dsp:sp modelId="{24642943-FB7A-483C-803F-DEE00C1D8D40}">
      <dsp:nvSpPr>
        <dsp:cNvPr id="0" name=""/>
        <dsp:cNvSpPr/>
      </dsp:nvSpPr>
      <dsp:spPr>
        <a:xfrm>
          <a:off x="0" y="1626355"/>
          <a:ext cx="7358114" cy="911430"/>
        </a:xfrm>
        <a:prstGeom prst="roundRect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800" kern="1200" dirty="0"/>
            <a:t>Menganalisis Kebahasaan Proposal</a:t>
          </a:r>
        </a:p>
      </dsp:txBody>
      <dsp:txXfrm>
        <a:off x="44492" y="1670847"/>
        <a:ext cx="7269130" cy="82244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FDC1F1-5923-4FDA-B0C8-DD1A2305B3EB}">
      <dsp:nvSpPr>
        <dsp:cNvPr id="0" name=""/>
        <dsp:cNvSpPr/>
      </dsp:nvSpPr>
      <dsp:spPr>
        <a:xfrm>
          <a:off x="0" y="389650"/>
          <a:ext cx="6000792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F66B21-1BD7-485E-9BEC-BF390FCFEED8}">
      <dsp:nvSpPr>
        <dsp:cNvPr id="0" name=""/>
        <dsp:cNvSpPr/>
      </dsp:nvSpPr>
      <dsp:spPr>
        <a:xfrm>
          <a:off x="300039" y="64929"/>
          <a:ext cx="4200554" cy="649440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71" tIns="0" rIns="158771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200" kern="1200" dirty="0"/>
            <a:t>Rumusan Masalah</a:t>
          </a:r>
        </a:p>
      </dsp:txBody>
      <dsp:txXfrm>
        <a:off x="331742" y="96632"/>
        <a:ext cx="4137148" cy="586034"/>
      </dsp:txXfrm>
    </dsp:sp>
    <dsp:sp modelId="{E4AC1249-1C49-44DE-B5FF-3D73801AD658}">
      <dsp:nvSpPr>
        <dsp:cNvPr id="0" name=""/>
        <dsp:cNvSpPr/>
      </dsp:nvSpPr>
      <dsp:spPr>
        <a:xfrm>
          <a:off x="0" y="1387570"/>
          <a:ext cx="6000792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35BB27-8687-4C06-B53E-D02ADDA2513C}">
      <dsp:nvSpPr>
        <dsp:cNvPr id="0" name=""/>
        <dsp:cNvSpPr/>
      </dsp:nvSpPr>
      <dsp:spPr>
        <a:xfrm>
          <a:off x="300039" y="1062850"/>
          <a:ext cx="4200554" cy="649440"/>
        </a:xfrm>
        <a:prstGeom prst="round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71" tIns="0" rIns="158771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200" kern="1200" dirty="0"/>
            <a:t>Tinjauan Pustaka</a:t>
          </a:r>
        </a:p>
      </dsp:txBody>
      <dsp:txXfrm>
        <a:off x="331742" y="1094553"/>
        <a:ext cx="4137148" cy="586034"/>
      </dsp:txXfrm>
    </dsp:sp>
    <dsp:sp modelId="{C0015A25-8FF9-4B9A-AD0F-2FFBFF7F6063}">
      <dsp:nvSpPr>
        <dsp:cNvPr id="0" name=""/>
        <dsp:cNvSpPr/>
      </dsp:nvSpPr>
      <dsp:spPr>
        <a:xfrm>
          <a:off x="0" y="2385490"/>
          <a:ext cx="6000792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54A4AD-F26B-466C-8CBD-E1F714D26C1A}">
      <dsp:nvSpPr>
        <dsp:cNvPr id="0" name=""/>
        <dsp:cNvSpPr/>
      </dsp:nvSpPr>
      <dsp:spPr>
        <a:xfrm>
          <a:off x="300039" y="2060770"/>
          <a:ext cx="4200554" cy="649440"/>
        </a:xfrm>
        <a:prstGeom prst="roundRect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71" tIns="0" rIns="158771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200" kern="1200" dirty="0"/>
            <a:t>Metode Penelitian</a:t>
          </a:r>
        </a:p>
      </dsp:txBody>
      <dsp:txXfrm>
        <a:off x="331742" y="2092473"/>
        <a:ext cx="4137148" cy="586034"/>
      </dsp:txXfrm>
    </dsp:sp>
    <dsp:sp modelId="{DEED5503-4D61-4897-A417-1C9A848551B2}">
      <dsp:nvSpPr>
        <dsp:cNvPr id="0" name=""/>
        <dsp:cNvSpPr/>
      </dsp:nvSpPr>
      <dsp:spPr>
        <a:xfrm>
          <a:off x="0" y="3383410"/>
          <a:ext cx="6000792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BB1AB2-6CEC-446B-8F8C-E4648AF5A412}">
      <dsp:nvSpPr>
        <dsp:cNvPr id="0" name=""/>
        <dsp:cNvSpPr/>
      </dsp:nvSpPr>
      <dsp:spPr>
        <a:xfrm>
          <a:off x="300039" y="3058690"/>
          <a:ext cx="4200554" cy="649440"/>
        </a:xfrm>
        <a:prstGeom prst="roundRect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71" tIns="0" rIns="158771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200" kern="1200" dirty="0"/>
            <a:t>Anggaran Biaya dan Susunan Acara</a:t>
          </a:r>
        </a:p>
      </dsp:txBody>
      <dsp:txXfrm>
        <a:off x="331742" y="3090393"/>
        <a:ext cx="4137148" cy="586034"/>
      </dsp:txXfrm>
    </dsp:sp>
    <dsp:sp modelId="{E07DC002-9582-4F4D-B076-B04D354AB8F6}">
      <dsp:nvSpPr>
        <dsp:cNvPr id="0" name=""/>
        <dsp:cNvSpPr/>
      </dsp:nvSpPr>
      <dsp:spPr>
        <a:xfrm>
          <a:off x="0" y="4381330"/>
          <a:ext cx="6000792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DBC178-65FE-46E5-BA95-9896489DEA2C}">
      <dsp:nvSpPr>
        <dsp:cNvPr id="0" name=""/>
        <dsp:cNvSpPr/>
      </dsp:nvSpPr>
      <dsp:spPr>
        <a:xfrm>
          <a:off x="300039" y="4056610"/>
          <a:ext cx="4200554" cy="649440"/>
        </a:xfrm>
        <a:prstGeom prst="round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71" tIns="0" rIns="158771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200" kern="1200" dirty="0"/>
            <a:t>Format Penulisan</a:t>
          </a:r>
        </a:p>
      </dsp:txBody>
      <dsp:txXfrm>
        <a:off x="331742" y="4088313"/>
        <a:ext cx="4137148" cy="5860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6#3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endSty" val="noArr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arrow6#2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ar" val="2.5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#7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lnSpAfChP" val="20"/>
              <dgm:param type="stBulletLvl" val="1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4#3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bkpt" val="bal"/>
          <dgm:param type="contDir" val="revDir"/>
          <dgm:param type="grDir" val="tL"/>
          <dgm:param type="flowDir" val="col"/>
        </dgm:alg>
      </dgm:if>
      <dgm:else name="Name3">
        <dgm:alg type="snake">
          <dgm:param type="bkpt" val="bal"/>
          <dgm:param type="contDir" val="revDir"/>
          <dgm:param type="grDir" val="tR"/>
          <dgm:param type="flowDir" val="co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Sty" val="noArr"/>
                <dgm:param type="endSty" val="noArr"/>
                <dgm:param type="begPts" val="auto auto tCtr"/>
                <dgm:param type="endPts" val="auto auto bCt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Sty" val="noArr"/>
                <dgm:param type="endSty" val="noArr"/>
                <dgm:param type="begPts" val="auto auto tCtr"/>
                <dgm:param type="endPts" val="auto auto b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4#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bkpt" val="bal"/>
          <dgm:param type="contDir" val="revDir"/>
          <dgm:param type="grDir" val="tL"/>
          <dgm:param type="flowDir" val="col"/>
        </dgm:alg>
      </dgm:if>
      <dgm:else name="Name3">
        <dgm:alg type="snake">
          <dgm:param type="bkpt" val="bal"/>
          <dgm:param type="contDir" val="revDir"/>
          <dgm:param type="grDir" val="tR"/>
          <dgm:param type="flowDir" val="co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Sty" val="noArr"/>
                <dgm:param type="endSty" val="noArr"/>
                <dgm:param type="begPts" val="auto auto tCtr"/>
                <dgm:param type="endPts" val="auto auto bCt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Sty" val="noArr"/>
                <dgm:param type="endSty" val="noArr"/>
                <dgm:param type="begPts" val="auto auto tCtr"/>
                <dgm:param type="endPts" val="auto auto b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#8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lnSpAfChP" val="20"/>
              <dgm:param type="stBulletLvl" val="1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#16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#6">
  <dgm:title val=""/>
  <dgm:desc val=""/>
  <dgm:catLst>
    <dgm:cat type="3D" pri="11300"/>
  </dgm:catLst>
  <dgm:scene3d>
    <a:camera prst="orthographicFront"/>
    <a:lightRig rig="threePt" dir="t"/>
  </dgm:scene3d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#88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#89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#90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#2">
  <dgm:title val=""/>
  <dgm:desc val=""/>
  <dgm:catLst>
    <dgm:cat type="3D" pri="11100"/>
  </dgm:catLst>
  <dgm:scene3d>
    <a:camera prst="orthographicFront"/>
    <a:lightRig rig="threePt" dir="t"/>
  </dgm:scene3d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#7">
  <dgm:title val=""/>
  <dgm:desc val=""/>
  <dgm:catLst>
    <dgm:cat type="3D" pri="11300"/>
  </dgm:catLst>
  <dgm:scene3d>
    <a:camera prst="orthographicFront"/>
    <a:lightRig rig="threePt" dir="t"/>
  </dgm:scene3d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83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84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#8">
  <dgm:title val=""/>
  <dgm:desc val=""/>
  <dgm:catLst>
    <dgm:cat type="3D" pri="11300"/>
  </dgm:catLst>
  <dgm:scene3d>
    <a:camera prst="orthographicFront"/>
    <a:lightRig rig="threePt" dir="t"/>
  </dgm:scene3d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85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#86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#87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7A49-D27B-4495-A5E1-D6BD356C54AB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6C5E8-A531-4A1E-92C9-0FBAF75B9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238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7A49-D27B-4495-A5E1-D6BD356C54AB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6C5E8-A531-4A1E-92C9-0FBAF75B9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519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7A49-D27B-4495-A5E1-D6BD356C54AB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6C5E8-A531-4A1E-92C9-0FBAF75B9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91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7A49-D27B-4495-A5E1-D6BD356C54AB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6C5E8-A531-4A1E-92C9-0FBAF75B9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7A49-D27B-4495-A5E1-D6BD356C54AB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6C5E8-A531-4A1E-92C9-0FBAF75B9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332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7A49-D27B-4495-A5E1-D6BD356C54AB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6C5E8-A531-4A1E-92C9-0FBAF75B9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642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7A49-D27B-4495-A5E1-D6BD356C54AB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6C5E8-A531-4A1E-92C9-0FBAF75B9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217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7A49-D27B-4495-A5E1-D6BD356C54AB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6C5E8-A531-4A1E-92C9-0FBAF75B9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502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7A49-D27B-4495-A5E1-D6BD356C54AB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6C5E8-A531-4A1E-92C9-0FBAF75B9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095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7A49-D27B-4495-A5E1-D6BD356C54AB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6C5E8-A531-4A1E-92C9-0FBAF75B9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943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7A49-D27B-4495-A5E1-D6BD356C54AB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6C5E8-A531-4A1E-92C9-0FBAF75B9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423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F7A49-D27B-4495-A5E1-D6BD356C54AB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6C5E8-A531-4A1E-92C9-0FBAF75B9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879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slide" Target="slide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n-US" dirty="0" smtClean="0"/>
              <a:t>OLEH </a:t>
            </a:r>
          </a:p>
          <a:p>
            <a:r>
              <a:rPr lang="en-US" dirty="0" smtClean="0"/>
              <a:t>ANITA DOLOKSARIBU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857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6465AB-0717-45E9-96BD-A82F8AADF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571480"/>
            <a:ext cx="8229600" cy="1500198"/>
          </a:xfrm>
          <a:ln>
            <a:miter lim="800000"/>
            <a:headEnd/>
            <a:tailEnd/>
          </a:ln>
        </p:spPr>
        <p:txBody>
          <a:bodyPr>
            <a:noAutofit/>
          </a:bodyPr>
          <a:lstStyle/>
          <a:p>
            <a:pPr algn="l" eaLnBrk="1" fontAlgn="auto" hangingPunct="1">
              <a:defRPr/>
            </a:pPr>
            <a:r>
              <a:rPr lang="id-ID" sz="2800" b="1" noProof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D. Analisis Isi, Sistematika, dan Kebahasaan Proposal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E93E15E5-8C4F-4EE1-872E-C747FD43FC6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452662" y="2143117"/>
          <a:ext cx="7358114" cy="3143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0725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5131C3-BFA8-4CBD-B950-1E1490EBC942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fontAlgn="auto" hangingPunct="1">
              <a:defRPr/>
            </a:pPr>
            <a:r>
              <a:rPr lang="id-ID" sz="3600" noProof="1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Unsur-Unsur Isi Proposal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F49EAF01-EF9C-4E44-ABCA-557A1C459ED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24166" y="1285860"/>
          <a:ext cx="6000792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4603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62350D-A68B-4119-A107-59ACE220C902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</p:spPr>
        <p:txBody>
          <a:bodyPr>
            <a:noAutofit/>
          </a:bodyPr>
          <a:lstStyle/>
          <a:p>
            <a:pPr eaLnBrk="1" fontAlgn="auto" hangingPunct="1">
              <a:defRPr/>
            </a:pPr>
            <a:r>
              <a:rPr lang="id-ID" sz="3600" noProof="1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Aspek-Aspek Penyuntingan </a:t>
            </a:r>
            <a:r>
              <a:rPr lang="id-ID" sz="3600" dirty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id-ID" sz="3600" dirty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id-ID" sz="3600" noProof="1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dalam Proposal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EB543C80-8B70-426E-B029-99C42DD2B5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4939372"/>
              </p:ext>
            </p:extLst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6953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7E4671-5EEB-4FC6-AC63-51CA48CBE59F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fontAlgn="auto" hangingPunct="1">
              <a:defRPr/>
            </a:pPr>
            <a:r>
              <a:rPr lang="id-ID" sz="3600" noProof="1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E. Penyusunan Proposal Karya Ilmiah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6C44BBEF-6CDB-434A-85AA-D6424C1E4DC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9981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027623-AF7B-4690-B819-C432BD785437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fontAlgn="auto" hangingPunct="1">
              <a:defRPr/>
            </a:pPr>
            <a:r>
              <a:rPr lang="id-ID" sz="3600" noProof="1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Syarat-Syarat Menyusun Proposal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D808896E-BA3D-4821-BCDA-75A4625599E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81200" y="2643183"/>
          <a:ext cx="8229600" cy="38576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own Arrow 3">
            <a:extLst>
              <a:ext uri="{FF2B5EF4-FFF2-40B4-BE49-F238E27FC236}">
                <a16:creationId xmlns:a16="http://schemas.microsoft.com/office/drawing/2014/main" xmlns="" id="{F7ADD9DF-EDAA-48B4-81A7-C5A93EED86A6}"/>
              </a:ext>
            </a:extLst>
          </p:cNvPr>
          <p:cNvSpPr/>
          <p:nvPr/>
        </p:nvSpPr>
        <p:spPr>
          <a:xfrm>
            <a:off x="5024438" y="1643064"/>
            <a:ext cx="2286000" cy="928687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altLang="en-US">
              <a:solidFill>
                <a:schemeClr val="tx1"/>
              </a:solidFill>
            </a:endParaRPr>
          </a:p>
        </p:txBody>
      </p:sp>
      <p:sp>
        <p:nvSpPr>
          <p:cNvPr id="3" name="Striped Right Arrow 2">
            <a:hlinkClick r:id="rId7" action="ppaction://hlinksldjump"/>
            <a:extLst>
              <a:ext uri="{FF2B5EF4-FFF2-40B4-BE49-F238E27FC236}">
                <a16:creationId xmlns:a16="http://schemas.microsoft.com/office/drawing/2014/main" xmlns="" id="{E53DF929-F602-4984-A006-77AD6BAC3DA8}"/>
              </a:ext>
            </a:extLst>
          </p:cNvPr>
          <p:cNvSpPr/>
          <p:nvPr/>
        </p:nvSpPr>
        <p:spPr>
          <a:xfrm>
            <a:off x="2135189" y="5946776"/>
            <a:ext cx="649287" cy="720725"/>
          </a:xfrm>
          <a:prstGeom prst="striped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625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1133341" y="2240924"/>
            <a:ext cx="10045521" cy="3065171"/>
          </a:xfrm>
          <a:prstGeom prst="horizontalScroll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dirty="0" smtClean="0">
                <a:latin typeface="AR HERMANN" panose="02000000000000000000" pitchFamily="2" charset="0"/>
              </a:rPr>
              <a:t>SEKIAN DAN TERIMA KASIH</a:t>
            </a:r>
            <a:endParaRPr lang="en-US" sz="3500" dirty="0">
              <a:latin typeface="AR HERMAN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691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xmlns="" id="{6D888D6D-B483-40A7-93CC-F54C04A9187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309813" y="357189"/>
            <a:ext cx="7772400" cy="1470025"/>
          </a:xfrm>
          <a:solidFill>
            <a:srgbClr val="FF0000"/>
          </a:solidFill>
        </p:spPr>
        <p:txBody>
          <a:bodyPr/>
          <a:lstStyle/>
          <a:p>
            <a:pPr eaLnBrk="1" hangingPunct="1"/>
            <a:r>
              <a:rPr lang="id-ID" altLang="en-US" sz="3600" b="1" dirty="0" smtClean="0"/>
              <a:t>Proposal</a:t>
            </a:r>
            <a:r>
              <a:rPr lang="id-ID" altLang="en-US" sz="3600" b="1" dirty="0"/>
              <a:t>, Sebuah Rencana Program Kegiatan</a:t>
            </a:r>
            <a:endParaRPr lang="id-ID" altLang="en-US" sz="3600" dirty="0"/>
          </a:p>
        </p:txBody>
      </p:sp>
      <p:sp>
        <p:nvSpPr>
          <p:cNvPr id="5123" name="Subtitle 2">
            <a:extLst>
              <a:ext uri="{FF2B5EF4-FFF2-40B4-BE49-F238E27FC236}">
                <a16:creationId xmlns:a16="http://schemas.microsoft.com/office/drawing/2014/main" xmlns="" id="{1D04012A-7896-4276-81A2-1E23A3695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75" y="2857500"/>
            <a:ext cx="4643438" cy="2286000"/>
          </a:xfrm>
        </p:spPr>
        <p:txBody>
          <a:bodyPr/>
          <a:lstStyle/>
          <a:p>
            <a:pPr eaLnBrk="1" hangingPunct="1"/>
            <a:endParaRPr lang="id-ID" altLang="en-US">
              <a:solidFill>
                <a:srgbClr val="898989"/>
              </a:solidFill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AAF83AF4-CF3B-473A-BA30-888C36145BC9}"/>
              </a:ext>
            </a:extLst>
          </p:cNvPr>
          <p:cNvGraphicFramePr/>
          <p:nvPr/>
        </p:nvGraphicFramePr>
        <p:xfrm>
          <a:off x="3048000" y="2357430"/>
          <a:ext cx="6096000" cy="3857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4785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BAB433-BD8A-4CDF-9D74-E46EBF3D935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fontAlgn="auto" hangingPunct="1">
              <a:defRPr/>
            </a:pPr>
            <a:r>
              <a:rPr lang="id-ID" sz="3600" noProof="1">
                <a:ln>
                  <a:solidFill>
                    <a:schemeClr val="tx1"/>
                  </a:solidFill>
                </a:ln>
              </a:rPr>
              <a:t>Pengertian Proposal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xmlns="" id="{2634857D-7095-477C-82CB-60DBBE34EF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81314" y="3286126"/>
            <a:ext cx="6072187" cy="714375"/>
          </a:xfrm>
        </p:spPr>
        <p:txBody>
          <a:bodyPr/>
          <a:lstStyle/>
          <a:p>
            <a:pPr eaLnBrk="1" hangingPunct="1"/>
            <a:endParaRPr lang="id-ID" altLang="en-US"/>
          </a:p>
        </p:txBody>
      </p:sp>
      <p:sp>
        <p:nvSpPr>
          <p:cNvPr id="4" name="Down Arrow 3">
            <a:extLst>
              <a:ext uri="{FF2B5EF4-FFF2-40B4-BE49-F238E27FC236}">
                <a16:creationId xmlns:a16="http://schemas.microsoft.com/office/drawing/2014/main" xmlns="" id="{40DB3DC8-1339-4617-B4FB-BFC115E5E54E}"/>
              </a:ext>
            </a:extLst>
          </p:cNvPr>
          <p:cNvSpPr/>
          <p:nvPr/>
        </p:nvSpPr>
        <p:spPr>
          <a:xfrm>
            <a:off x="5381625" y="1428750"/>
            <a:ext cx="1714500" cy="11430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altLang="en-US">
              <a:solidFill>
                <a:schemeClr val="tx1"/>
              </a:solidFill>
            </a:endParaRPr>
          </a:p>
        </p:txBody>
      </p:sp>
      <p:sp>
        <p:nvSpPr>
          <p:cNvPr id="5" name="Horizontal Scroll 4">
            <a:extLst>
              <a:ext uri="{FF2B5EF4-FFF2-40B4-BE49-F238E27FC236}">
                <a16:creationId xmlns:a16="http://schemas.microsoft.com/office/drawing/2014/main" xmlns="" id="{E75CCE5C-F425-4C64-A0E2-ECB2FBCFA28B}"/>
              </a:ext>
            </a:extLst>
          </p:cNvPr>
          <p:cNvSpPr/>
          <p:nvPr/>
        </p:nvSpPr>
        <p:spPr>
          <a:xfrm>
            <a:off x="2309813" y="2786063"/>
            <a:ext cx="7643812" cy="1643062"/>
          </a:xfrm>
          <a:prstGeom prst="horizontalScroll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2400" noProof="1"/>
              <a:t>Rencana yang dituangkan dalam bentuk rancangan kerja</a:t>
            </a:r>
          </a:p>
        </p:txBody>
      </p:sp>
    </p:spTree>
    <p:extLst>
      <p:ext uri="{BB962C8B-B14F-4D97-AF65-F5344CB8AC3E}">
        <p14:creationId xmlns:p14="http://schemas.microsoft.com/office/powerpoint/2010/main" val="2905371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64032F-E5FF-48C9-B593-B558A198A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319" y="0"/>
            <a:ext cx="10515600" cy="806852"/>
          </a:xfr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fontAlgn="auto" hangingPunct="1">
              <a:defRPr/>
            </a:pPr>
            <a:r>
              <a:rPr lang="id-ID" sz="2800" noProof="1">
                <a:ln>
                  <a:solidFill>
                    <a:schemeClr val="tx1"/>
                  </a:solidFill>
                </a:ln>
              </a:rPr>
              <a:t>Tujuan Penyusunan Proposal Kegiatan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022F2D66-A372-411E-A5A2-4031EF2046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9178084"/>
              </p:ext>
            </p:extLst>
          </p:nvPr>
        </p:nvGraphicFramePr>
        <p:xfrm>
          <a:off x="1056068" y="1600201"/>
          <a:ext cx="10297732" cy="5071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457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xmlns="" id="{B7616657-B341-42A8-9DDC-B7CB13F497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57189"/>
            <a:ext cx="8229600" cy="1285875"/>
          </a:xfrm>
        </p:spPr>
        <p:txBody>
          <a:bodyPr/>
          <a:lstStyle/>
          <a:p>
            <a:pPr eaLnBrk="1" hangingPunct="1"/>
            <a:r>
              <a:rPr lang="en-US" altLang="en-US" sz="3600" b="1"/>
              <a:t>B.</a:t>
            </a:r>
            <a:r>
              <a:rPr lang="id-ID" altLang="en-US" sz="3600" b="1"/>
              <a:t> </a:t>
            </a:r>
            <a:r>
              <a:rPr lang="en-US" altLang="en-US" sz="3600" b="1"/>
              <a:t>Informasi Penting dalam Proposal Kegiatan atau Penelitian</a:t>
            </a:r>
            <a:endParaRPr lang="id-ID" altLang="en-US" sz="360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A7E46CE9-C30D-4D88-940D-D65AF748C02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738414" y="2071678"/>
          <a:ext cx="6715172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07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BD8032-DCBF-4AA9-86F9-E002B2658785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fontAlgn="auto" hangingPunct="1">
              <a:defRPr/>
            </a:pPr>
            <a:r>
              <a:rPr lang="id-ID" sz="3600" noProof="1">
                <a:ln>
                  <a:solidFill>
                    <a:schemeClr val="tx1"/>
                  </a:solidFill>
                </a:ln>
              </a:rPr>
              <a:t>Jenis-Jenis Proposal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F044494F-58BE-4E93-B054-EF6F004D309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310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D2DF19-E225-434C-9772-24B55E03B72C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fontAlgn="auto" hangingPunct="1">
              <a:defRPr/>
            </a:pPr>
            <a:r>
              <a:rPr lang="id-ID" sz="3600" noProof="1">
                <a:ln>
                  <a:solidFill>
                    <a:schemeClr val="tx1"/>
                  </a:solidFill>
                </a:ln>
              </a:rPr>
              <a:t>Struktur Proposal Kegiatan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12D924C5-9340-4B44-A9A9-B4978A989AA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7089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24C2DB-AE6C-4B66-BBD2-386AE09478A5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fontAlgn="auto" hangingPunct="1">
              <a:defRPr/>
            </a:pPr>
            <a:r>
              <a:rPr lang="id-ID" sz="3600" noProof="1">
                <a:ln>
                  <a:solidFill>
                    <a:schemeClr val="tx1"/>
                  </a:solidFill>
                </a:ln>
              </a:rPr>
              <a:t>Struktur Proposal Penelitian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C0208DC7-7324-4243-9881-C0BE58B79D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9799485"/>
              </p:ext>
            </p:extLst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7771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0AC050-9750-4303-BFB2-742AF608F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500042"/>
            <a:ext cx="8229600" cy="1357322"/>
          </a:xfrm>
          <a:ln>
            <a:miter lim="800000"/>
            <a:headEnd/>
            <a:tailEnd/>
          </a:ln>
        </p:spPr>
        <p:txBody>
          <a:bodyPr>
            <a:noAutofit/>
          </a:bodyPr>
          <a:lstStyle/>
          <a:p>
            <a:pPr algn="l" eaLnBrk="1" fontAlgn="auto" hangingPunct="1">
              <a:defRPr/>
            </a:pPr>
            <a:r>
              <a:rPr lang="id-ID" sz="2800" b="1" noProof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C. Kelengkapan Informasi dalam Proposal secara Lisan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811C4D34-5CB4-43F3-A852-FA84941280C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666976" y="2285993"/>
          <a:ext cx="7286676" cy="3500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4440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288</Words>
  <Application>Microsoft Office PowerPoint</Application>
  <PresentationFormat>Widescreen</PresentationFormat>
  <Paragraphs>88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 HERMANN</vt:lpstr>
      <vt:lpstr>Arial</vt:lpstr>
      <vt:lpstr>Calibri</vt:lpstr>
      <vt:lpstr>Calibri Light</vt:lpstr>
      <vt:lpstr>Office Theme</vt:lpstr>
      <vt:lpstr>PROPOSAL</vt:lpstr>
      <vt:lpstr>Proposal, Sebuah Rencana Program Kegiatan</vt:lpstr>
      <vt:lpstr>Pengertian Proposal</vt:lpstr>
      <vt:lpstr>Tujuan Penyusunan Proposal Kegiatan</vt:lpstr>
      <vt:lpstr>B. Informasi Penting dalam Proposal Kegiatan atau Penelitian</vt:lpstr>
      <vt:lpstr>Jenis-Jenis Proposal</vt:lpstr>
      <vt:lpstr>Struktur Proposal Kegiatan</vt:lpstr>
      <vt:lpstr>Struktur Proposal Penelitian </vt:lpstr>
      <vt:lpstr>C. Kelengkapan Informasi dalam Proposal secara Lisan</vt:lpstr>
      <vt:lpstr>D. Analisis Isi, Sistematika, dan Kebahasaan Proposal</vt:lpstr>
      <vt:lpstr>Unsur-Unsur Isi Proposal</vt:lpstr>
      <vt:lpstr>Aspek-Aspek Penyuntingan  dalam Proposal </vt:lpstr>
      <vt:lpstr>E. Penyusunan Proposal Karya Ilmiah</vt:lpstr>
      <vt:lpstr>Syarat-Syarat Menyusun Proposal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</dc:title>
  <dc:creator>Anita</dc:creator>
  <cp:lastModifiedBy>Anita</cp:lastModifiedBy>
  <cp:revision>2</cp:revision>
  <dcterms:created xsi:type="dcterms:W3CDTF">2020-12-02T04:01:24Z</dcterms:created>
  <dcterms:modified xsi:type="dcterms:W3CDTF">2020-12-02T04:02:02Z</dcterms:modified>
</cp:coreProperties>
</file>