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29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71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28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73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00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944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23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4570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36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47DF2-A616-42CB-831C-1F78A9ACC55D}" type="datetimeFigureOut">
              <a:rPr lang="en-US" smtClean="0"/>
              <a:t>1/20/2022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4DEA5-B128-4B38-8CAE-8337D66358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7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smtClean="0"/>
              <a:t>MENYUSUN PROPOSAL </a:t>
            </a:r>
            <a:r>
              <a:rPr lang="en-US" dirty="0" smtClean="0"/>
              <a:t>KEGIATAN ACARA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7030A0"/>
          </a:solidFill>
        </p:spPr>
        <p:txBody>
          <a:bodyPr/>
          <a:lstStyle/>
          <a:p>
            <a:r>
              <a:rPr lang="en-US" dirty="0" smtClean="0"/>
              <a:t>OLEH</a:t>
            </a:r>
          </a:p>
          <a:p>
            <a:r>
              <a:rPr lang="en-US" dirty="0" smtClean="0"/>
              <a:t>ANITA DOLOKSARIBU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43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92427" y="1160110"/>
            <a:ext cx="10663707" cy="364869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Teater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11.30 WIB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Samroh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12.30 WIB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Dj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13.00 WIB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835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730" y="207968"/>
            <a:ext cx="10934164" cy="685059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Susunan</a:t>
            </a: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Acara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Adapun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susunan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acara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6815255"/>
              </p:ext>
            </p:extLst>
          </p:nvPr>
        </p:nvGraphicFramePr>
        <p:xfrm>
          <a:off x="679983" y="933722"/>
          <a:ext cx="10601911" cy="59677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27837"/>
                <a:gridCol w="5240783"/>
                <a:gridCol w="3233291"/>
              </a:tblGrid>
              <a:tr h="4425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Waktu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Acara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Tempat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6521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08.00 – 08.30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Pembukaan oleh Kepala Sekolah SMA Negeri 10 Malang Bapak Drs. Ir. Bambang Putra Sadewa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59242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08.30 – 09.00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Pembacaan Doa oleh Guru Agama Islam Bapak Imam, S.Pd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56568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09.00 – 09.30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Tari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Tradisional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oleh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ekstrakuliler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Cendana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59046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09.30 – 10.30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Band oleh perwakilan siswa siswi kelas 1, 2, 3 SMA Negeri 10 Malang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62811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10.30 – 11.00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Dance oleh X Nine Dancer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57954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11.00 – 11.30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Cheerleader </a:t>
                      </a:r>
                      <a:r>
                        <a:rPr lang="en-US" sz="1500" dirty="0" err="1">
                          <a:effectLst/>
                        </a:rPr>
                        <a:t>oleh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Zavana</a:t>
                      </a:r>
                      <a:r>
                        <a:rPr lang="en-US" sz="1500" dirty="0">
                          <a:effectLst/>
                        </a:rPr>
                        <a:t> Cheers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617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11-30 – 12.30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Teater oleh Gio Teater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6053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12.30 – 13.00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Samroh oleh Paguyupan Sosmed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Panggung Pentas Seni SMA Negeri 10 Malang.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  <a:tr h="60530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13.00 – 14.30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DJ oleh Dj Waru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Panggung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Pentas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Seni</a:t>
                      </a:r>
                      <a:r>
                        <a:rPr lang="en-US" sz="1500" dirty="0">
                          <a:effectLst/>
                        </a:rPr>
                        <a:t> SMA </a:t>
                      </a:r>
                      <a:r>
                        <a:rPr lang="en-US" sz="1500" dirty="0" err="1">
                          <a:effectLst/>
                        </a:rPr>
                        <a:t>Negeri</a:t>
                      </a:r>
                      <a:r>
                        <a:rPr lang="en-US" sz="1500" dirty="0">
                          <a:effectLst/>
                        </a:rPr>
                        <a:t> 10 Malang.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532" marR="57532" marT="57532" marB="575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8659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182" y="130695"/>
            <a:ext cx="11668259" cy="685059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Susunan</a:t>
            </a: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Kepanitiaan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Adapun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susunan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kepanitiaan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285029"/>
              </p:ext>
            </p:extLst>
          </p:nvPr>
        </p:nvGraphicFramePr>
        <p:xfrm>
          <a:off x="1184855" y="1442438"/>
          <a:ext cx="8383008" cy="47780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0479"/>
                <a:gridCol w="5048678"/>
                <a:gridCol w="2783851"/>
              </a:tblGrid>
              <a:tr h="4508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No.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Nama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Jabatan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72012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Drs. Ir. Bambang Putra Sadewa (Kepala Sekolah SMA Negeri 10 Malang)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Penanggung Jawab Pensi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Drs . Bimbi (Wakil Kepala Sekolah SMA Negeri 10 Malang)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Pengarah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Pensi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Bahrul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Evendi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Ketua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Panitia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Pensi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Dwi Nona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Sekretaris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Yulia Rahmat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Bendahara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6.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Budi Dahlia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Seksi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Acara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7.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Dika Wahyuni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Seksi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Humas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8.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Budi Barda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Seksi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Keamanan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  <a:tr h="45088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9.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Dika Wilujeng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>
                          <a:effectLst/>
                        </a:rPr>
                        <a:t>Seksi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Dokumentasi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3713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1972" y="143816"/>
            <a:ext cx="11565228" cy="798834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Dana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menunjang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meriah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membutuhkan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beberapa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Adapun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rincian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anggaran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dikeluarkan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2.000.000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Iuran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Siswa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3.500.000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donatur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wali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murid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1.500.000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sponsor A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3.000.000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sponsor B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2.000.000</a:t>
            </a:r>
            <a:endParaRPr lang="en-US" dirty="0" smtClean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Total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Rp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12.000.000</a:t>
            </a:r>
          </a:p>
          <a:p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err="1" smtClean="0">
                <a:latin typeface="Georgia" panose="02040502050405020303" pitchFamily="18" charset="0"/>
              </a:rPr>
              <a:t>Biaya</a:t>
            </a:r>
            <a:r>
              <a:rPr lang="en-US" dirty="0" smtClean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Pengeluaran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sebagai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berikut</a:t>
            </a:r>
            <a:r>
              <a:rPr lang="en-US" dirty="0">
                <a:latin typeface="Georgia" panose="02040502050405020303" pitchFamily="18" charset="0"/>
              </a:rPr>
              <a:t>.</a:t>
            </a:r>
          </a:p>
          <a:p>
            <a:pPr lvl="0"/>
            <a:r>
              <a:rPr lang="en-US" dirty="0">
                <a:latin typeface="Georgia" panose="02040502050405020303" pitchFamily="18" charset="0"/>
              </a:rPr>
              <a:t>Banner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300.000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Tenda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untuk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jualan</a:t>
            </a:r>
            <a:r>
              <a:rPr lang="en-US" dirty="0">
                <a:latin typeface="Georgia" panose="02040502050405020303" pitchFamily="18" charset="0"/>
              </a:rPr>
              <a:t>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150.000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Panggung</a:t>
            </a:r>
            <a:r>
              <a:rPr lang="en-US" dirty="0">
                <a:latin typeface="Georgia" panose="02040502050405020303" pitchFamily="18" charset="0"/>
              </a:rPr>
              <a:t>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500.000</a:t>
            </a:r>
          </a:p>
          <a:p>
            <a:pPr lvl="0"/>
            <a:r>
              <a:rPr lang="en-US" dirty="0">
                <a:latin typeface="Georgia" panose="02040502050405020303" pitchFamily="18" charset="0"/>
              </a:rPr>
              <a:t>Sound system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3.000.000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Kostum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dan</a:t>
            </a:r>
            <a:r>
              <a:rPr lang="en-US" dirty="0">
                <a:latin typeface="Georgia" panose="02040502050405020303" pitchFamily="18" charset="0"/>
              </a:rPr>
              <a:t> make up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1.000.000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Konsumsi</a:t>
            </a:r>
            <a:r>
              <a:rPr lang="en-US" dirty="0">
                <a:latin typeface="Georgia" panose="02040502050405020303" pitchFamily="18" charset="0"/>
              </a:rPr>
              <a:t>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1.000.000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Kipas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angin</a:t>
            </a:r>
            <a:r>
              <a:rPr lang="en-US" dirty="0">
                <a:latin typeface="Georgia" panose="02040502050405020303" pitchFamily="18" charset="0"/>
              </a:rPr>
              <a:t>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500.000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Lampu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sorot</a:t>
            </a:r>
            <a:r>
              <a:rPr lang="en-US" dirty="0">
                <a:latin typeface="Georgia" panose="02040502050405020303" pitchFamily="18" charset="0"/>
              </a:rPr>
              <a:t>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700.000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Pagar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pembatas</a:t>
            </a:r>
            <a:r>
              <a:rPr lang="en-US" dirty="0">
                <a:latin typeface="Georgia" panose="02040502050405020303" pitchFamily="18" charset="0"/>
              </a:rPr>
              <a:t>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300.000</a:t>
            </a:r>
          </a:p>
          <a:p>
            <a:pPr lvl="0"/>
            <a:r>
              <a:rPr lang="en-US" dirty="0" err="1">
                <a:latin typeface="Georgia" panose="02040502050405020303" pitchFamily="18" charset="0"/>
              </a:rPr>
              <a:t>Alat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musik</a:t>
            </a:r>
            <a:r>
              <a:rPr lang="en-US" dirty="0">
                <a:latin typeface="Georgia" panose="02040502050405020303" pitchFamily="18" charset="0"/>
              </a:rPr>
              <a:t> </a:t>
            </a:r>
            <a:r>
              <a:rPr lang="en-US" dirty="0" err="1">
                <a:latin typeface="Georgia" panose="02040502050405020303" pitchFamily="18" charset="0"/>
              </a:rPr>
              <a:t>dan</a:t>
            </a:r>
            <a:r>
              <a:rPr lang="en-US" dirty="0">
                <a:latin typeface="Georgia" panose="02040502050405020303" pitchFamily="18" charset="0"/>
              </a:rPr>
              <a:t> microphone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1.500.000</a:t>
            </a:r>
          </a:p>
          <a:p>
            <a:pPr lvl="0"/>
            <a:r>
              <a:rPr lang="en-US" dirty="0">
                <a:latin typeface="Georgia" panose="02040502050405020303" pitchFamily="18" charset="0"/>
              </a:rPr>
              <a:t>Lain – lain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500.000</a:t>
            </a:r>
          </a:p>
          <a:p>
            <a:pPr lvl="0"/>
            <a:r>
              <a:rPr lang="en-US" dirty="0">
                <a:latin typeface="Georgia" panose="02040502050405020303" pitchFamily="18" charset="0"/>
              </a:rPr>
              <a:t>Total : </a:t>
            </a:r>
            <a:r>
              <a:rPr lang="en-US" dirty="0" err="1">
                <a:latin typeface="Georgia" panose="02040502050405020303" pitchFamily="18" charset="0"/>
              </a:rPr>
              <a:t>Rp</a:t>
            </a:r>
            <a:r>
              <a:rPr lang="en-US" dirty="0">
                <a:latin typeface="Georgia" panose="02040502050405020303" pitchFamily="18" charset="0"/>
              </a:rPr>
              <a:t>. 9.450.000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dirty="0">
              <a:effectLst/>
              <a:latin typeface="Georgia" panose="020405020504050203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3824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9093" y="215022"/>
            <a:ext cx="11526592" cy="2035814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III. PENUTUP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Demikianlah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proposal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dibuat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harapan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kami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untuk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mendapatkan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dukungan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partisipasi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pihak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sekolah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Semoga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adanya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acara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terlaksana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berjalan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dengan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baik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seperti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halnya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kami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harapkan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Terimakasih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perhatian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dukungannya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kami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mengucapkan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terima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kasih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yang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sebesar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besarnya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37882" y="2884868"/>
            <a:ext cx="11243256" cy="28977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300" dirty="0"/>
              <a:t>PROPOSAL</a:t>
            </a:r>
          </a:p>
          <a:p>
            <a:pPr algn="ctr"/>
            <a:r>
              <a:rPr lang="en-US" sz="2300" dirty="0"/>
              <a:t>KEGIATAN PENTAS SENI (PENSI) DALAM RANGKA HARI JADI SMA NEGERI 10 MALANG </a:t>
            </a:r>
            <a:r>
              <a:rPr lang="en-US" sz="2300" dirty="0" err="1"/>
              <a:t>Ke</a:t>
            </a:r>
            <a:r>
              <a:rPr lang="en-US" sz="2300" dirty="0"/>
              <a:t> – 15</a:t>
            </a:r>
          </a:p>
          <a:p>
            <a:endParaRPr lang="en-US" sz="2300" dirty="0" smtClean="0"/>
          </a:p>
          <a:p>
            <a:r>
              <a:rPr lang="en-US" sz="2300" dirty="0" err="1" smtClean="0"/>
              <a:t>Disahkan</a:t>
            </a:r>
            <a:r>
              <a:rPr lang="en-US" sz="2300" dirty="0" smtClean="0"/>
              <a:t> </a:t>
            </a:r>
            <a:r>
              <a:rPr lang="en-US" sz="2300" dirty="0" err="1"/>
              <a:t>pada</a:t>
            </a:r>
            <a:r>
              <a:rPr lang="en-US" sz="2300" dirty="0" smtClean="0"/>
              <a:t>:</a:t>
            </a:r>
            <a:endParaRPr lang="en-US" sz="2300" dirty="0"/>
          </a:p>
          <a:p>
            <a:r>
              <a:rPr lang="en-US" sz="2300" dirty="0"/>
              <a:t>Malang, 25 November 2017</a:t>
            </a:r>
          </a:p>
          <a:p>
            <a:r>
              <a:rPr lang="en-US" sz="2300" dirty="0" err="1"/>
              <a:t>Mengetahui</a:t>
            </a:r>
            <a:r>
              <a:rPr lang="en-US" sz="2300" dirty="0"/>
              <a:t>,</a:t>
            </a:r>
          </a:p>
          <a:p>
            <a:r>
              <a:rPr lang="en-US" sz="2300" dirty="0" err="1"/>
              <a:t>Ketua</a:t>
            </a:r>
            <a:r>
              <a:rPr lang="en-US" sz="2300" dirty="0"/>
              <a:t> </a:t>
            </a:r>
            <a:r>
              <a:rPr lang="en-US" sz="2300" dirty="0" err="1"/>
              <a:t>Panitia</a:t>
            </a:r>
            <a:r>
              <a:rPr lang="en-US" sz="2300" dirty="0"/>
              <a:t>       </a:t>
            </a:r>
            <a:r>
              <a:rPr lang="en-US" sz="2300" dirty="0" err="1"/>
              <a:t>Ketua</a:t>
            </a:r>
            <a:r>
              <a:rPr lang="en-US" sz="2300" dirty="0"/>
              <a:t> OSIS</a:t>
            </a:r>
          </a:p>
          <a:p>
            <a:r>
              <a:rPr lang="en-US" sz="2300" dirty="0" err="1"/>
              <a:t>Bahrul</a:t>
            </a:r>
            <a:r>
              <a:rPr lang="en-US" sz="2300" dirty="0"/>
              <a:t> </a:t>
            </a:r>
            <a:r>
              <a:rPr lang="en-US" sz="2300" dirty="0" err="1"/>
              <a:t>Evendi</a:t>
            </a:r>
            <a:r>
              <a:rPr lang="en-US" sz="2300" dirty="0"/>
              <a:t>      </a:t>
            </a:r>
            <a:r>
              <a:rPr lang="en-US" sz="2300" dirty="0" err="1"/>
              <a:t>Ilham</a:t>
            </a:r>
            <a:r>
              <a:rPr lang="en-US" sz="2300" dirty="0"/>
              <a:t> </a:t>
            </a:r>
            <a:r>
              <a:rPr lang="en-US" sz="2300" dirty="0" err="1"/>
              <a:t>Bayu</a:t>
            </a:r>
            <a:r>
              <a:rPr lang="en-US" sz="2300" dirty="0"/>
              <a:t> </a:t>
            </a:r>
            <a:r>
              <a:rPr lang="en-US" sz="2300" dirty="0" err="1"/>
              <a:t>Dirgantara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3885537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17064" y="141669"/>
            <a:ext cx="5602310" cy="105606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500" b="1" dirty="0" err="1" smtClean="0"/>
              <a:t>Unsur</a:t>
            </a:r>
            <a:r>
              <a:rPr lang="en-US" sz="3500" b="1" dirty="0" smtClean="0"/>
              <a:t> </a:t>
            </a:r>
            <a:r>
              <a:rPr lang="en-US" sz="3500" b="1" dirty="0"/>
              <a:t>Proposal </a:t>
            </a:r>
            <a:r>
              <a:rPr lang="en-US" sz="3500" b="1" dirty="0" err="1" smtClean="0"/>
              <a:t>Kegiatan</a:t>
            </a:r>
            <a:r>
              <a:rPr lang="en-US" sz="3500" b="1" dirty="0" smtClean="0"/>
              <a:t> </a:t>
            </a:r>
            <a:r>
              <a:rPr lang="en-US" sz="3500" b="1" dirty="0" err="1" smtClean="0"/>
              <a:t>Acara</a:t>
            </a:r>
            <a:endParaRPr lang="en-US" sz="3500" dirty="0"/>
          </a:p>
        </p:txBody>
      </p:sp>
      <p:sp>
        <p:nvSpPr>
          <p:cNvPr id="4" name="Rounded Rectangle 3"/>
          <p:cNvSpPr/>
          <p:nvPr/>
        </p:nvSpPr>
        <p:spPr>
          <a:xfrm>
            <a:off x="785610" y="2512990"/>
            <a:ext cx="3348507" cy="5537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2.Latar </a:t>
            </a:r>
            <a:r>
              <a:rPr lang="en-US" dirty="0" err="1"/>
              <a:t>Belakang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65218" y="1614153"/>
            <a:ext cx="3348507" cy="553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1.Halaman </a:t>
            </a:r>
            <a:r>
              <a:rPr lang="en-US" dirty="0" err="1"/>
              <a:t>Sampul</a:t>
            </a:r>
            <a:r>
              <a:rPr lang="en-US" dirty="0"/>
              <a:t> /Cover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85610" y="3411828"/>
            <a:ext cx="3348507" cy="553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3.Tujuan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65219" y="4292957"/>
            <a:ext cx="3348507" cy="5537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4.Nama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765216" y="5265848"/>
            <a:ext cx="3348507" cy="553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5.Bentuk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7931237" y="2472745"/>
            <a:ext cx="3348507" cy="55379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8.Jadwal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7931236" y="4301544"/>
            <a:ext cx="3348507" cy="55379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10.Susunan </a:t>
            </a:r>
            <a:r>
              <a:rPr lang="en-US" dirty="0" err="1"/>
              <a:t>Panitia</a:t>
            </a:r>
            <a:r>
              <a:rPr lang="en-US" dirty="0"/>
              <a:t>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7931237" y="3367022"/>
            <a:ext cx="3348507" cy="5537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9.Susunan </a:t>
            </a:r>
            <a:r>
              <a:rPr lang="en-US" dirty="0" err="1"/>
              <a:t>Acara</a:t>
            </a:r>
            <a:endParaRPr lang="en-US" dirty="0"/>
          </a:p>
        </p:txBody>
      </p:sp>
      <p:sp>
        <p:nvSpPr>
          <p:cNvPr id="13" name="Rounded Rectangle 12"/>
          <p:cNvSpPr/>
          <p:nvPr/>
        </p:nvSpPr>
        <p:spPr>
          <a:xfrm>
            <a:off x="7931235" y="1578468"/>
            <a:ext cx="3348507" cy="5537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7.Penyelenggara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765216" y="6192588"/>
            <a:ext cx="3348507" cy="5537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6.Peserta 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7931235" y="5265848"/>
            <a:ext cx="3348507" cy="55379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11.Rencana </a:t>
            </a:r>
            <a:r>
              <a:rPr lang="en-US" dirty="0" err="1"/>
              <a:t>Anggaran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7931235" y="6130343"/>
            <a:ext cx="3348507" cy="553791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12.Penutup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189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36429" y="339144"/>
            <a:ext cx="3348507" cy="55379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1.Halaman </a:t>
            </a:r>
            <a:r>
              <a:rPr lang="en-US" sz="2000" dirty="0" err="1"/>
              <a:t>Sampul</a:t>
            </a:r>
            <a:r>
              <a:rPr lang="en-US" sz="2000" dirty="0"/>
              <a:t> /Cover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180304" y="1390918"/>
            <a:ext cx="4997003" cy="141667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nama</a:t>
            </a:r>
            <a:r>
              <a:rPr lang="en-US" sz="2000" dirty="0" smtClean="0"/>
              <a:t>/</a:t>
            </a:r>
            <a:r>
              <a:rPr lang="en-US" sz="2000" dirty="0" err="1" smtClean="0"/>
              <a:t>judul</a:t>
            </a:r>
            <a:r>
              <a:rPr lang="en-US" sz="2000" dirty="0" smtClean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Rounded Rectangle 3"/>
          <p:cNvSpPr/>
          <p:nvPr/>
        </p:nvSpPr>
        <p:spPr>
          <a:xfrm>
            <a:off x="6542466" y="339143"/>
            <a:ext cx="3348507" cy="5537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2.Latar </a:t>
            </a:r>
            <a:r>
              <a:rPr lang="en-US" sz="2000" dirty="0" err="1"/>
              <a:t>Belakang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5589430" y="1390917"/>
            <a:ext cx="5653826" cy="1416677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esensi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kesenjangan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seharusnya</a:t>
            </a:r>
            <a:r>
              <a:rPr lang="en-US" dirty="0"/>
              <a:t>.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penulisannya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(general to </a:t>
            </a:r>
            <a:r>
              <a:rPr lang="en-US" dirty="0" err="1"/>
              <a:t>spesific</a:t>
            </a:r>
            <a:r>
              <a:rPr lang="en-US" dirty="0" smtClean="0"/>
              <a:t>)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36429" y="3794974"/>
            <a:ext cx="3348507" cy="553791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/>
              <a:t>3.Tujuan </a:t>
            </a:r>
            <a:r>
              <a:rPr lang="en-US" sz="2000" dirty="0" err="1"/>
              <a:t>Kegiatan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180303" y="4801673"/>
            <a:ext cx="4997003" cy="141667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tujuan</a:t>
            </a:r>
            <a:r>
              <a:rPr lang="en-US" sz="2000" dirty="0"/>
              <a:t> </a:t>
            </a:r>
            <a:r>
              <a:rPr lang="en-US" sz="2000" dirty="0" err="1"/>
              <a:t>relevan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latar</a:t>
            </a:r>
            <a:r>
              <a:rPr lang="en-US" sz="2000" dirty="0"/>
              <a:t> </a:t>
            </a:r>
            <a:r>
              <a:rPr lang="en-US" sz="2000" dirty="0" err="1"/>
              <a:t>belakang</a:t>
            </a:r>
            <a:r>
              <a:rPr lang="en-US" sz="2000" dirty="0"/>
              <a:t> yang </a:t>
            </a:r>
            <a:r>
              <a:rPr lang="en-US" sz="2000" dirty="0" err="1"/>
              <a:t>dikemukakan</a:t>
            </a:r>
            <a:r>
              <a:rPr lang="en-US" sz="2000" dirty="0"/>
              <a:t> </a:t>
            </a:r>
            <a:r>
              <a:rPr lang="en-US" sz="2000" dirty="0" err="1"/>
              <a:t>sebelumnya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856926" y="3794974"/>
            <a:ext cx="3348507" cy="553791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4.Nama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5589430" y="4801673"/>
            <a:ext cx="4997003" cy="141667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format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90070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765216" y="410512"/>
            <a:ext cx="3348507" cy="553791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5.Bentuk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153137" y="410512"/>
            <a:ext cx="3348507" cy="5537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6.Peserta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62185" y="3539543"/>
            <a:ext cx="3348507" cy="553791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7.Penyelenggara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7153136" y="3471662"/>
            <a:ext cx="3348507" cy="553791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8.Jadwal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 </a:t>
            </a:r>
            <a:r>
              <a:rPr lang="en-US" dirty="0" err="1"/>
              <a:t>Kegiatan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83334" y="1414529"/>
            <a:ext cx="4997003" cy="1416676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relevan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nama</a:t>
            </a:r>
            <a:r>
              <a:rPr lang="en-US" sz="2000" dirty="0" smtClean="0"/>
              <a:t> </a:t>
            </a:r>
            <a:r>
              <a:rPr lang="en-US" sz="2000" dirty="0" err="1" smtClean="0"/>
              <a:t>kegiatan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180303" y="4801673"/>
            <a:ext cx="4997003" cy="1416676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siapa</a:t>
            </a:r>
            <a:r>
              <a:rPr lang="en-US" sz="2000" dirty="0"/>
              <a:t> yang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328887" y="1414529"/>
            <a:ext cx="4997003" cy="141667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siapa</a:t>
            </a:r>
            <a:r>
              <a:rPr lang="en-US" sz="2000" dirty="0"/>
              <a:t> yang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sasaran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smtClean="0"/>
              <a:t>yang </a:t>
            </a:r>
            <a:r>
              <a:rPr lang="en-US" sz="2000" dirty="0" err="1"/>
              <a:t>rencanakan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218348" y="4801673"/>
            <a:ext cx="4997003" cy="1416676"/>
          </a:xfrm>
          <a:prstGeom prst="roundRect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“</a:t>
            </a:r>
            <a:r>
              <a:rPr lang="en-US" sz="2000" dirty="0" err="1"/>
              <a:t>kapan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dimana</a:t>
            </a:r>
            <a:r>
              <a:rPr lang="en-US" sz="2000" dirty="0"/>
              <a:t>” </a:t>
            </a:r>
            <a:r>
              <a:rPr lang="en-US" sz="2000" dirty="0" err="1"/>
              <a:t>kegiatan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dilaksanakan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78400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41795" y="456396"/>
            <a:ext cx="3348507" cy="553791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9.Susunan </a:t>
            </a:r>
            <a:r>
              <a:rPr lang="en-US" dirty="0" err="1"/>
              <a:t>Acara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7892600" y="456396"/>
            <a:ext cx="3348507" cy="553791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10.Susunan </a:t>
            </a:r>
            <a:r>
              <a:rPr lang="en-US" dirty="0" err="1"/>
              <a:t>Panitia</a:t>
            </a:r>
            <a:r>
              <a:rPr lang="en-US" dirty="0"/>
              <a:t> 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1794" y="3514321"/>
            <a:ext cx="3348507" cy="553791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11.Rencana </a:t>
            </a:r>
            <a:r>
              <a:rPr lang="en-US" dirty="0" err="1"/>
              <a:t>Anggaran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7892599" y="3514320"/>
            <a:ext cx="3348507" cy="553791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12.Penutup 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80303" y="4801673"/>
            <a:ext cx="4997003" cy="1416676"/>
          </a:xfrm>
          <a:prstGeom prst="round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 smtClean="0"/>
              <a:t>rincian</a:t>
            </a:r>
            <a:r>
              <a:rPr lang="en-US" sz="2000" dirty="0" smtClean="0"/>
              <a:t> </a:t>
            </a:r>
            <a:r>
              <a:rPr lang="en-US" sz="2000" dirty="0" err="1" smtClean="0"/>
              <a:t>pemasukan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pengeluaran</a:t>
            </a:r>
            <a:r>
              <a:rPr lang="en-US" sz="2000" dirty="0" smtClean="0"/>
              <a:t> (</a:t>
            </a:r>
            <a:r>
              <a:rPr lang="en-US" sz="2000" dirty="0" err="1" smtClean="0"/>
              <a:t>pembiayaan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6937419" y="4801671"/>
            <a:ext cx="4997003" cy="1416676"/>
          </a:xfrm>
          <a:prstGeom prst="round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Isinya</a:t>
            </a:r>
            <a:r>
              <a:rPr lang="en-US" sz="2000" dirty="0"/>
              <a:t> </a:t>
            </a:r>
            <a:r>
              <a:rPr lang="en-US" sz="2000" dirty="0" err="1"/>
              <a:t>kalimat</a:t>
            </a:r>
            <a:r>
              <a:rPr lang="en-US" sz="2000" dirty="0"/>
              <a:t> </a:t>
            </a:r>
            <a:r>
              <a:rPr lang="en-US" sz="2000" dirty="0" err="1"/>
              <a:t>penutup</a:t>
            </a:r>
            <a:r>
              <a:rPr lang="en-US" sz="2000" dirty="0"/>
              <a:t> yang </a:t>
            </a:r>
            <a:r>
              <a:rPr lang="en-US" sz="2000" dirty="0" err="1"/>
              <a:t>menyatakan</a:t>
            </a:r>
            <a:r>
              <a:rPr lang="en-US" sz="2000" dirty="0"/>
              <a:t> </a:t>
            </a:r>
            <a:r>
              <a:rPr lang="en-US" sz="2000" dirty="0" err="1"/>
              <a:t>harapan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dukungan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semua</a:t>
            </a:r>
            <a:r>
              <a:rPr lang="en-US" sz="2000" dirty="0"/>
              <a:t> </a:t>
            </a:r>
            <a:r>
              <a:rPr lang="en-US" sz="2000" dirty="0" err="1"/>
              <a:t>pihak</a:t>
            </a:r>
            <a:r>
              <a:rPr lang="en-US" sz="2000" dirty="0"/>
              <a:t> agar </a:t>
            </a:r>
            <a:r>
              <a:rPr lang="en-US" sz="2000" dirty="0" err="1"/>
              <a:t>tertarik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terlibat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6937419" y="1364084"/>
            <a:ext cx="4997003" cy="1416676"/>
          </a:xfrm>
          <a:prstGeom prst="roundRect">
            <a:avLst/>
          </a:prstGeom>
          <a:solidFill>
            <a:schemeClr val="tx1">
              <a:lumMod val="75000"/>
              <a:lumOff val="2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/>
              <a:t>Berisi</a:t>
            </a:r>
            <a:r>
              <a:rPr lang="en-US" sz="2000" dirty="0"/>
              <a:t> </a:t>
            </a:r>
            <a:r>
              <a:rPr lang="en-US" sz="2000" dirty="0" err="1"/>
              <a:t>keterangan</a:t>
            </a:r>
            <a:r>
              <a:rPr lang="en-US" sz="2000" dirty="0"/>
              <a:t> </a:t>
            </a:r>
            <a:r>
              <a:rPr lang="en-US" sz="2000" dirty="0" err="1"/>
              <a:t>siapa</a:t>
            </a:r>
            <a:r>
              <a:rPr lang="en-US" sz="2000" dirty="0"/>
              <a:t> yang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penyelenggara</a:t>
            </a:r>
            <a:r>
              <a:rPr lang="en-US" sz="2000" dirty="0"/>
              <a:t> </a:t>
            </a:r>
            <a:r>
              <a:rPr lang="en-US" sz="2000" dirty="0" err="1"/>
              <a:t>kegiatan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332703" y="1364084"/>
            <a:ext cx="4997003" cy="1416676"/>
          </a:xfrm>
          <a:prstGeom prst="round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err="1" smtClean="0"/>
              <a:t>Susunan</a:t>
            </a:r>
            <a:r>
              <a:rPr lang="en-US" sz="2000" dirty="0" smtClean="0"/>
              <a:t> </a:t>
            </a:r>
            <a:r>
              <a:rPr lang="en-US" sz="2000" dirty="0" err="1" smtClean="0"/>
              <a:t>panitia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dibentuk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68759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9" y="347730"/>
            <a:ext cx="11281893" cy="633640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/>
              <a:t>PROPOSAL</a:t>
            </a:r>
            <a:endParaRPr lang="en-US" sz="2200" dirty="0"/>
          </a:p>
          <a:p>
            <a:pPr algn="ctr"/>
            <a:r>
              <a:rPr lang="en-US" sz="2200" b="1" dirty="0"/>
              <a:t>KEGIATAN PENTAS SENI (PENSI) DALAM RANGKA HARI JADI SMA NEGERI 10 MALANG </a:t>
            </a:r>
            <a:r>
              <a:rPr lang="en-US" sz="2200" b="1" dirty="0" err="1"/>
              <a:t>Ke</a:t>
            </a:r>
            <a:r>
              <a:rPr lang="en-US" sz="2200" b="1" dirty="0"/>
              <a:t> – </a:t>
            </a:r>
            <a:r>
              <a:rPr lang="en-US" sz="2200" b="1" dirty="0" smtClean="0"/>
              <a:t>15</a:t>
            </a:r>
          </a:p>
          <a:p>
            <a:pPr algn="ctr"/>
            <a:endParaRPr lang="en-US" sz="2400" dirty="0"/>
          </a:p>
          <a:p>
            <a:r>
              <a:rPr lang="en-US" sz="2400" b="1" dirty="0"/>
              <a:t>I. PENDAHULUAN</a:t>
            </a:r>
            <a:endParaRPr lang="en-US" sz="2400" dirty="0"/>
          </a:p>
          <a:p>
            <a:r>
              <a:rPr lang="en-US" sz="2400" b="1" dirty="0"/>
              <a:t>A. </a:t>
            </a:r>
            <a:r>
              <a:rPr lang="en-US" sz="2400" b="1" dirty="0" err="1"/>
              <a:t>Latar</a:t>
            </a:r>
            <a:r>
              <a:rPr lang="en-US" sz="2400" b="1" dirty="0"/>
              <a:t> </a:t>
            </a:r>
            <a:r>
              <a:rPr lang="en-US" sz="2400" b="1" dirty="0" err="1"/>
              <a:t>Belakang</a:t>
            </a:r>
            <a:endParaRPr lang="en-US" sz="2400" dirty="0"/>
          </a:p>
          <a:p>
            <a:r>
              <a:rPr lang="en-US" sz="2400" dirty="0" err="1"/>
              <a:t>Pentas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(</a:t>
            </a:r>
            <a:r>
              <a:rPr lang="en-US" sz="2400" dirty="0" err="1"/>
              <a:t>Pensi</a:t>
            </a:r>
            <a:r>
              <a:rPr lang="en-US" sz="2400" dirty="0"/>
              <a:t>)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bentuk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penampilan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menyajikan</a:t>
            </a:r>
            <a:r>
              <a:rPr lang="en-US" sz="2400" dirty="0"/>
              <a:t> </a:t>
            </a:r>
            <a:r>
              <a:rPr lang="en-US" sz="2400" dirty="0" err="1"/>
              <a:t>bakat</a:t>
            </a:r>
            <a:r>
              <a:rPr lang="en-US" sz="2400" dirty="0"/>
              <a:t> yang </a:t>
            </a:r>
            <a:r>
              <a:rPr lang="en-US" sz="2400" dirty="0" err="1"/>
              <a:t>dimilikinya</a:t>
            </a:r>
            <a:r>
              <a:rPr lang="en-US" sz="2400" dirty="0"/>
              <a:t>.</a:t>
            </a:r>
            <a:br>
              <a:rPr lang="en-US" sz="2400" dirty="0"/>
            </a:b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Intra </a:t>
            </a:r>
            <a:r>
              <a:rPr lang="en-US" sz="2400" dirty="0" err="1"/>
              <a:t>Sekolah</a:t>
            </a:r>
            <a:r>
              <a:rPr lang="en-US" sz="2400" dirty="0"/>
              <a:t> (OSIS) SMA </a:t>
            </a:r>
            <a:r>
              <a:rPr lang="en-US" sz="2400" dirty="0" err="1"/>
              <a:t>Negeri</a:t>
            </a:r>
            <a:r>
              <a:rPr lang="en-US" sz="2400" dirty="0"/>
              <a:t> 10 Malang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menyelenggarakan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Pensi</a:t>
            </a:r>
            <a:r>
              <a:rPr lang="en-US" sz="2400" dirty="0"/>
              <a:t> yang </a:t>
            </a:r>
            <a:r>
              <a:rPr lang="en-US" sz="2400" dirty="0" err="1"/>
              <a:t>ditujukan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seluruh</a:t>
            </a:r>
            <a:r>
              <a:rPr lang="en-US" sz="2400" dirty="0"/>
              <a:t> </a:t>
            </a:r>
            <a:r>
              <a:rPr lang="en-US" sz="2400" dirty="0" err="1"/>
              <a:t>masyarakat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yang </a:t>
            </a:r>
            <a:r>
              <a:rPr lang="en-US" sz="2400" dirty="0" err="1"/>
              <a:t>melibatkan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siswi</a:t>
            </a:r>
            <a:r>
              <a:rPr lang="en-US" sz="2400" dirty="0"/>
              <a:t> SMA </a:t>
            </a:r>
            <a:r>
              <a:rPr lang="en-US" sz="2400" dirty="0" err="1"/>
              <a:t>Negeri</a:t>
            </a:r>
            <a:r>
              <a:rPr lang="en-US" sz="2400" dirty="0"/>
              <a:t> 10 Malang </a:t>
            </a:r>
            <a:r>
              <a:rPr lang="en-US" sz="2400" dirty="0" err="1"/>
              <a:t>juga</a:t>
            </a:r>
            <a:r>
              <a:rPr lang="en-US" sz="2400" dirty="0"/>
              <a:t>. </a:t>
            </a:r>
            <a:r>
              <a:rPr lang="en-US" sz="2400" dirty="0" err="1"/>
              <a:t>Tujuan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diadakannya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pensi</a:t>
            </a:r>
            <a:r>
              <a:rPr lang="en-US" sz="2400" dirty="0"/>
              <a:t> </a:t>
            </a:r>
            <a:r>
              <a:rPr lang="en-US" sz="2400" dirty="0" err="1"/>
              <a:t>tersebut</a:t>
            </a:r>
            <a:r>
              <a:rPr lang="en-US" sz="2400" dirty="0"/>
              <a:t> </a:t>
            </a:r>
            <a:r>
              <a:rPr lang="en-US" sz="2400" dirty="0" err="1"/>
              <a:t>bertujuan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ruang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</a:t>
            </a:r>
            <a:r>
              <a:rPr lang="en-US" sz="2400" dirty="0" err="1"/>
              <a:t>siswi</a:t>
            </a:r>
            <a:r>
              <a:rPr lang="en-US" sz="2400" dirty="0"/>
              <a:t> SMA </a:t>
            </a:r>
            <a:r>
              <a:rPr lang="en-US" sz="2400" dirty="0" err="1"/>
              <a:t>Negeri</a:t>
            </a:r>
            <a:r>
              <a:rPr lang="en-US" sz="2400" dirty="0"/>
              <a:t> 10 Malang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mengekspresikan</a:t>
            </a:r>
            <a:r>
              <a:rPr lang="en-US" sz="2400" dirty="0"/>
              <a:t> </a:t>
            </a:r>
            <a:r>
              <a:rPr lang="en-US" sz="2400" dirty="0" err="1"/>
              <a:t>minat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bakat</a:t>
            </a:r>
            <a:r>
              <a:rPr lang="en-US" sz="2400" dirty="0"/>
              <a:t> yang </a:t>
            </a:r>
            <a:r>
              <a:rPr lang="en-US" sz="2400" dirty="0" err="1"/>
              <a:t>dimiliki</a:t>
            </a:r>
            <a:r>
              <a:rPr lang="en-US" sz="2400" dirty="0"/>
              <a:t> </a:t>
            </a:r>
            <a:r>
              <a:rPr lang="en-US" sz="2400" dirty="0" err="1"/>
              <a:t>masing</a:t>
            </a:r>
            <a:r>
              <a:rPr lang="en-US" sz="2400" dirty="0"/>
              <a:t> – </a:t>
            </a:r>
            <a:r>
              <a:rPr lang="en-US" sz="2400" dirty="0" err="1"/>
              <a:t>masing</a:t>
            </a:r>
            <a:r>
              <a:rPr lang="en-US" sz="2400" dirty="0"/>
              <a:t> </a:t>
            </a:r>
            <a:r>
              <a:rPr lang="en-US" sz="2400" dirty="0" err="1"/>
              <a:t>individu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Pentas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(</a:t>
            </a:r>
            <a:r>
              <a:rPr lang="en-US" sz="2400" dirty="0" err="1"/>
              <a:t>Pensi</a:t>
            </a:r>
            <a:r>
              <a:rPr lang="en-US" sz="2400" dirty="0"/>
              <a:t>)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diselenggarakan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rangka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jadi</a:t>
            </a:r>
            <a:r>
              <a:rPr lang="en-US" sz="2400" dirty="0"/>
              <a:t> SMA </a:t>
            </a:r>
            <a:r>
              <a:rPr lang="en-US" sz="2400" dirty="0" err="1"/>
              <a:t>Negeri</a:t>
            </a:r>
            <a:r>
              <a:rPr lang="en-US" sz="2400" dirty="0"/>
              <a:t> 10 Malang yang </a:t>
            </a:r>
            <a:r>
              <a:rPr lang="en-US" sz="2400" dirty="0" err="1"/>
              <a:t>Ke</a:t>
            </a:r>
            <a:r>
              <a:rPr lang="en-US" sz="2400" dirty="0"/>
              <a:t> 15.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 </a:t>
            </a:r>
            <a:r>
              <a:rPr lang="en-US" sz="2400" dirty="0" err="1"/>
              <a:t>Organisasi</a:t>
            </a:r>
            <a:r>
              <a:rPr lang="en-US" sz="2400" dirty="0"/>
              <a:t> </a:t>
            </a:r>
            <a:r>
              <a:rPr lang="en-US" sz="2400" dirty="0" err="1"/>
              <a:t>Siswa</a:t>
            </a:r>
            <a:r>
              <a:rPr lang="en-US" sz="2400" dirty="0"/>
              <a:t> Intra </a:t>
            </a:r>
            <a:r>
              <a:rPr lang="en-US" sz="2400" dirty="0" err="1"/>
              <a:t>Sekolah</a:t>
            </a:r>
            <a:r>
              <a:rPr lang="en-US" sz="2400" dirty="0"/>
              <a:t> (OSIS) SMA </a:t>
            </a:r>
            <a:r>
              <a:rPr lang="en-US" sz="2400" dirty="0" err="1"/>
              <a:t>Negeri</a:t>
            </a:r>
            <a:r>
              <a:rPr lang="en-US" sz="2400" dirty="0"/>
              <a:t> 10 Malang </a:t>
            </a:r>
            <a:r>
              <a:rPr lang="en-US" sz="2400" dirty="0" err="1"/>
              <a:t>perlu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merayakan</a:t>
            </a:r>
            <a:r>
              <a:rPr lang="en-US" sz="2400" dirty="0"/>
              <a:t> </a:t>
            </a:r>
            <a:r>
              <a:rPr lang="en-US" sz="2400" dirty="0" err="1"/>
              <a:t>hari</a:t>
            </a:r>
            <a:r>
              <a:rPr lang="en-US" sz="2400" dirty="0"/>
              <a:t> </a:t>
            </a:r>
            <a:r>
              <a:rPr lang="en-US" sz="2400" dirty="0" err="1"/>
              <a:t>jadi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mengadakan</a:t>
            </a:r>
            <a:r>
              <a:rPr lang="en-US" sz="2400" dirty="0"/>
              <a:t> </a:t>
            </a:r>
            <a:r>
              <a:rPr lang="en-US" sz="2400" dirty="0" err="1"/>
              <a:t>Pentas</a:t>
            </a:r>
            <a:r>
              <a:rPr lang="en-US" sz="2400" dirty="0"/>
              <a:t> </a:t>
            </a:r>
            <a:r>
              <a:rPr lang="en-US" sz="2400" dirty="0" err="1"/>
              <a:t>Seni</a:t>
            </a:r>
            <a:r>
              <a:rPr lang="en-US" sz="2400" dirty="0"/>
              <a:t> (</a:t>
            </a:r>
            <a:r>
              <a:rPr lang="en-US" sz="2400" dirty="0" err="1"/>
              <a:t>Pensi</a:t>
            </a:r>
            <a:r>
              <a:rPr lang="en-US" sz="2400" dirty="0"/>
              <a:t>) </a:t>
            </a:r>
            <a:r>
              <a:rPr lang="en-US" sz="2400" dirty="0" err="1"/>
              <a:t>ini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24132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6214" y="1236371"/>
            <a:ext cx="11642501" cy="3825025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500" b="1" dirty="0"/>
              <a:t>B. </a:t>
            </a:r>
            <a:r>
              <a:rPr lang="en-US" sz="2500" b="1" dirty="0" err="1"/>
              <a:t>Tujuan</a:t>
            </a:r>
            <a:r>
              <a:rPr lang="en-US" sz="2500" b="1" dirty="0"/>
              <a:t> </a:t>
            </a:r>
            <a:r>
              <a:rPr lang="en-US" sz="2500" b="1" dirty="0" err="1"/>
              <a:t>Kegiatan</a:t>
            </a:r>
            <a:endParaRPr lang="en-US" sz="2500" dirty="0"/>
          </a:p>
          <a:p>
            <a:r>
              <a:rPr lang="en-US" sz="2500" dirty="0" err="1"/>
              <a:t>Adapun</a:t>
            </a:r>
            <a:r>
              <a:rPr lang="en-US" sz="2500" dirty="0"/>
              <a:t> </a:t>
            </a:r>
            <a:r>
              <a:rPr lang="en-US" sz="2500" dirty="0" err="1"/>
              <a:t>tujuan</a:t>
            </a:r>
            <a:r>
              <a:rPr lang="en-US" sz="2500" dirty="0"/>
              <a:t> </a:t>
            </a:r>
            <a:r>
              <a:rPr lang="en-US" sz="2500" dirty="0" err="1"/>
              <a:t>dari</a:t>
            </a:r>
            <a:r>
              <a:rPr lang="en-US" sz="2500" dirty="0"/>
              <a:t> </a:t>
            </a:r>
            <a:r>
              <a:rPr lang="en-US" sz="2500" dirty="0" err="1"/>
              <a:t>diadakannya</a:t>
            </a:r>
            <a:r>
              <a:rPr lang="en-US" sz="2500" dirty="0"/>
              <a:t> </a:t>
            </a:r>
            <a:r>
              <a:rPr lang="en-US" sz="2500" dirty="0" err="1"/>
              <a:t>kegiatan</a:t>
            </a:r>
            <a:r>
              <a:rPr lang="en-US" sz="2500" dirty="0"/>
              <a:t> </a:t>
            </a:r>
            <a:r>
              <a:rPr lang="en-US" sz="2500" dirty="0" err="1"/>
              <a:t>Pentas</a:t>
            </a:r>
            <a:r>
              <a:rPr lang="en-US" sz="2500" dirty="0"/>
              <a:t> </a:t>
            </a:r>
            <a:r>
              <a:rPr lang="en-US" sz="2500" dirty="0" err="1"/>
              <a:t>Seni</a:t>
            </a:r>
            <a:r>
              <a:rPr lang="en-US" sz="2500" dirty="0"/>
              <a:t> (</a:t>
            </a:r>
            <a:r>
              <a:rPr lang="en-US" sz="2500" dirty="0" err="1"/>
              <a:t>Pensi</a:t>
            </a:r>
            <a:r>
              <a:rPr lang="en-US" sz="2500" dirty="0"/>
              <a:t>) </a:t>
            </a:r>
            <a:r>
              <a:rPr lang="en-US" sz="2500" dirty="0" err="1"/>
              <a:t>ini</a:t>
            </a:r>
            <a:r>
              <a:rPr lang="en-US" sz="2500" dirty="0"/>
              <a:t> </a:t>
            </a:r>
            <a:r>
              <a:rPr lang="en-US" sz="2500" dirty="0" err="1"/>
              <a:t>adalah</a:t>
            </a:r>
            <a:r>
              <a:rPr lang="en-US" sz="2500" dirty="0"/>
              <a:t>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berikut</a:t>
            </a:r>
            <a:r>
              <a:rPr lang="en-US" sz="2500" dirty="0"/>
              <a:t>.</a:t>
            </a:r>
          </a:p>
          <a:p>
            <a:pPr lvl="0"/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ruang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siswa</a:t>
            </a:r>
            <a:r>
              <a:rPr lang="en-US" sz="2500" dirty="0"/>
              <a:t> </a:t>
            </a:r>
            <a:r>
              <a:rPr lang="en-US" sz="2500" dirty="0" err="1"/>
              <a:t>siswi</a:t>
            </a:r>
            <a:r>
              <a:rPr lang="en-US" sz="2500" dirty="0"/>
              <a:t> SMA </a:t>
            </a:r>
            <a:r>
              <a:rPr lang="en-US" sz="2500" dirty="0" err="1"/>
              <a:t>Negeri</a:t>
            </a:r>
            <a:r>
              <a:rPr lang="en-US" sz="2500" dirty="0"/>
              <a:t> 10 Malang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mengekspresikan</a:t>
            </a:r>
            <a:r>
              <a:rPr lang="en-US" sz="2500" dirty="0"/>
              <a:t> </a:t>
            </a:r>
            <a:r>
              <a:rPr lang="en-US" sz="2500" dirty="0" err="1"/>
              <a:t>minat</a:t>
            </a:r>
            <a:r>
              <a:rPr lang="en-US" sz="2500" dirty="0"/>
              <a:t> </a:t>
            </a:r>
            <a:r>
              <a:rPr lang="en-US" sz="2500" dirty="0" err="1"/>
              <a:t>dan</a:t>
            </a:r>
            <a:r>
              <a:rPr lang="en-US" sz="2500" dirty="0"/>
              <a:t> </a:t>
            </a:r>
            <a:r>
              <a:rPr lang="en-US" sz="2500" dirty="0" err="1"/>
              <a:t>bakat</a:t>
            </a:r>
            <a:r>
              <a:rPr lang="en-US" sz="2500" dirty="0"/>
              <a:t> yang </a:t>
            </a:r>
            <a:r>
              <a:rPr lang="en-US" sz="2500" dirty="0" err="1"/>
              <a:t>dimilikinya</a:t>
            </a:r>
            <a:r>
              <a:rPr lang="en-US" sz="2500" dirty="0"/>
              <a:t>.</a:t>
            </a:r>
          </a:p>
          <a:p>
            <a:pPr lvl="0"/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ruang</a:t>
            </a:r>
            <a:r>
              <a:rPr lang="en-US" sz="2500" dirty="0"/>
              <a:t> </a:t>
            </a:r>
            <a:r>
              <a:rPr lang="en-US" sz="2500" dirty="0" err="1"/>
              <a:t>untuk</a:t>
            </a:r>
            <a:r>
              <a:rPr lang="en-US" sz="2500" dirty="0"/>
              <a:t> </a:t>
            </a:r>
            <a:r>
              <a:rPr lang="en-US" sz="2500" dirty="0" err="1"/>
              <a:t>mempererat</a:t>
            </a:r>
            <a:r>
              <a:rPr lang="en-US" sz="2500" dirty="0"/>
              <a:t> </a:t>
            </a:r>
            <a:r>
              <a:rPr lang="en-US" sz="2500" dirty="0" err="1"/>
              <a:t>tali</a:t>
            </a:r>
            <a:r>
              <a:rPr lang="en-US" sz="2500" dirty="0"/>
              <a:t> </a:t>
            </a:r>
            <a:r>
              <a:rPr lang="en-US" sz="2500" dirty="0" err="1"/>
              <a:t>silaturahmi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seluruh</a:t>
            </a:r>
            <a:r>
              <a:rPr lang="en-US" sz="2500" dirty="0"/>
              <a:t> </a:t>
            </a:r>
            <a:r>
              <a:rPr lang="en-US" sz="2500" dirty="0" err="1"/>
              <a:t>siswa</a:t>
            </a:r>
            <a:r>
              <a:rPr lang="en-US" sz="2500" dirty="0"/>
              <a:t> </a:t>
            </a:r>
            <a:r>
              <a:rPr lang="en-US" sz="2500" dirty="0" err="1"/>
              <a:t>siswi</a:t>
            </a:r>
            <a:r>
              <a:rPr lang="en-US" sz="2500" dirty="0"/>
              <a:t> SMA </a:t>
            </a:r>
            <a:r>
              <a:rPr lang="en-US" sz="2500" dirty="0" err="1"/>
              <a:t>Negeri</a:t>
            </a:r>
            <a:r>
              <a:rPr lang="en-US" sz="2500" dirty="0"/>
              <a:t> 10 Malang.</a:t>
            </a:r>
          </a:p>
          <a:p>
            <a:pPr lvl="0"/>
            <a:r>
              <a:rPr lang="en-US" sz="2500" dirty="0" err="1"/>
              <a:t>Memberikan</a:t>
            </a:r>
            <a:r>
              <a:rPr lang="en-US" sz="2500" dirty="0"/>
              <a:t> </a:t>
            </a:r>
            <a:r>
              <a:rPr lang="en-US" sz="2500" dirty="0" err="1"/>
              <a:t>ruang</a:t>
            </a:r>
            <a:r>
              <a:rPr lang="en-US" sz="2500" dirty="0"/>
              <a:t> </a:t>
            </a:r>
            <a:r>
              <a:rPr lang="en-US" sz="2500" dirty="0" err="1"/>
              <a:t>bagi</a:t>
            </a:r>
            <a:r>
              <a:rPr lang="en-US" sz="2500" dirty="0"/>
              <a:t> </a:t>
            </a:r>
            <a:r>
              <a:rPr lang="en-US" sz="2500" dirty="0" err="1"/>
              <a:t>siswa</a:t>
            </a:r>
            <a:r>
              <a:rPr lang="en-US" sz="2500" dirty="0"/>
              <a:t> </a:t>
            </a:r>
            <a:r>
              <a:rPr lang="en-US" sz="2500" dirty="0" err="1"/>
              <a:t>siswi</a:t>
            </a:r>
            <a:r>
              <a:rPr lang="en-US" sz="2500" dirty="0"/>
              <a:t> SMA </a:t>
            </a:r>
            <a:r>
              <a:rPr lang="en-US" sz="2500" dirty="0" err="1"/>
              <a:t>Negeri</a:t>
            </a:r>
            <a:r>
              <a:rPr lang="en-US" sz="2500" dirty="0"/>
              <a:t> 10 Malang </a:t>
            </a:r>
            <a:r>
              <a:rPr lang="en-US" sz="2500" dirty="0" err="1"/>
              <a:t>sebagai</a:t>
            </a:r>
            <a:r>
              <a:rPr lang="en-US" sz="2500" dirty="0"/>
              <a:t> </a:t>
            </a:r>
            <a:r>
              <a:rPr lang="en-US" sz="2500" dirty="0" err="1"/>
              <a:t>sarana</a:t>
            </a:r>
            <a:r>
              <a:rPr lang="en-US" sz="2500" dirty="0"/>
              <a:t> </a:t>
            </a:r>
            <a:r>
              <a:rPr lang="en-US" sz="2500" dirty="0" err="1"/>
              <a:t>hiburan</a:t>
            </a:r>
            <a:r>
              <a:rPr lang="en-US" sz="2500" dirty="0"/>
              <a:t> </a:t>
            </a:r>
            <a:r>
              <a:rPr lang="en-US" sz="2500" dirty="0" err="1"/>
              <a:t>dalam</a:t>
            </a:r>
            <a:r>
              <a:rPr lang="en-US" sz="2500" dirty="0"/>
              <a:t> </a:t>
            </a:r>
            <a:r>
              <a:rPr lang="en-US" sz="2500" dirty="0" err="1"/>
              <a:t>melepas</a:t>
            </a:r>
            <a:r>
              <a:rPr lang="en-US" sz="2500" dirty="0"/>
              <a:t> </a:t>
            </a:r>
            <a:r>
              <a:rPr lang="en-US" sz="2500" dirty="0" err="1"/>
              <a:t>kejenuhan</a:t>
            </a:r>
            <a:r>
              <a:rPr lang="en-US" sz="2500" dirty="0"/>
              <a:t> </a:t>
            </a:r>
            <a:r>
              <a:rPr lang="en-US" sz="2500" dirty="0" err="1"/>
              <a:t>belajar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0805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4851" y="335846"/>
            <a:ext cx="11384924" cy="5355312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r>
              <a:rPr lang="en-US" b="1" dirty="0" smtClean="0"/>
              <a:t>II. ISI PROPOSAL</a:t>
            </a:r>
          </a:p>
          <a:p>
            <a:endParaRPr lang="en-US" dirty="0" smtClean="0"/>
          </a:p>
          <a:p>
            <a:r>
              <a:rPr lang="en-US" b="1" dirty="0" smtClean="0"/>
              <a:t>A. </a:t>
            </a:r>
            <a:r>
              <a:rPr lang="en-US" b="1" dirty="0" err="1" smtClean="0"/>
              <a:t>Tema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Pentas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(</a:t>
            </a:r>
            <a:r>
              <a:rPr lang="en-US" dirty="0" err="1" smtClean="0"/>
              <a:t>Pensi</a:t>
            </a:r>
            <a:r>
              <a:rPr lang="en-US" dirty="0" smtClean="0"/>
              <a:t>) </a:t>
            </a:r>
            <a:r>
              <a:rPr lang="en-US" dirty="0" err="1" smtClean="0"/>
              <a:t>ini</a:t>
            </a:r>
            <a:r>
              <a:rPr lang="en-US" dirty="0" smtClean="0"/>
              <a:t>, SMA </a:t>
            </a:r>
            <a:r>
              <a:rPr lang="en-US" dirty="0" err="1" smtClean="0"/>
              <a:t>Negeri</a:t>
            </a:r>
            <a:r>
              <a:rPr lang="en-US" dirty="0" smtClean="0"/>
              <a:t> 10 Malang </a:t>
            </a:r>
            <a:r>
              <a:rPr lang="en-US" dirty="0" err="1" smtClean="0"/>
              <a:t>mengangkat</a:t>
            </a:r>
            <a:r>
              <a:rPr lang="en-US" dirty="0" smtClean="0"/>
              <a:t> </a:t>
            </a:r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“Tempo </a:t>
            </a:r>
            <a:r>
              <a:rPr lang="en-US" dirty="0" err="1" smtClean="0"/>
              <a:t>Doeloe</a:t>
            </a:r>
            <a:r>
              <a:rPr lang="en-US" dirty="0" smtClean="0"/>
              <a:t>”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para </a:t>
            </a:r>
            <a:r>
              <a:rPr lang="en-US" dirty="0" err="1" smtClean="0"/>
              <a:t>siswa</a:t>
            </a:r>
            <a:r>
              <a:rPr lang="en-US" dirty="0" smtClean="0"/>
              <a:t> SMA </a:t>
            </a:r>
            <a:r>
              <a:rPr lang="en-US" dirty="0" err="1" smtClean="0"/>
              <a:t>Negeri</a:t>
            </a:r>
            <a:r>
              <a:rPr lang="en-US" dirty="0" smtClean="0"/>
              <a:t> 10 Malang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unjuk</a:t>
            </a:r>
            <a:r>
              <a:rPr lang="en-US" dirty="0" smtClean="0"/>
              <a:t> </a:t>
            </a:r>
            <a:r>
              <a:rPr lang="en-US" dirty="0" err="1" smtClean="0"/>
              <a:t>bakat</a:t>
            </a:r>
            <a:r>
              <a:rPr lang="en-US" dirty="0" smtClean="0"/>
              <a:t> yang </a:t>
            </a:r>
            <a:r>
              <a:rPr lang="en-US" dirty="0" err="1" smtClean="0"/>
              <a:t>dimiliki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masing</a:t>
            </a:r>
            <a:r>
              <a:rPr lang="en-US" dirty="0" smtClean="0"/>
              <a:t> – </a:t>
            </a:r>
            <a:r>
              <a:rPr lang="en-US" dirty="0" err="1" smtClean="0"/>
              <a:t>masing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di </a:t>
            </a:r>
            <a:r>
              <a:rPr lang="en-US" dirty="0" err="1" smtClean="0"/>
              <a:t>panggung</a:t>
            </a:r>
            <a:r>
              <a:rPr lang="en-US" dirty="0" smtClean="0"/>
              <a:t> </a:t>
            </a:r>
            <a:r>
              <a:rPr lang="en-US" dirty="0" err="1" smtClean="0"/>
              <a:t>pensi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B. </a:t>
            </a:r>
            <a:r>
              <a:rPr lang="en-US" b="1" dirty="0" err="1" smtClean="0"/>
              <a:t>Macam</a:t>
            </a:r>
            <a:r>
              <a:rPr lang="en-US" b="1" dirty="0" smtClean="0"/>
              <a:t>–</a:t>
            </a:r>
            <a:r>
              <a:rPr lang="en-US" b="1" dirty="0" err="1" smtClean="0"/>
              <a:t>Macam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meramaikan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Pentas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(</a:t>
            </a:r>
            <a:r>
              <a:rPr lang="en-US" dirty="0" err="1" smtClean="0"/>
              <a:t>Pensi</a:t>
            </a:r>
            <a:r>
              <a:rPr lang="en-US" dirty="0" smtClean="0"/>
              <a:t>) SMA </a:t>
            </a:r>
            <a:r>
              <a:rPr lang="en-US" dirty="0" err="1" smtClean="0"/>
              <a:t>Negeri</a:t>
            </a:r>
            <a:r>
              <a:rPr lang="en-US" dirty="0" smtClean="0"/>
              <a:t> 10 Malang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Tari</a:t>
            </a:r>
            <a:r>
              <a:rPr lang="en-US" dirty="0" smtClean="0"/>
              <a:t> </a:t>
            </a:r>
            <a:r>
              <a:rPr lang="en-US" dirty="0" err="1" smtClean="0"/>
              <a:t>Tradisional</a:t>
            </a:r>
            <a:endParaRPr lang="en-US" dirty="0" smtClean="0"/>
          </a:p>
          <a:p>
            <a:pPr lvl="0"/>
            <a:r>
              <a:rPr lang="en-US" dirty="0" smtClean="0"/>
              <a:t>Band</a:t>
            </a:r>
          </a:p>
          <a:p>
            <a:pPr lvl="0"/>
            <a:r>
              <a:rPr lang="en-US" dirty="0" smtClean="0"/>
              <a:t>Dance</a:t>
            </a:r>
          </a:p>
          <a:p>
            <a:pPr lvl="0"/>
            <a:r>
              <a:rPr lang="en-US" dirty="0" smtClean="0"/>
              <a:t>Cheerleader</a:t>
            </a:r>
          </a:p>
          <a:p>
            <a:pPr lvl="0"/>
            <a:r>
              <a:rPr lang="en-US" dirty="0" err="1" smtClean="0"/>
              <a:t>Teater</a:t>
            </a:r>
            <a:endParaRPr lang="en-US" dirty="0" smtClean="0"/>
          </a:p>
          <a:p>
            <a:pPr lvl="0"/>
            <a:r>
              <a:rPr lang="en-US" dirty="0" err="1" smtClean="0"/>
              <a:t>Samroh</a:t>
            </a:r>
            <a:endParaRPr lang="en-US" dirty="0" smtClean="0"/>
          </a:p>
          <a:p>
            <a:pPr lvl="0"/>
            <a:r>
              <a:rPr lang="en-US" dirty="0" err="1" smtClean="0"/>
              <a:t>Dj</a:t>
            </a:r>
            <a:endParaRPr lang="en-US" dirty="0" smtClean="0"/>
          </a:p>
          <a:p>
            <a:r>
              <a:rPr lang="en-US" b="1" dirty="0" smtClean="0"/>
              <a:t>C. </a:t>
            </a:r>
            <a:r>
              <a:rPr lang="en-US" b="1" dirty="0" err="1" smtClean="0"/>
              <a:t>Peserta</a:t>
            </a:r>
            <a:r>
              <a:rPr lang="en-US" b="1" dirty="0" smtClean="0"/>
              <a:t> </a:t>
            </a:r>
            <a:r>
              <a:rPr lang="en-US" b="1" dirty="0" err="1" smtClean="0"/>
              <a:t>Kegiatan</a:t>
            </a:r>
            <a:endParaRPr lang="en-US" dirty="0" smtClean="0"/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Pentas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 (</a:t>
            </a:r>
            <a:r>
              <a:rPr lang="en-US" dirty="0" err="1" smtClean="0"/>
              <a:t>Pensi</a:t>
            </a:r>
            <a:r>
              <a:rPr lang="en-US" dirty="0" smtClean="0"/>
              <a:t>) SMA </a:t>
            </a:r>
            <a:r>
              <a:rPr lang="en-US" dirty="0" err="1" smtClean="0"/>
              <a:t>Negeri</a:t>
            </a:r>
            <a:r>
              <a:rPr lang="en-US" dirty="0" smtClean="0"/>
              <a:t> 10 Malang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siswa</a:t>
            </a:r>
            <a:r>
              <a:rPr lang="en-US" dirty="0" smtClean="0"/>
              <a:t> </a:t>
            </a:r>
            <a:r>
              <a:rPr lang="en-US" dirty="0" err="1" smtClean="0"/>
              <a:t>siswi</a:t>
            </a:r>
            <a:r>
              <a:rPr lang="en-US" dirty="0" smtClean="0"/>
              <a:t> </a:t>
            </a:r>
            <a:r>
              <a:rPr lang="en-US" dirty="0" err="1" smtClean="0"/>
              <a:t>kelas</a:t>
            </a:r>
            <a:r>
              <a:rPr lang="en-US" dirty="0" smtClean="0"/>
              <a:t> 1,2,3 SMA </a:t>
            </a:r>
            <a:r>
              <a:rPr lang="en-US" dirty="0" err="1" smtClean="0"/>
              <a:t>Negeri</a:t>
            </a:r>
            <a:r>
              <a:rPr lang="en-US" dirty="0" smtClean="0"/>
              <a:t> 10 Malang. </a:t>
            </a: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pensi</a:t>
            </a:r>
            <a:r>
              <a:rPr lang="en-US" dirty="0" smtClean="0"/>
              <a:t> </a:t>
            </a:r>
            <a:r>
              <a:rPr lang="en-US" dirty="0" err="1" smtClean="0"/>
              <a:t>diikuti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alumni SMA </a:t>
            </a:r>
            <a:r>
              <a:rPr lang="en-US" dirty="0" err="1" smtClean="0"/>
              <a:t>Negeri</a:t>
            </a:r>
            <a:r>
              <a:rPr lang="en-US" dirty="0" smtClean="0"/>
              <a:t> 10 Malang.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3540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8185" y="309093"/>
            <a:ext cx="10457645" cy="5954066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1800"/>
              </a:spcAf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Adapun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dalam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kegiatan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Pensi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adalah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sebagai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berikut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Tari</a:t>
            </a: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Tradisional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09.00 WIB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Band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9.30 WIB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Dance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10.30 WIB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n-US" b="1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Cheerleader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Tanggal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Januari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2018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Waktu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11.00 WIB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sampai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selesai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SzPts val="1000"/>
              <a:buFont typeface="Wingdings" panose="05000000000000000000" pitchFamily="2" charset="2"/>
              <a:buChar char=""/>
              <a:tabLst>
                <a:tab pos="457200" algn="l"/>
              </a:tabLst>
            </a:pP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Tempat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Panggung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Pentas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SMA </a:t>
            </a:r>
            <a:r>
              <a:rPr lang="en-US" dirty="0" err="1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Negeri</a:t>
            </a:r>
            <a:r>
              <a:rPr lang="en-US" dirty="0" smtClean="0">
                <a:effectLst/>
                <a:latin typeface="Georgia" panose="02040502050405020303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 Malang.</a:t>
            </a:r>
            <a:endParaRPr lang="en-US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4618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</TotalTime>
  <Words>1180</Words>
  <Application>Microsoft Office PowerPoint</Application>
  <PresentationFormat>Widescreen</PresentationFormat>
  <Paragraphs>195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Georgia</vt:lpstr>
      <vt:lpstr>Times New Roman</vt:lpstr>
      <vt:lpstr>Wingdings</vt:lpstr>
      <vt:lpstr>Office Theme</vt:lpstr>
      <vt:lpstr>MENYUSUN PROPOSAL KEGIATAN ACARA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MENELAAH HASIL PROPOSAL</dc:title>
  <dc:creator>Anita</dc:creator>
  <cp:lastModifiedBy>Anita</cp:lastModifiedBy>
  <cp:revision>18</cp:revision>
  <dcterms:created xsi:type="dcterms:W3CDTF">2020-11-26T03:03:11Z</dcterms:created>
  <dcterms:modified xsi:type="dcterms:W3CDTF">2022-01-20T05:57:18Z</dcterms:modified>
</cp:coreProperties>
</file>