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1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9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4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5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3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1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4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3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0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4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D8FFE-5C6D-4891-A025-3FF469260500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67AF-3122-468A-A945-598220550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4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uksinau.com/2016/07/verba-material-dan-verba-tingkah-laku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MENGANALISIS KAIDAH KEBAHASAAN PROPOSAL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64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 smtClean="0"/>
              <a:t>KAIDAH KEBEHASAAN PROPOSAL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 smtClean="0"/>
              <a:t>Ilmiah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menuliskan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proposal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istilah-istilah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di </a:t>
            </a:r>
            <a:r>
              <a:rPr lang="en-US" dirty="0" err="1"/>
              <a:t>pahami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keilmuan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Menggunakan</a:t>
            </a:r>
            <a:r>
              <a:rPr lang="en-US" dirty="0"/>
              <a:t> Kata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Tindakan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dibuatnya</a:t>
            </a:r>
            <a:r>
              <a:rPr lang="en-US" dirty="0"/>
              <a:t> proposal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merencanakan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proposal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kata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kepingan</a:t>
            </a:r>
            <a:r>
              <a:rPr lang="en-US" dirty="0"/>
              <a:t> </a:t>
            </a:r>
            <a:r>
              <a:rPr lang="en-US" dirty="0" err="1"/>
              <a:t>dibuatnya</a:t>
            </a:r>
            <a:r>
              <a:rPr lang="en-US" dirty="0"/>
              <a:t> proposal.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0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smtClean="0"/>
              <a:t>KAIDAH KEBEHASAAN PROPOSAL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Menggunakan</a:t>
            </a:r>
            <a:r>
              <a:rPr lang="en-US" dirty="0"/>
              <a:t> Kata </a:t>
            </a:r>
            <a:r>
              <a:rPr lang="en-US" dirty="0" err="1" smtClean="0"/>
              <a:t>Pendefinisian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6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proposal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kata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kata </a:t>
            </a:r>
            <a:r>
              <a:rPr lang="en-US" dirty="0" err="1"/>
              <a:t>yaitu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, </a:t>
            </a:r>
            <a:r>
              <a:rPr lang="en-US" dirty="0" err="1"/>
              <a:t>merupakan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Menggunakan</a:t>
            </a:r>
            <a:r>
              <a:rPr lang="en-US" dirty="0"/>
              <a:t> Kata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 smtClean="0"/>
              <a:t>Perincian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chemeClr val="accent6"/>
          </a:soli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perincian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. Kata-kata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memperjelas</a:t>
            </a:r>
            <a:r>
              <a:rPr lang="en-US" dirty="0"/>
              <a:t> </a:t>
            </a:r>
            <a:r>
              <a:rPr lang="en-US" dirty="0" err="1"/>
              <a:t>pembahasan</a:t>
            </a:r>
            <a:r>
              <a:rPr lang="en-US" dirty="0"/>
              <a:t> proposal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 agar </a:t>
            </a:r>
            <a:r>
              <a:rPr lang="en-US" dirty="0" err="1"/>
              <a:t>mudah</a:t>
            </a:r>
            <a:r>
              <a:rPr lang="en-US" dirty="0"/>
              <a:t> di </a:t>
            </a:r>
            <a:r>
              <a:rPr lang="en-US" dirty="0" err="1"/>
              <a:t>pahami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4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dirty="0" smtClean="0"/>
              <a:t>KAIDAH KEBEHASAAN PROPOSAL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Menggunakan</a:t>
            </a:r>
            <a:r>
              <a:rPr lang="en-US" dirty="0"/>
              <a:t> Kata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</a:t>
            </a:r>
            <a:r>
              <a:rPr lang="en-US" dirty="0" err="1" smtClean="0"/>
              <a:t>akan</a:t>
            </a:r>
            <a:r>
              <a:rPr lang="en-US" dirty="0" smtClean="0"/>
              <a:t>-an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Yang </a:t>
            </a:r>
            <a:r>
              <a:rPr lang="en-US" dirty="0" err="1"/>
              <a:t>kelima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Kata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-</a:t>
            </a:r>
            <a:r>
              <a:rPr lang="en-US" dirty="0" err="1"/>
              <a:t>akan</a:t>
            </a:r>
            <a:r>
              <a:rPr lang="en-US" dirty="0"/>
              <a:t>-an,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kata-kata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kata-kata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memperjelas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yang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proposal.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n-US" dirty="0"/>
              <a:t>6. </a:t>
            </a:r>
            <a:r>
              <a:rPr lang="en-US" dirty="0" err="1"/>
              <a:t>Menggunakan</a:t>
            </a:r>
            <a:r>
              <a:rPr lang="en-US" dirty="0"/>
              <a:t> Kata </a:t>
            </a:r>
            <a:r>
              <a:rPr lang="en-US" dirty="0" err="1" smtClean="0"/>
              <a:t>Denotatif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denotatif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. </a:t>
            </a:r>
            <a:r>
              <a:rPr lang="en-US" dirty="0" err="1"/>
              <a:t>Denotatif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yang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terkandung</a:t>
            </a:r>
            <a:r>
              <a:rPr lang="en-US" dirty="0"/>
              <a:t> kata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denotatif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= </a:t>
            </a:r>
            <a:r>
              <a:rPr lang="en-US" dirty="0" err="1"/>
              <a:t>wisma</a:t>
            </a:r>
            <a:r>
              <a:rPr lang="en-US" dirty="0"/>
              <a:t>, </a:t>
            </a:r>
            <a:r>
              <a:rPr lang="en-US" dirty="0" err="1"/>
              <a:t>gedung</a:t>
            </a:r>
            <a:r>
              <a:rPr lang="en-US" dirty="0"/>
              <a:t>, </a:t>
            </a:r>
            <a:r>
              <a:rPr lang="en-US" dirty="0" err="1"/>
              <a:t>penginapan</a:t>
            </a:r>
            <a:r>
              <a:rPr lang="en-US" dirty="0"/>
              <a:t>, hotel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59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3042" y="437882"/>
            <a:ext cx="8036417" cy="72121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900" dirty="0"/>
              <a:t>Jenis verba (kata kerja)</a:t>
            </a:r>
            <a:endParaRPr lang="en-US" sz="3900" dirty="0"/>
          </a:p>
        </p:txBody>
      </p:sp>
      <p:sp>
        <p:nvSpPr>
          <p:cNvPr id="3" name="Rectangle 2"/>
          <p:cNvSpPr/>
          <p:nvPr/>
        </p:nvSpPr>
        <p:spPr>
          <a:xfrm>
            <a:off x="695459" y="1841679"/>
            <a:ext cx="4237149" cy="18803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500" dirty="0"/>
              <a:t>1.  </a:t>
            </a:r>
            <a:r>
              <a:rPr lang="id-ID" sz="2500" dirty="0">
                <a:hlinkClick r:id="rId2" tooltip="Verba Material"/>
              </a:rPr>
              <a:t>Verba material</a:t>
            </a:r>
            <a:r>
              <a:rPr lang="id-ID" sz="2500" dirty="0"/>
              <a:t>,  verba ini yang menunjukkan perbuatan fisik/peristiwa.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1262131" y="4930462"/>
            <a:ext cx="9285666" cy="183094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500" dirty="0"/>
              <a:t>3. Verba mental,  verba yang menerangkan persepsi (misalnya melihat, merasa), afeksi </a:t>
            </a:r>
            <a:r>
              <a:rPr lang="id-ID" sz="2500" dirty="0" smtClean="0"/>
              <a:t>(misalnya </a:t>
            </a:r>
            <a:r>
              <a:rPr lang="id-ID" sz="2500" dirty="0"/>
              <a:t>suka, khawatir), dan kognisi (</a:t>
            </a:r>
            <a:r>
              <a:rPr lang="id-ID" sz="2500" dirty="0" smtClean="0"/>
              <a:t>misalnya</a:t>
            </a:r>
            <a:r>
              <a:rPr lang="en-US" sz="2500" dirty="0" smtClean="0"/>
              <a:t> </a:t>
            </a:r>
            <a:r>
              <a:rPr lang="id-ID" sz="2500" dirty="0" smtClean="0"/>
              <a:t>berpikir</a:t>
            </a:r>
            <a:r>
              <a:rPr lang="id-ID" sz="2500" dirty="0"/>
              <a:t>, mengerti). Pada verba </a:t>
            </a:r>
            <a:r>
              <a:rPr lang="id-ID" sz="2500" dirty="0" smtClean="0"/>
              <a:t>mental </a:t>
            </a:r>
            <a:r>
              <a:rPr lang="id-ID" sz="2500" dirty="0"/>
              <a:t>ini terdapat partisipan </a:t>
            </a:r>
            <a:r>
              <a:rPr lang="id-ID" sz="2500" dirty="0" smtClean="0"/>
              <a:t>pengindraan </a:t>
            </a:r>
            <a:r>
              <a:rPr lang="id-ID" sz="2500" dirty="0"/>
              <a:t>(</a:t>
            </a:r>
            <a:r>
              <a:rPr lang="id-ID" sz="2500" i="1" dirty="0"/>
              <a:t>senser</a:t>
            </a:r>
            <a:r>
              <a:rPr lang="id-ID" sz="2500" dirty="0"/>
              <a:t>) dan fenomena.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5821250" y="1841679"/>
            <a:ext cx="4237149" cy="18803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000" dirty="0"/>
              <a:t>2. Verba relasional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85376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MENGANALISIS KAIDAH KEBAHASAAN PROPOSAL</vt:lpstr>
      <vt:lpstr>KAIDAH KEBEHASAAN PROPOSAL</vt:lpstr>
      <vt:lpstr>KAIDAH KEBEHASAAN PROPOSAL</vt:lpstr>
      <vt:lpstr>KAIDAH KEBEHASAAN PROPOSAL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MENGANALISIS KAIDAH KEBAHASAAN PROPOSAL</dc:title>
  <dc:creator>Anita</dc:creator>
  <cp:lastModifiedBy>Anita</cp:lastModifiedBy>
  <cp:revision>3</cp:revision>
  <dcterms:created xsi:type="dcterms:W3CDTF">2020-11-22T06:03:08Z</dcterms:created>
  <dcterms:modified xsi:type="dcterms:W3CDTF">2020-11-22T06:18:04Z</dcterms:modified>
</cp:coreProperties>
</file>