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67" r:id="rId6"/>
    <p:sldId id="268" r:id="rId7"/>
    <p:sldId id="269" r:id="rId8"/>
    <p:sldId id="270" r:id="rId9"/>
    <p:sldId id="271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1259-387E-4AE2-A3F4-93D70B8D930A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C56E-8F1A-4CD7-A1A2-516D3DE0E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229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1259-387E-4AE2-A3F4-93D70B8D930A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C56E-8F1A-4CD7-A1A2-516D3DE0E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515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1259-387E-4AE2-A3F4-93D70B8D930A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C56E-8F1A-4CD7-A1A2-516D3DE0E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993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1259-387E-4AE2-A3F4-93D70B8D930A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C56E-8F1A-4CD7-A1A2-516D3DE0E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798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1259-387E-4AE2-A3F4-93D70B8D930A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C56E-8F1A-4CD7-A1A2-516D3DE0E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117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1259-387E-4AE2-A3F4-93D70B8D930A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C56E-8F1A-4CD7-A1A2-516D3DE0E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7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1259-387E-4AE2-A3F4-93D70B8D930A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C56E-8F1A-4CD7-A1A2-516D3DE0E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661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1259-387E-4AE2-A3F4-93D70B8D930A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C56E-8F1A-4CD7-A1A2-516D3DE0E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051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1259-387E-4AE2-A3F4-93D70B8D930A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C56E-8F1A-4CD7-A1A2-516D3DE0E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916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1259-387E-4AE2-A3F4-93D70B8D930A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C56E-8F1A-4CD7-A1A2-516D3DE0E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047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1259-387E-4AE2-A3F4-93D70B8D930A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C56E-8F1A-4CD7-A1A2-516D3DE0E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044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91259-387E-4AE2-A3F4-93D70B8D930A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4C56E-8F1A-4CD7-A1A2-516D3DE0E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540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en-US" dirty="0" smtClean="0"/>
              <a:t>MENGANALISIS ISI DAN SISTEMATIKA PROPOSAL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n-US" dirty="0" smtClean="0"/>
              <a:t>OLEH </a:t>
            </a:r>
          </a:p>
          <a:p>
            <a:r>
              <a:rPr lang="en-US" dirty="0" smtClean="0"/>
              <a:t>ANITA DOLOKSARIBU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165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es-ES" sz="3500" dirty="0" err="1"/>
              <a:t>Tujuan</a:t>
            </a:r>
            <a:r>
              <a:rPr lang="es-ES" sz="3500" dirty="0"/>
              <a:t> </a:t>
            </a:r>
            <a:r>
              <a:rPr lang="es-ES" sz="3500" dirty="0" err="1"/>
              <a:t>proposal</a:t>
            </a:r>
            <a:r>
              <a:rPr lang="es-ES" sz="3500" dirty="0"/>
              <a:t> </a:t>
            </a:r>
            <a:r>
              <a:rPr lang="es-ES" sz="3500" dirty="0" err="1"/>
              <a:t>penelitian</a:t>
            </a:r>
            <a:r>
              <a:rPr lang="es-ES" sz="3500" dirty="0"/>
              <a:t> dan </a:t>
            </a:r>
            <a:r>
              <a:rPr lang="es-ES" sz="3500" dirty="0" err="1"/>
              <a:t>proposal</a:t>
            </a:r>
            <a:r>
              <a:rPr lang="es-ES" sz="3500" dirty="0"/>
              <a:t> </a:t>
            </a:r>
            <a:r>
              <a:rPr lang="es-ES" sz="3500" dirty="0" err="1"/>
              <a:t>kegiatan</a:t>
            </a:r>
            <a:endParaRPr lang="en-US" sz="35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solidFill>
            <a:schemeClr val="accent4">
              <a:lumMod val="75000"/>
            </a:schemeClr>
          </a:solidFill>
        </p:spPr>
        <p:txBody>
          <a:bodyPr/>
          <a:lstStyle/>
          <a:p>
            <a:r>
              <a:rPr lang="en-US" b="0" dirty="0" err="1"/>
              <a:t>Tujuan</a:t>
            </a:r>
            <a:r>
              <a:rPr lang="en-US" b="0" dirty="0"/>
              <a:t> Proposal </a:t>
            </a:r>
            <a:r>
              <a:rPr lang="en-US" b="0" dirty="0" err="1"/>
              <a:t>Penelitian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rgbClr val="00B050"/>
          </a:solidFill>
        </p:spPr>
        <p:txBody>
          <a:bodyPr>
            <a:normAutofit fontScale="70000" lnSpcReduction="2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Menampilkan</a:t>
            </a:r>
            <a:r>
              <a:rPr lang="en-US" dirty="0" smtClean="0"/>
              <a:t> </a:t>
            </a:r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diteliti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poin-poin</a:t>
            </a:r>
            <a:r>
              <a:rPr lang="en-US" dirty="0"/>
              <a:t> 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/>
              <a:t>berbagai</a:t>
            </a:r>
            <a:r>
              <a:rPr lang="en-US" dirty="0"/>
              <a:t> data yang </a:t>
            </a:r>
            <a:r>
              <a:rPr lang="en-US" dirty="0" err="1"/>
              <a:t>diperlukanuntuk</a:t>
            </a:r>
            <a:r>
              <a:rPr lang="en-US" dirty="0"/>
              <a:t> </a:t>
            </a:r>
            <a:r>
              <a:rPr lang="en-US" dirty="0" err="1"/>
              <a:t>memecahkan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 </a:t>
            </a:r>
            <a:r>
              <a:rPr lang="en-US" dirty="0" err="1" smtClean="0"/>
              <a:t>permasalahan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Menyarankan</a:t>
            </a:r>
            <a:r>
              <a:rPr lang="en-US" dirty="0" smtClean="0"/>
              <a:t> </a:t>
            </a:r>
            <a:r>
              <a:rPr lang="en-US" dirty="0" err="1"/>
              <a:t>bagaimana</a:t>
            </a:r>
            <a:r>
              <a:rPr lang="en-US" dirty="0"/>
              <a:t> data </a:t>
            </a:r>
            <a:r>
              <a:rPr lang="en-US" dirty="0" err="1"/>
              <a:t>tersebutakan</a:t>
            </a:r>
            <a:r>
              <a:rPr lang="en-US" dirty="0"/>
              <a:t> </a:t>
            </a:r>
            <a:r>
              <a:rPr lang="en-US" dirty="0" err="1"/>
              <a:t>dikumpulkan,diperlukan</a:t>
            </a:r>
            <a:r>
              <a:rPr lang="en-US" dirty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diinterpretasikan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4.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/>
              <a:t>bagian</a:t>
            </a:r>
            <a:r>
              <a:rPr lang="en-US" dirty="0"/>
              <a:t> proposal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memuat</a:t>
            </a:r>
            <a:r>
              <a:rPr lang="en-US" dirty="0" smtClean="0"/>
              <a:t> </a:t>
            </a:r>
            <a:r>
              <a:rPr lang="en-US" dirty="0" err="1"/>
              <a:t>pernyataan</a:t>
            </a:r>
            <a:r>
              <a:rPr lang="en-US" dirty="0"/>
              <a:t> yang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dicapai</a:t>
            </a:r>
            <a:r>
              <a:rPr lang="en-US" dirty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 .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solidFill>
            <a:schemeClr val="accent4">
              <a:lumMod val="75000"/>
            </a:schemeClr>
          </a:solidFill>
        </p:spPr>
        <p:txBody>
          <a:bodyPr/>
          <a:lstStyle/>
          <a:p>
            <a:r>
              <a:rPr lang="en-US" b="0" dirty="0" err="1"/>
              <a:t>Tujuan</a:t>
            </a:r>
            <a:r>
              <a:rPr lang="en-US" b="0" dirty="0"/>
              <a:t> Proposal </a:t>
            </a:r>
            <a:r>
              <a:rPr lang="en-US" b="0" dirty="0" err="1"/>
              <a:t>Kegiatan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solidFill>
            <a:srgbClr val="00B050"/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1</a:t>
            </a:r>
            <a:r>
              <a:rPr lang="en-US" dirty="0" smtClean="0"/>
              <a:t>.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/>
              <a:t>menyelenggarakan</a:t>
            </a:r>
            <a:r>
              <a:rPr lang="en-US" dirty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acara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,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seminar</a:t>
            </a:r>
            <a:r>
              <a:rPr lang="en-US" dirty="0"/>
              <a:t>, </a:t>
            </a:r>
            <a:r>
              <a:rPr lang="en-US" dirty="0" err="1"/>
              <a:t>diskusi</a:t>
            </a:r>
            <a:r>
              <a:rPr lang="en-US" dirty="0"/>
              <a:t>, </a:t>
            </a:r>
            <a:r>
              <a:rPr lang="en-US" dirty="0" err="1"/>
              <a:t>pelatihan</a:t>
            </a:r>
            <a:r>
              <a:rPr lang="en-US" dirty="0"/>
              <a:t>, </a:t>
            </a:r>
            <a:r>
              <a:rPr lang="en-US" dirty="0" err="1"/>
              <a:t>pentas,lomba</a:t>
            </a:r>
            <a:r>
              <a:rPr lang="en-US" dirty="0"/>
              <a:t>, </a:t>
            </a:r>
            <a:r>
              <a:rPr lang="en-US" dirty="0" err="1"/>
              <a:t>syukuran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sebagainya</a:t>
            </a:r>
            <a:r>
              <a:rPr lang="en-US" dirty="0"/>
              <a:t>. </a:t>
            </a:r>
          </a:p>
          <a:p>
            <a:pPr marL="0" indent="0">
              <a:buNone/>
            </a:pPr>
            <a:r>
              <a:rPr lang="en-US" dirty="0"/>
              <a:t>2</a:t>
            </a:r>
            <a:r>
              <a:rPr lang="en-US" dirty="0" smtClean="0"/>
              <a:t>.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agenda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acara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diadakan</a:t>
            </a:r>
            <a:r>
              <a:rPr lang="en-US" dirty="0"/>
              <a:t> 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pihak-pihak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dana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smtClean="0"/>
              <a:t>sponsor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/>
              <a:t>penyelenggaraan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/>
              <a:t>penelitian</a:t>
            </a:r>
            <a:r>
              <a:rPr lang="en-US" dirty="0" smtClean="0"/>
              <a:t>.</a:t>
            </a: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4</a:t>
            </a:r>
            <a:r>
              <a:rPr lang="en-US" dirty="0" smtClean="0"/>
              <a:t>.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persetujuan</a:t>
            </a:r>
            <a:r>
              <a:rPr lang="en-US" dirty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izin</a:t>
            </a:r>
            <a:r>
              <a:rPr lang="en-US" dirty="0" smtClean="0"/>
              <a:t> </a:t>
            </a:r>
            <a:r>
              <a:rPr lang="en-US" dirty="0" err="1"/>
              <a:t>acara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 </a:t>
            </a:r>
            <a:r>
              <a:rPr lang="en-US" dirty="0" err="1" smtClean="0"/>
              <a:t>otoritas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038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1223" y="103031"/>
            <a:ext cx="8899301" cy="132652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MEMBANDINGKAN PROPOSAL PENELITIAN DENAGN PROPOSAL KEGIATAN ACARA</a:t>
            </a:r>
            <a:endParaRPr lang="en-US" sz="2500" dirty="0"/>
          </a:p>
        </p:txBody>
      </p:sp>
      <p:sp>
        <p:nvSpPr>
          <p:cNvPr id="4" name="Rounded Rectangle 3"/>
          <p:cNvSpPr/>
          <p:nvPr/>
        </p:nvSpPr>
        <p:spPr>
          <a:xfrm>
            <a:off x="3155324" y="4971245"/>
            <a:ext cx="6439437" cy="1159099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 smtClean="0"/>
              <a:t>Bentuk</a:t>
            </a:r>
            <a:r>
              <a:rPr lang="en-US" sz="2500" dirty="0" smtClean="0"/>
              <a:t> </a:t>
            </a:r>
            <a:r>
              <a:rPr lang="en-US" sz="2500" dirty="0"/>
              <a:t>proposal yang </a:t>
            </a:r>
            <a:r>
              <a:rPr lang="en-US" sz="2500" dirty="0" err="1"/>
              <a:t>digunakan</a:t>
            </a:r>
            <a:r>
              <a:rPr lang="en-US" sz="2500" dirty="0"/>
              <a:t> </a:t>
            </a:r>
            <a:r>
              <a:rPr lang="en-US" sz="2500" dirty="0" err="1"/>
              <a:t>untuk</a:t>
            </a:r>
            <a:r>
              <a:rPr lang="en-US" sz="2500" dirty="0"/>
              <a:t> </a:t>
            </a:r>
            <a:r>
              <a:rPr lang="en-US" sz="2500" dirty="0" err="1"/>
              <a:t>mengajukan</a:t>
            </a:r>
            <a:r>
              <a:rPr lang="en-US" sz="2500" dirty="0"/>
              <a:t> </a:t>
            </a:r>
            <a:r>
              <a:rPr lang="en-US" sz="2500" dirty="0" err="1"/>
              <a:t>suatu</a:t>
            </a:r>
            <a:r>
              <a:rPr lang="en-US" sz="2500" dirty="0"/>
              <a:t> </a:t>
            </a:r>
            <a:r>
              <a:rPr lang="en-US" sz="2500" dirty="0" err="1"/>
              <a:t>penelitiansecara</a:t>
            </a:r>
            <a:r>
              <a:rPr lang="en-US" sz="2500" dirty="0"/>
              <a:t> </a:t>
            </a:r>
            <a:r>
              <a:rPr lang="en-US" sz="2500" dirty="0" err="1"/>
              <a:t>ilmiah</a:t>
            </a:r>
            <a:endParaRPr lang="en-US" sz="2500" dirty="0"/>
          </a:p>
        </p:txBody>
      </p:sp>
      <p:sp>
        <p:nvSpPr>
          <p:cNvPr id="5" name="Rounded Rectangle 4"/>
          <p:cNvSpPr/>
          <p:nvPr/>
        </p:nvSpPr>
        <p:spPr>
          <a:xfrm>
            <a:off x="540912" y="2807595"/>
            <a:ext cx="4559121" cy="811368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/>
              <a:t>A. Proposal </a:t>
            </a:r>
            <a:r>
              <a:rPr lang="en-US" sz="2500" dirty="0" err="1"/>
              <a:t>penelitian</a:t>
            </a:r>
            <a:endParaRPr lang="en-US" sz="2500" dirty="0"/>
          </a:p>
        </p:txBody>
      </p:sp>
      <p:sp>
        <p:nvSpPr>
          <p:cNvPr id="6" name="Curved Right Arrow 5"/>
          <p:cNvSpPr/>
          <p:nvPr/>
        </p:nvSpPr>
        <p:spPr>
          <a:xfrm>
            <a:off x="2086378" y="3618963"/>
            <a:ext cx="1068946" cy="2034862"/>
          </a:xfrm>
          <a:prstGeom prst="curved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705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210614" y="1056069"/>
            <a:ext cx="5383369" cy="1004552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dirty="0"/>
              <a:t>B. Proposal </a:t>
            </a:r>
            <a:r>
              <a:rPr lang="en-US" sz="3500" dirty="0" err="1"/>
              <a:t>kegiatan</a:t>
            </a:r>
            <a:endParaRPr lang="en-US" sz="3500" dirty="0"/>
          </a:p>
        </p:txBody>
      </p:sp>
      <p:sp>
        <p:nvSpPr>
          <p:cNvPr id="3" name="Rounded Rectangle 2"/>
          <p:cNvSpPr/>
          <p:nvPr/>
        </p:nvSpPr>
        <p:spPr>
          <a:xfrm>
            <a:off x="2936383" y="3181082"/>
            <a:ext cx="6890197" cy="1223493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err="1" smtClean="0"/>
              <a:t>Bentuk</a:t>
            </a:r>
            <a:r>
              <a:rPr lang="en-US" sz="2500" dirty="0" smtClean="0"/>
              <a:t> </a:t>
            </a:r>
            <a:r>
              <a:rPr lang="en-US" sz="2500" dirty="0"/>
              <a:t>proposal yang </a:t>
            </a:r>
            <a:r>
              <a:rPr lang="en-US" sz="2500" dirty="0" err="1"/>
              <a:t>digunakan</a:t>
            </a:r>
            <a:r>
              <a:rPr lang="en-US" sz="2500" dirty="0"/>
              <a:t> </a:t>
            </a:r>
            <a:r>
              <a:rPr lang="en-US" sz="2500" dirty="0" err="1"/>
              <a:t>untuk</a:t>
            </a:r>
            <a:r>
              <a:rPr lang="en-US" sz="2500" dirty="0"/>
              <a:t> </a:t>
            </a:r>
            <a:r>
              <a:rPr lang="en-US" sz="2500" dirty="0" err="1"/>
              <a:t>memberikan</a:t>
            </a:r>
            <a:r>
              <a:rPr lang="en-US" sz="2500" dirty="0"/>
              <a:t> </a:t>
            </a:r>
            <a:r>
              <a:rPr lang="en-US" sz="2500" dirty="0" err="1" smtClean="0"/>
              <a:t>rincian</a:t>
            </a:r>
            <a:r>
              <a:rPr lang="en-US" sz="2500" dirty="0" smtClean="0"/>
              <a:t> </a:t>
            </a:r>
            <a:r>
              <a:rPr lang="en-US" sz="2500" dirty="0" err="1" smtClean="0"/>
              <a:t>mengenai</a:t>
            </a:r>
            <a:r>
              <a:rPr lang="en-US" sz="2500" dirty="0" smtClean="0"/>
              <a:t> </a:t>
            </a:r>
            <a:r>
              <a:rPr lang="en-US" sz="2500" dirty="0" err="1"/>
              <a:t>suatu</a:t>
            </a:r>
            <a:r>
              <a:rPr lang="en-US" sz="2500" dirty="0"/>
              <a:t> </a:t>
            </a:r>
            <a:r>
              <a:rPr lang="en-US" sz="2500" dirty="0" err="1"/>
              <a:t>jenis</a:t>
            </a:r>
            <a:r>
              <a:rPr lang="en-US" sz="2500" dirty="0"/>
              <a:t> </a:t>
            </a:r>
            <a:r>
              <a:rPr lang="en-US" sz="2500" dirty="0" err="1"/>
              <a:t>kegiatan</a:t>
            </a:r>
            <a:r>
              <a:rPr lang="en-US" sz="2500" dirty="0"/>
              <a:t> yang </a:t>
            </a:r>
            <a:r>
              <a:rPr lang="en-US" sz="2500" dirty="0" err="1"/>
              <a:t>akan</a:t>
            </a:r>
            <a:r>
              <a:rPr lang="en-US" sz="2500" dirty="0"/>
              <a:t> </a:t>
            </a:r>
            <a:r>
              <a:rPr lang="en-US" sz="2500" dirty="0" err="1"/>
              <a:t>diadakan</a:t>
            </a:r>
            <a:endParaRPr lang="en-US" sz="2500" dirty="0"/>
          </a:p>
        </p:txBody>
      </p:sp>
      <p:sp>
        <p:nvSpPr>
          <p:cNvPr id="4" name="Curved Right Arrow 3"/>
          <p:cNvSpPr/>
          <p:nvPr/>
        </p:nvSpPr>
        <p:spPr>
          <a:xfrm>
            <a:off x="1880315" y="2060621"/>
            <a:ext cx="1004553" cy="1906072"/>
          </a:xfrm>
          <a:prstGeom prst="curved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043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en-US" sz="3500" dirty="0" err="1" smtClean="0"/>
              <a:t>Perbedaan</a:t>
            </a:r>
            <a:r>
              <a:rPr lang="en-US" sz="3500" dirty="0" smtClean="0"/>
              <a:t> </a:t>
            </a:r>
            <a:r>
              <a:rPr lang="en-US" sz="3500" dirty="0" err="1" smtClean="0"/>
              <a:t>kebahasaan</a:t>
            </a:r>
            <a:r>
              <a:rPr lang="en-US" sz="3500" dirty="0" smtClean="0"/>
              <a:t> </a:t>
            </a:r>
            <a:r>
              <a:rPr lang="en-US" sz="3500" dirty="0" err="1"/>
              <a:t>antara</a:t>
            </a:r>
            <a:r>
              <a:rPr lang="en-US" sz="3500" dirty="0"/>
              <a:t> proposal </a:t>
            </a:r>
            <a:r>
              <a:rPr lang="en-US" sz="3500" dirty="0" err="1"/>
              <a:t>penelitian</a:t>
            </a:r>
            <a:r>
              <a:rPr lang="en-US" sz="3500" dirty="0"/>
              <a:t> </a:t>
            </a:r>
            <a:r>
              <a:rPr lang="en-US" sz="3500" dirty="0" err="1"/>
              <a:t>dan</a:t>
            </a:r>
            <a:r>
              <a:rPr lang="en-US" sz="3500" dirty="0"/>
              <a:t> proposal </a:t>
            </a:r>
            <a:r>
              <a:rPr lang="en-US" sz="3500" dirty="0" err="1"/>
              <a:t>kegiatan</a:t>
            </a:r>
            <a:endParaRPr lang="en-US" sz="35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n-US" b="0" dirty="0" smtClean="0"/>
              <a:t>Proposal </a:t>
            </a:r>
            <a:r>
              <a:rPr lang="en-US" b="0" dirty="0" err="1" smtClean="0"/>
              <a:t>penelitian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kebahasaan</a:t>
            </a:r>
            <a:r>
              <a:rPr lang="en-US" dirty="0" smtClean="0"/>
              <a:t> , </a:t>
            </a:r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proposal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 smtClean="0"/>
              <a:t>kaidah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/>
              <a:t>ilmiah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n-US" dirty="0" smtClean="0"/>
              <a:t>Proposal </a:t>
            </a:r>
            <a:r>
              <a:rPr lang="en-US" dirty="0" err="1" smtClean="0"/>
              <a:t>kegiatan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 smtClean="0"/>
              <a:t>kebahasaan</a:t>
            </a:r>
            <a:r>
              <a:rPr lang="en-US" dirty="0" smtClean="0"/>
              <a:t>, </a:t>
            </a:r>
            <a:r>
              <a:rPr lang="en-US" dirty="0"/>
              <a:t>Proposal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 smtClean="0"/>
              <a:t>, </a:t>
            </a:r>
            <a:r>
              <a:rPr lang="en-US" dirty="0" err="1"/>
              <a:t>Penulisan</a:t>
            </a:r>
            <a:r>
              <a:rPr lang="en-US" dirty="0"/>
              <a:t> proposal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bebas</a:t>
            </a:r>
            <a:r>
              <a:rPr lang="en-US" dirty="0"/>
              <a:t> </a:t>
            </a:r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proposalpenelitian</a:t>
            </a:r>
            <a:r>
              <a:rPr lang="en-US" dirty="0" smtClean="0"/>
              <a:t>, </a:t>
            </a:r>
            <a:r>
              <a:rPr lang="en-US" dirty="0" err="1"/>
              <a:t>Penulisan</a:t>
            </a:r>
            <a:r>
              <a:rPr lang="en-US" dirty="0"/>
              <a:t> proposal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kaidah</a:t>
            </a:r>
            <a:r>
              <a:rPr lang="en-US" dirty="0"/>
              <a:t> </a:t>
            </a:r>
            <a:r>
              <a:rPr lang="en-US" dirty="0" err="1"/>
              <a:t>kebahasaan</a:t>
            </a:r>
            <a:r>
              <a:rPr lang="en-US" dirty="0"/>
              <a:t> </a:t>
            </a:r>
            <a:r>
              <a:rPr lang="en-US" dirty="0" err="1"/>
              <a:t>yangberlaku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29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en-US" sz="3500" dirty="0" err="1"/>
              <a:t>Perbedaan</a:t>
            </a:r>
            <a:r>
              <a:rPr lang="en-US" sz="3500" dirty="0"/>
              <a:t> </a:t>
            </a:r>
            <a:r>
              <a:rPr lang="en-US" sz="3500" dirty="0" err="1"/>
              <a:t>isi</a:t>
            </a:r>
            <a:r>
              <a:rPr lang="en-US" sz="3500" dirty="0"/>
              <a:t> </a:t>
            </a:r>
            <a:r>
              <a:rPr lang="en-US" sz="3500" dirty="0" err="1"/>
              <a:t>antara</a:t>
            </a:r>
            <a:r>
              <a:rPr lang="en-US" sz="3500" dirty="0"/>
              <a:t> proposal </a:t>
            </a:r>
            <a:r>
              <a:rPr lang="en-US" sz="3500" dirty="0" err="1"/>
              <a:t>penelitian</a:t>
            </a:r>
            <a:r>
              <a:rPr lang="en-US" sz="3500" dirty="0"/>
              <a:t> </a:t>
            </a:r>
            <a:r>
              <a:rPr lang="en-US" sz="3500" dirty="0" err="1"/>
              <a:t>dan</a:t>
            </a:r>
            <a:r>
              <a:rPr lang="en-US" sz="3500" dirty="0"/>
              <a:t> proposal </a:t>
            </a:r>
            <a:r>
              <a:rPr lang="en-US" sz="3500" dirty="0" err="1"/>
              <a:t>kegiatan</a:t>
            </a:r>
            <a:endParaRPr lang="en-US" sz="35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b="0" dirty="0"/>
              <a:t>Isi Proposal </a:t>
            </a:r>
            <a:r>
              <a:rPr lang="en-US" b="0" dirty="0" err="1"/>
              <a:t>Penelitian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rgbClr val="00B050"/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proposal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/>
              <a:t>dilakukan</a:t>
            </a:r>
            <a:r>
              <a:rPr lang="en-US" dirty="0"/>
              <a:t> .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mendeskripsikanlatar</a:t>
            </a:r>
            <a:r>
              <a:rPr lang="en-US" dirty="0"/>
              <a:t> </a:t>
            </a:r>
            <a:r>
              <a:rPr lang="en-US" dirty="0" err="1"/>
              <a:t>belakang</a:t>
            </a:r>
            <a:r>
              <a:rPr lang="en-US" dirty="0"/>
              <a:t> </a:t>
            </a:r>
            <a:r>
              <a:rPr lang="en-US" dirty="0" err="1"/>
              <a:t>dilakukannya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urutandan</a:t>
            </a:r>
            <a:r>
              <a:rPr lang="en-US" dirty="0"/>
              <a:t> proses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penelitan.Isi</a:t>
            </a:r>
            <a:r>
              <a:rPr lang="en-US" dirty="0"/>
              <a:t> </a:t>
            </a:r>
            <a:r>
              <a:rPr lang="en-US" dirty="0" err="1"/>
              <a:t>dari</a:t>
            </a:r>
            <a:r>
              <a:rPr lang="en-US" dirty="0"/>
              <a:t> proposal </a:t>
            </a:r>
            <a:r>
              <a:rPr lang="en-US" dirty="0" err="1"/>
              <a:t>penelitian</a:t>
            </a:r>
            <a:r>
              <a:rPr lang="en-US" dirty="0"/>
              <a:t> </a:t>
            </a:r>
            <a:r>
              <a:rPr lang="en-US" dirty="0" err="1"/>
              <a:t>lebih</a:t>
            </a:r>
            <a:r>
              <a:rPr lang="en-US" dirty="0"/>
              <a:t> </a:t>
            </a:r>
            <a:r>
              <a:rPr lang="en-US" dirty="0" err="1"/>
              <a:t>rinci</a:t>
            </a:r>
            <a:r>
              <a:rPr lang="en-US" dirty="0"/>
              <a:t> </a:t>
            </a:r>
            <a:r>
              <a:rPr lang="en-US" dirty="0" err="1"/>
              <a:t>dari</a:t>
            </a:r>
            <a:r>
              <a:rPr lang="en-US" dirty="0"/>
              <a:t> </a:t>
            </a:r>
            <a:r>
              <a:rPr lang="en-US" dirty="0" err="1"/>
              <a:t>pada</a:t>
            </a:r>
            <a:r>
              <a:rPr lang="en-US" dirty="0"/>
              <a:t> proposal </a:t>
            </a:r>
            <a:r>
              <a:rPr lang="en-US" dirty="0" err="1"/>
              <a:t>kegiatan</a:t>
            </a:r>
            <a:r>
              <a:rPr lang="en-US" dirty="0"/>
              <a:t> </a:t>
            </a:r>
            <a:r>
              <a:rPr lang="en-US" dirty="0" err="1"/>
              <a:t>karna</a:t>
            </a:r>
            <a:r>
              <a:rPr lang="en-US" dirty="0"/>
              <a:t> </a:t>
            </a:r>
            <a:r>
              <a:rPr lang="en-US" dirty="0" err="1"/>
              <a:t>terdapat</a:t>
            </a:r>
            <a:r>
              <a:rPr lang="en-US" dirty="0"/>
              <a:t> </a:t>
            </a:r>
            <a:r>
              <a:rPr lang="en-US" dirty="0" err="1"/>
              <a:t>bab-babnya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b="0" dirty="0"/>
              <a:t>Isi Proposal </a:t>
            </a:r>
            <a:r>
              <a:rPr lang="en-US" b="0" dirty="0" err="1"/>
              <a:t>Kegiatan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solidFill>
            <a:srgbClr val="00B050"/>
          </a:solidFill>
        </p:spPr>
        <p:txBody>
          <a:bodyPr/>
          <a:lstStyle/>
          <a:p>
            <a:pPr marL="0" indent="0">
              <a:buNone/>
            </a:pP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proposal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berisi</a:t>
            </a:r>
            <a:r>
              <a:rPr lang="en-US" dirty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seminar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. Yang </a:t>
            </a:r>
            <a:r>
              <a:rPr lang="en-US" dirty="0" err="1"/>
              <a:t>manadalam</a:t>
            </a:r>
            <a:r>
              <a:rPr lang="en-US" dirty="0"/>
              <a:t> proposal </a:t>
            </a:r>
            <a:r>
              <a:rPr lang="en-US" dirty="0" err="1"/>
              <a:t>tersebut</a:t>
            </a:r>
            <a:r>
              <a:rPr lang="en-US" dirty="0"/>
              <a:t> di </a:t>
            </a:r>
            <a:r>
              <a:rPr lang="en-US" dirty="0" err="1"/>
              <a:t>perinci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 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lain-lain</a:t>
            </a:r>
          </a:p>
        </p:txBody>
      </p:sp>
    </p:spTree>
    <p:extLst>
      <p:ext uri="{BB962C8B-B14F-4D97-AF65-F5344CB8AC3E}">
        <p14:creationId xmlns:p14="http://schemas.microsoft.com/office/powerpoint/2010/main" val="3695678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5104" y="2279561"/>
            <a:ext cx="5142964" cy="3970318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ff0"/>
              </a:rPr>
              <a:t>Adapun</a:t>
            </a:r>
            <a:r>
              <a:rPr lang="en-US" dirty="0">
                <a:solidFill>
                  <a:srgbClr val="000000"/>
                </a:solidFill>
                <a:latin typeface="ff0"/>
              </a:rPr>
              <a:t> format </a:t>
            </a:r>
            <a:r>
              <a:rPr lang="en-US" dirty="0" err="1">
                <a:solidFill>
                  <a:srgbClr val="000000"/>
                </a:solidFill>
                <a:latin typeface="ff0"/>
              </a:rPr>
              <a:t>atau</a:t>
            </a:r>
            <a:r>
              <a:rPr lang="en-US" dirty="0">
                <a:solidFill>
                  <a:srgbClr val="000000"/>
                </a:solidFill>
                <a:latin typeface="ff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ff0"/>
              </a:rPr>
              <a:t>sitematika</a:t>
            </a:r>
            <a:r>
              <a:rPr lang="en-US" dirty="0">
                <a:solidFill>
                  <a:srgbClr val="000000"/>
                </a:solidFill>
                <a:latin typeface="ff0"/>
              </a:rPr>
              <a:t> proposal </a:t>
            </a:r>
            <a:r>
              <a:rPr lang="en-US" dirty="0" err="1">
                <a:solidFill>
                  <a:srgbClr val="000000"/>
                </a:solidFill>
                <a:latin typeface="ff0"/>
              </a:rPr>
              <a:t>penelitian</a:t>
            </a:r>
            <a:r>
              <a:rPr lang="en-US" dirty="0">
                <a:solidFill>
                  <a:srgbClr val="000000"/>
                </a:solidFill>
                <a:latin typeface="ff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ff0"/>
              </a:rPr>
              <a:t>adalah</a:t>
            </a:r>
            <a:r>
              <a:rPr lang="en-US" dirty="0">
                <a:solidFill>
                  <a:srgbClr val="000000"/>
                </a:solidFill>
                <a:latin typeface="ff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ff0"/>
              </a:rPr>
              <a:t>sebagai</a:t>
            </a:r>
            <a:r>
              <a:rPr lang="en-US" dirty="0">
                <a:solidFill>
                  <a:srgbClr val="000000"/>
                </a:solidFill>
                <a:latin typeface="ff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ff0"/>
              </a:rPr>
              <a:t>berikut</a:t>
            </a:r>
            <a:r>
              <a:rPr lang="en-US" dirty="0">
                <a:solidFill>
                  <a:srgbClr val="000000"/>
                </a:solidFill>
                <a:latin typeface="ff0"/>
              </a:rPr>
              <a:t> 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1</a:t>
            </a:r>
            <a:r>
              <a:rPr lang="en-US" dirty="0" smtClean="0"/>
              <a:t>. </a:t>
            </a:r>
            <a:r>
              <a:rPr lang="en-US" dirty="0" err="1" smtClean="0"/>
              <a:t>Halaman</a:t>
            </a:r>
            <a:r>
              <a:rPr lang="en-US" dirty="0" smtClean="0"/>
              <a:t> </a:t>
            </a:r>
            <a:r>
              <a:rPr lang="en-US" dirty="0" err="1" smtClean="0"/>
              <a:t>Judul</a:t>
            </a:r>
            <a:endParaRPr lang="en-US" dirty="0" smtClean="0"/>
          </a:p>
          <a:p>
            <a:r>
              <a:rPr lang="en-US" dirty="0" smtClean="0"/>
              <a:t>2. </a:t>
            </a:r>
            <a:r>
              <a:rPr lang="en-US" dirty="0" err="1" smtClean="0"/>
              <a:t>Halaman</a:t>
            </a:r>
            <a:r>
              <a:rPr lang="en-US" dirty="0" smtClean="0"/>
              <a:t> </a:t>
            </a:r>
            <a:r>
              <a:rPr lang="en-US" dirty="0" err="1" smtClean="0"/>
              <a:t>Pengesahan</a:t>
            </a:r>
            <a:endParaRPr lang="en-US" dirty="0" smtClean="0"/>
          </a:p>
          <a:p>
            <a:r>
              <a:rPr lang="en-US" dirty="0" smtClean="0"/>
              <a:t>3. </a:t>
            </a:r>
            <a:r>
              <a:rPr lang="en-US" dirty="0" err="1" smtClean="0"/>
              <a:t>Daftar</a:t>
            </a:r>
            <a:r>
              <a:rPr lang="en-US" dirty="0" smtClean="0"/>
              <a:t> Isi</a:t>
            </a:r>
          </a:p>
          <a:p>
            <a:r>
              <a:rPr lang="en-US" dirty="0" smtClean="0"/>
              <a:t>4.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endParaRPr lang="en-US" dirty="0" smtClean="0"/>
          </a:p>
          <a:p>
            <a:r>
              <a:rPr lang="en-US" dirty="0" smtClean="0"/>
              <a:t>5. Bab </a:t>
            </a:r>
            <a:r>
              <a:rPr lang="en-US" dirty="0"/>
              <a:t>I </a:t>
            </a:r>
            <a:r>
              <a:rPr lang="en-US" dirty="0" err="1" smtClean="0"/>
              <a:t>Pendahuluan</a:t>
            </a:r>
            <a:endParaRPr lang="en-US" dirty="0" smtClean="0"/>
          </a:p>
          <a:p>
            <a:r>
              <a:rPr lang="en-US" dirty="0" smtClean="0"/>
              <a:t>     a. </a:t>
            </a: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/>
              <a:t>Belakang</a:t>
            </a:r>
            <a:r>
              <a:rPr lang="en-US" dirty="0"/>
              <a:t> </a:t>
            </a:r>
            <a:r>
              <a:rPr lang="en-US" dirty="0" err="1" smtClean="0"/>
              <a:t>Masalah</a:t>
            </a:r>
            <a:endParaRPr lang="en-US" dirty="0" smtClean="0"/>
          </a:p>
          <a:p>
            <a:r>
              <a:rPr lang="en-US" dirty="0"/>
              <a:t> </a:t>
            </a:r>
            <a:r>
              <a:rPr lang="en-US" dirty="0" smtClean="0"/>
              <a:t>    b. </a:t>
            </a:r>
            <a:r>
              <a:rPr lang="en-US" dirty="0" err="1" smtClean="0"/>
              <a:t>Perumusan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 c. </a:t>
            </a:r>
            <a:r>
              <a:rPr lang="en-US" dirty="0" err="1" smtClean="0"/>
              <a:t>Batasan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 d.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 smtClean="0"/>
          </a:p>
          <a:p>
            <a:r>
              <a:rPr lang="en-US" dirty="0" smtClean="0"/>
              <a:t>     e. </a:t>
            </a:r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 smtClean="0"/>
          </a:p>
          <a:p>
            <a:r>
              <a:rPr lang="en-US" dirty="0" smtClean="0"/>
              <a:t>     f. </a:t>
            </a:r>
            <a:r>
              <a:rPr lang="en-US" dirty="0" err="1" smtClean="0"/>
              <a:t>Keaslian</a:t>
            </a:r>
            <a:r>
              <a:rPr lang="en-US" dirty="0" smtClean="0"/>
              <a:t> </a:t>
            </a:r>
            <a:r>
              <a:rPr lang="en-US" dirty="0" err="1"/>
              <a:t>Penelitian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542468" y="2279561"/>
            <a:ext cx="5267459" cy="3802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Adapun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format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atau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sistematika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proposalkegiatan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adalah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sebagai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berikut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:</a:t>
            </a:r>
          </a:p>
          <a:p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1.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Halaman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Judul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Proposal</a:t>
            </a:r>
          </a:p>
          <a:p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2.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Latar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Belakang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Proposal</a:t>
            </a:r>
          </a:p>
          <a:p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Tujuan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Proposal</a:t>
            </a:r>
          </a:p>
          <a:p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4.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Nama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dan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Tema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Kegiatan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Proposal</a:t>
            </a:r>
          </a:p>
          <a:p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5.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Bentuk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Kegiatan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Proposal</a:t>
            </a:r>
            <a:b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11369" y="412124"/>
            <a:ext cx="9221273" cy="1287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sz="3500" dirty="0">
                <a:solidFill>
                  <a:srgbClr val="FF0000"/>
                </a:solidFill>
              </a:rPr>
              <a:t>Perbedaan Format antara proposal penelitian dan proposal kegiatan</a:t>
            </a:r>
            <a:endParaRPr lang="en-US" sz="3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964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690688"/>
            <a:ext cx="5157787" cy="4498975"/>
          </a:xfrm>
          <a:solidFill>
            <a:srgbClr val="7030A0"/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1. </a:t>
            </a:r>
            <a:r>
              <a:rPr lang="en-US" dirty="0" err="1"/>
              <a:t>Halaman</a:t>
            </a:r>
            <a:r>
              <a:rPr lang="en-US" dirty="0"/>
              <a:t> </a:t>
            </a:r>
            <a:r>
              <a:rPr lang="en-US" dirty="0" err="1"/>
              <a:t>Judul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Halaman</a:t>
            </a:r>
            <a:r>
              <a:rPr lang="en-US" dirty="0"/>
              <a:t> </a:t>
            </a:r>
            <a:r>
              <a:rPr lang="en-US" dirty="0" err="1"/>
              <a:t>Pengesahan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Daftar</a:t>
            </a:r>
            <a:r>
              <a:rPr lang="en-US" dirty="0"/>
              <a:t> Isi</a:t>
            </a:r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Gambar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5. Bab I </a:t>
            </a:r>
            <a:r>
              <a:rPr lang="en-US" dirty="0" err="1"/>
              <a:t>Pendahuluan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a. </a:t>
            </a:r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Belakang</a:t>
            </a:r>
            <a:r>
              <a:rPr lang="en-US" dirty="0"/>
              <a:t> </a:t>
            </a:r>
            <a:r>
              <a:rPr lang="en-US" dirty="0" err="1"/>
              <a:t>Masalah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    b. </a:t>
            </a:r>
            <a:r>
              <a:rPr lang="en-US" dirty="0" err="1"/>
              <a:t>Perumusan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c. </a:t>
            </a:r>
            <a:r>
              <a:rPr lang="en-US" dirty="0" err="1"/>
              <a:t>Batasan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d.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e. </a:t>
            </a: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f. </a:t>
            </a:r>
            <a:r>
              <a:rPr lang="en-US" dirty="0" err="1"/>
              <a:t>Keaslian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en-US" dirty="0" smtClean="0"/>
              <a:t>Format proposal </a:t>
            </a:r>
            <a:r>
              <a:rPr lang="en-US" dirty="0" err="1" smtClean="0"/>
              <a:t>kegiatan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6</a:t>
            </a:r>
            <a:r>
              <a:rPr lang="es-ES" dirty="0" smtClean="0"/>
              <a:t>. </a:t>
            </a:r>
            <a:r>
              <a:rPr lang="es-ES" dirty="0" err="1" smtClean="0"/>
              <a:t>Peserta</a:t>
            </a:r>
            <a:r>
              <a:rPr lang="es-ES" dirty="0" smtClean="0"/>
              <a:t> </a:t>
            </a:r>
            <a:r>
              <a:rPr lang="es-ES" dirty="0" err="1" smtClean="0"/>
              <a:t>kegiatan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7. </a:t>
            </a:r>
            <a:r>
              <a:rPr lang="es-ES" dirty="0" err="1" smtClean="0"/>
              <a:t>Penyelenggara</a:t>
            </a:r>
            <a:r>
              <a:rPr lang="es-ES" dirty="0" smtClean="0"/>
              <a:t> </a:t>
            </a:r>
            <a:r>
              <a:rPr lang="es-ES" dirty="0" err="1" smtClean="0"/>
              <a:t>Kegiatan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8. </a:t>
            </a:r>
            <a:r>
              <a:rPr lang="es-ES" dirty="0" err="1" smtClean="0"/>
              <a:t>Tempat</a:t>
            </a:r>
            <a:r>
              <a:rPr lang="es-ES" dirty="0" smtClean="0"/>
              <a:t> </a:t>
            </a:r>
            <a:r>
              <a:rPr lang="es-ES" dirty="0"/>
              <a:t>dan </a:t>
            </a:r>
            <a:r>
              <a:rPr lang="es-ES" dirty="0" err="1"/>
              <a:t>Jadwal</a:t>
            </a:r>
            <a:r>
              <a:rPr lang="es-ES" dirty="0"/>
              <a:t> </a:t>
            </a:r>
            <a:r>
              <a:rPr lang="es-ES" dirty="0" err="1" smtClean="0"/>
              <a:t>Kegiatan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9. </a:t>
            </a:r>
            <a:r>
              <a:rPr lang="es-ES" dirty="0" err="1" smtClean="0"/>
              <a:t>Susunan</a:t>
            </a:r>
            <a:r>
              <a:rPr lang="es-ES" dirty="0" smtClean="0"/>
              <a:t> </a:t>
            </a:r>
            <a:r>
              <a:rPr lang="es-ES" dirty="0"/>
              <a:t>Acara </a:t>
            </a:r>
            <a:r>
              <a:rPr lang="es-ES" dirty="0" err="1" smtClean="0"/>
              <a:t>kegiatan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10. </a:t>
            </a:r>
            <a:r>
              <a:rPr lang="es-ES" dirty="0" err="1" smtClean="0"/>
              <a:t>Susunan</a:t>
            </a:r>
            <a:r>
              <a:rPr lang="es-ES" dirty="0" smtClean="0"/>
              <a:t> </a:t>
            </a:r>
            <a:r>
              <a:rPr lang="es-ES" dirty="0" err="1"/>
              <a:t>Panitia</a:t>
            </a:r>
            <a:r>
              <a:rPr lang="es-ES" dirty="0"/>
              <a:t> </a:t>
            </a:r>
            <a:r>
              <a:rPr lang="es-ES" dirty="0" err="1" smtClean="0"/>
              <a:t>kegiatan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11. </a:t>
            </a:r>
            <a:r>
              <a:rPr lang="es-ES" dirty="0" err="1" smtClean="0"/>
              <a:t>Rencana</a:t>
            </a:r>
            <a:r>
              <a:rPr lang="es-ES" dirty="0" smtClean="0"/>
              <a:t> </a:t>
            </a:r>
            <a:r>
              <a:rPr lang="es-ES" dirty="0" err="1"/>
              <a:t>Anggaran</a:t>
            </a:r>
            <a:r>
              <a:rPr lang="es-ES" dirty="0"/>
              <a:t> </a:t>
            </a:r>
            <a:r>
              <a:rPr lang="es-ES" dirty="0" err="1" smtClean="0"/>
              <a:t>Kegiatan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12. </a:t>
            </a:r>
            <a:r>
              <a:rPr lang="es-ES" dirty="0" err="1" smtClean="0"/>
              <a:t>Penutup</a:t>
            </a:r>
            <a:endParaRPr lang="es-E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031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rgbClr val="00B050"/>
          </a:solidFill>
        </p:spPr>
        <p:txBody>
          <a:bodyPr/>
          <a:lstStyle/>
          <a:p>
            <a:pPr marL="0" indent="0">
              <a:buNone/>
            </a:pP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6. Bab II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Tinjauan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Pustaka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a.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Landasan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Teori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</a:t>
            </a:r>
          </a:p>
          <a:p>
            <a:pPr marL="0" indent="0">
              <a:buNone/>
            </a:pP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b.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Kerangka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Teori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c.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Kerangka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Konsep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Penelitian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d.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Hipotesis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5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7664" y="373487"/>
            <a:ext cx="5157787" cy="5797328"/>
          </a:xfrm>
          <a:solidFill>
            <a:srgbClr val="0070C0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7</a:t>
            </a:r>
            <a:r>
              <a:rPr lang="en-US" sz="1800" dirty="0" smtClean="0"/>
              <a:t>. Bab </a:t>
            </a:r>
            <a:r>
              <a:rPr lang="en-US" sz="1800" dirty="0"/>
              <a:t>III </a:t>
            </a:r>
            <a:r>
              <a:rPr lang="en-US" sz="1800" dirty="0" err="1"/>
              <a:t>Metode</a:t>
            </a:r>
            <a:r>
              <a:rPr lang="en-US" sz="1800" dirty="0"/>
              <a:t> </a:t>
            </a:r>
            <a:r>
              <a:rPr lang="en-US" sz="1800" dirty="0" err="1" smtClean="0"/>
              <a:t>Penelitian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a. </a:t>
            </a:r>
            <a:r>
              <a:rPr lang="en-US" sz="1800" dirty="0" err="1" smtClean="0"/>
              <a:t>Jenis</a:t>
            </a:r>
            <a:r>
              <a:rPr lang="en-US" sz="1800" dirty="0" smtClean="0"/>
              <a:t> </a:t>
            </a:r>
            <a:r>
              <a:rPr lang="en-US" sz="1800" dirty="0" err="1"/>
              <a:t>Penelitian</a:t>
            </a:r>
            <a:r>
              <a:rPr lang="en-US" sz="1800" dirty="0"/>
              <a:t> 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b. </a:t>
            </a:r>
            <a:r>
              <a:rPr lang="en-US" sz="1800" dirty="0" err="1" smtClean="0"/>
              <a:t>Populasi</a:t>
            </a:r>
            <a:r>
              <a:rPr lang="en-US" sz="1800" dirty="0" smtClean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smtClean="0"/>
              <a:t>Sample</a:t>
            </a:r>
          </a:p>
          <a:p>
            <a:pPr marL="0" indent="0">
              <a:buNone/>
            </a:pPr>
            <a:r>
              <a:rPr lang="en-US" sz="1800" dirty="0" smtClean="0"/>
              <a:t>c. </a:t>
            </a:r>
            <a:r>
              <a:rPr lang="en-US" sz="1800" dirty="0" err="1" smtClean="0"/>
              <a:t>Lokasi</a:t>
            </a:r>
            <a:r>
              <a:rPr lang="en-US" sz="1800" dirty="0" smtClean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Waktu</a:t>
            </a:r>
            <a:r>
              <a:rPr lang="en-US" sz="1800" dirty="0"/>
              <a:t> </a:t>
            </a:r>
            <a:r>
              <a:rPr lang="en-US" sz="1800" dirty="0" err="1" smtClean="0"/>
              <a:t>Penelitian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d. </a:t>
            </a:r>
            <a:r>
              <a:rPr lang="en-US" sz="1800" dirty="0" err="1" smtClean="0"/>
              <a:t>Variabel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e. </a:t>
            </a:r>
            <a:r>
              <a:rPr lang="en-US" sz="1800" dirty="0" err="1" smtClean="0"/>
              <a:t>Definisi</a:t>
            </a:r>
            <a:r>
              <a:rPr lang="en-US" sz="1800" dirty="0" smtClean="0"/>
              <a:t> </a:t>
            </a:r>
            <a:r>
              <a:rPr lang="en-US" sz="1800" dirty="0" err="1" smtClean="0"/>
              <a:t>Operasional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f. </a:t>
            </a:r>
            <a:r>
              <a:rPr lang="en-US" sz="1800" dirty="0" err="1" smtClean="0"/>
              <a:t>Teknik</a:t>
            </a:r>
            <a:r>
              <a:rPr lang="en-US" sz="1800" dirty="0" smtClean="0"/>
              <a:t> </a:t>
            </a:r>
            <a:r>
              <a:rPr lang="en-US" sz="1800" dirty="0" err="1"/>
              <a:t>Pengumpulan</a:t>
            </a:r>
            <a:r>
              <a:rPr lang="en-US" sz="1800" dirty="0"/>
              <a:t> </a:t>
            </a:r>
            <a:r>
              <a:rPr lang="en-US" sz="1800" dirty="0" smtClean="0"/>
              <a:t>Data</a:t>
            </a:r>
          </a:p>
          <a:p>
            <a:pPr marL="0" indent="0">
              <a:buNone/>
            </a:pPr>
            <a:r>
              <a:rPr lang="en-US" sz="1800" dirty="0" smtClean="0"/>
              <a:t>g. Instrument </a:t>
            </a:r>
            <a:r>
              <a:rPr lang="en-US" sz="1800" dirty="0" err="1" smtClean="0"/>
              <a:t>Penelitian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H. </a:t>
            </a:r>
            <a:r>
              <a:rPr lang="en-US" sz="1800" dirty="0" err="1" smtClean="0"/>
              <a:t>Teknik</a:t>
            </a:r>
            <a:r>
              <a:rPr lang="en-US" sz="1800" dirty="0" smtClean="0"/>
              <a:t> </a:t>
            </a:r>
            <a:r>
              <a:rPr lang="en-US" sz="1800" dirty="0" err="1"/>
              <a:t>Pengolahan</a:t>
            </a:r>
            <a:r>
              <a:rPr lang="en-US" sz="1800" dirty="0"/>
              <a:t> </a:t>
            </a:r>
            <a:r>
              <a:rPr lang="en-US" sz="1800" dirty="0" smtClean="0"/>
              <a:t>Data </a:t>
            </a:r>
          </a:p>
          <a:p>
            <a:pPr marL="0" indent="0">
              <a:buNone/>
            </a:pPr>
            <a:r>
              <a:rPr lang="en-US" sz="1800" dirty="0" err="1" smtClean="0"/>
              <a:t>i</a:t>
            </a:r>
            <a:r>
              <a:rPr lang="en-US" sz="1800" dirty="0" smtClean="0"/>
              <a:t>. </a:t>
            </a:r>
            <a:r>
              <a:rPr lang="en-US" sz="1800" dirty="0" err="1" smtClean="0"/>
              <a:t>Metode</a:t>
            </a:r>
            <a:r>
              <a:rPr lang="en-US" sz="1800" dirty="0" smtClean="0"/>
              <a:t> </a:t>
            </a:r>
            <a:r>
              <a:rPr lang="en-US" sz="1800" dirty="0" err="1"/>
              <a:t>Analisis</a:t>
            </a:r>
            <a:r>
              <a:rPr lang="en-US" sz="1800" dirty="0"/>
              <a:t> Data 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j. </a:t>
            </a:r>
            <a:r>
              <a:rPr lang="en-US" sz="1800" dirty="0" err="1" smtClean="0"/>
              <a:t>Biaya</a:t>
            </a:r>
            <a:r>
              <a:rPr lang="en-US" sz="1800" dirty="0" smtClean="0"/>
              <a:t> </a:t>
            </a:r>
            <a:r>
              <a:rPr lang="en-US" sz="1800" dirty="0" err="1" smtClean="0"/>
              <a:t>Penelitian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k. </a:t>
            </a:r>
            <a:r>
              <a:rPr lang="en-US" sz="1800" dirty="0" err="1" smtClean="0"/>
              <a:t>Keterbatasan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/>
              <a:t>8</a:t>
            </a:r>
            <a:r>
              <a:rPr lang="en-US" sz="1800" dirty="0" smtClean="0"/>
              <a:t>. </a:t>
            </a:r>
            <a:r>
              <a:rPr lang="en-US" sz="1800" dirty="0" err="1" smtClean="0"/>
              <a:t>Daftar</a:t>
            </a:r>
            <a:r>
              <a:rPr lang="en-US" sz="1800" dirty="0" smtClean="0"/>
              <a:t> </a:t>
            </a:r>
            <a:r>
              <a:rPr lang="en-US" sz="1800" dirty="0" err="1" smtClean="0"/>
              <a:t>Pustaka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9. </a:t>
            </a:r>
            <a:r>
              <a:rPr lang="en-US" sz="1800" dirty="0" err="1" smtClean="0"/>
              <a:t>Lampiran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24344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303</Words>
  <Application>Microsoft Office PowerPoint</Application>
  <PresentationFormat>Widescreen</PresentationFormat>
  <Paragraphs>86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ff0</vt:lpstr>
      <vt:lpstr>Office Theme</vt:lpstr>
      <vt:lpstr>MENGANALISIS ISI DAN SISTEMATIKA PROPOSAL</vt:lpstr>
      <vt:lpstr>PowerPoint Presentation</vt:lpstr>
      <vt:lpstr>PowerPoint Presentation</vt:lpstr>
      <vt:lpstr>Perbedaan kebahasaan antara proposal penelitian dan proposal kegiatan</vt:lpstr>
      <vt:lpstr>Perbedaan isi antara proposal penelitian dan proposal kegiatan</vt:lpstr>
      <vt:lpstr>PowerPoint Presentation</vt:lpstr>
      <vt:lpstr>PowerPoint Presentation</vt:lpstr>
      <vt:lpstr>PowerPoint Presentation</vt:lpstr>
      <vt:lpstr>PowerPoint Presentation</vt:lpstr>
      <vt:lpstr>Tujuan proposal penelitian dan proposal kegiatan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MENGANALISIS ISI DAN SISTEMATIKA PROPOSAL</dc:title>
  <dc:creator>Anita</dc:creator>
  <cp:lastModifiedBy>Anita</cp:lastModifiedBy>
  <cp:revision>18</cp:revision>
  <dcterms:created xsi:type="dcterms:W3CDTF">2020-11-16T05:33:10Z</dcterms:created>
  <dcterms:modified xsi:type="dcterms:W3CDTF">2021-01-22T04:46:37Z</dcterms:modified>
</cp:coreProperties>
</file>