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0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7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4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9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3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4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47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3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83E9D-1724-4818-A5FF-FF80BDCFEC6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F9CEA-793E-43CA-8A2A-41A7DFD03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media6.wma"/><Relationship Id="rId2" Type="http://schemas.microsoft.com/office/2007/relationships/media" Target="../media/media6.wma"/><Relationship Id="rId1" Type="http://schemas.openxmlformats.org/officeDocument/2006/relationships/tags" Target="../tags/tag5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media2.wma"/><Relationship Id="rId2" Type="http://schemas.microsoft.com/office/2007/relationships/media" Target="../media/media2.wma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media3.wma"/><Relationship Id="rId2" Type="http://schemas.microsoft.com/office/2007/relationships/media" Target="../media/media3.wma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media4.wma"/><Relationship Id="rId2" Type="http://schemas.microsoft.com/office/2007/relationships/media" Target="../media/media4.wma"/><Relationship Id="rId1" Type="http://schemas.openxmlformats.org/officeDocument/2006/relationships/tags" Target="../tags/tag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media5.wma"/><Relationship Id="rId2" Type="http://schemas.microsoft.com/office/2007/relationships/media" Target="../media/media5.wma"/><Relationship Id="rId1" Type="http://schemas.openxmlformats.org/officeDocument/2006/relationships/tags" Target="../tags/tag4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lvl="0"/>
            <a:r>
              <a:rPr lang="en-US" sz="4000" b="1" dirty="0" smtClean="0"/>
              <a:t>MENEMUKAN INFORMASI YANG DIBACA UNTUK DIKEMBANGKAN MENJADI PROPOSAL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smtClean="0"/>
              <a:t>Anita </a:t>
            </a:r>
            <a:r>
              <a:rPr lang="en-US" dirty="0" err="1" smtClean="0"/>
              <a:t>Doloksaribu</a:t>
            </a:r>
            <a:endParaRPr lang="en-US" dirty="0"/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817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287"/>
    </mc:Choice>
    <mc:Fallback>
      <p:transition spd="slow" advTm="212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38299" y="193720"/>
            <a:ext cx="4584879" cy="130076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/>
              <a:t>5</a:t>
            </a:r>
            <a:r>
              <a:rPr lang="en-US" sz="2500" dirty="0" smtClean="0"/>
              <a:t>. METODE</a:t>
            </a:r>
            <a:endParaRPr lang="en-US" sz="2500" dirty="0"/>
          </a:p>
        </p:txBody>
      </p:sp>
      <p:sp>
        <p:nvSpPr>
          <p:cNvPr id="3" name="Down Arrow 2"/>
          <p:cNvSpPr/>
          <p:nvPr/>
        </p:nvSpPr>
        <p:spPr>
          <a:xfrm>
            <a:off x="5316335" y="1608785"/>
            <a:ext cx="828809" cy="6223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orizontal Scroll 3"/>
          <p:cNvSpPr/>
          <p:nvPr/>
        </p:nvSpPr>
        <p:spPr>
          <a:xfrm>
            <a:off x="317500" y="1608785"/>
            <a:ext cx="11252200" cy="5376215"/>
          </a:xfrm>
          <a:prstGeom prst="horizontalScrol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 err="1"/>
              <a:t>Pada</a:t>
            </a:r>
            <a:r>
              <a:rPr lang="en-US" sz="2300" dirty="0"/>
              <a:t> </a:t>
            </a:r>
            <a:r>
              <a:rPr lang="en-US" sz="2300" dirty="0" err="1"/>
              <a:t>bagian</a:t>
            </a:r>
            <a:r>
              <a:rPr lang="en-US" sz="2300" dirty="0"/>
              <a:t> </a:t>
            </a:r>
            <a:r>
              <a:rPr lang="en-US" sz="2300" dirty="0" err="1"/>
              <a:t>ini</a:t>
            </a:r>
            <a:r>
              <a:rPr lang="en-US" sz="2300" dirty="0"/>
              <a:t>, </a:t>
            </a:r>
            <a:r>
              <a:rPr lang="en-US" sz="2300" dirty="0" err="1"/>
              <a:t>dikemukakan</a:t>
            </a:r>
            <a:r>
              <a:rPr lang="en-US" sz="2300" dirty="0"/>
              <a:t> </a:t>
            </a:r>
            <a:r>
              <a:rPr lang="en-US" sz="2300" dirty="0" err="1"/>
              <a:t>metode</a:t>
            </a:r>
            <a:r>
              <a:rPr lang="en-US" sz="2300" dirty="0"/>
              <a:t> </a:t>
            </a:r>
            <a:r>
              <a:rPr lang="en-US" sz="2300" dirty="0" err="1"/>
              <a:t>kegiatan</a:t>
            </a:r>
            <a:r>
              <a:rPr lang="en-US" sz="2300" dirty="0"/>
              <a:t> yang </a:t>
            </a:r>
            <a:r>
              <a:rPr lang="en-US" sz="2300" dirty="0" err="1"/>
              <a:t>akan</a:t>
            </a:r>
            <a:r>
              <a:rPr lang="en-US" sz="2300" dirty="0"/>
              <a:t> </a:t>
            </a:r>
            <a:r>
              <a:rPr lang="en-US" sz="2300" dirty="0" err="1"/>
              <a:t>dilaksanakan</a:t>
            </a:r>
            <a:r>
              <a:rPr lang="en-US" sz="2300" dirty="0"/>
              <a:t>, </a:t>
            </a:r>
            <a:r>
              <a:rPr lang="en-US" sz="2300" dirty="0" err="1"/>
              <a:t>termasuk</a:t>
            </a:r>
            <a:r>
              <a:rPr lang="en-US" sz="2300" dirty="0"/>
              <a:t> </a:t>
            </a:r>
            <a:r>
              <a:rPr lang="en-US" sz="2300" dirty="0" err="1"/>
              <a:t>teknik-teknik</a:t>
            </a:r>
            <a:r>
              <a:rPr lang="en-US" sz="2300" dirty="0"/>
              <a:t> </a:t>
            </a:r>
            <a:r>
              <a:rPr lang="en-US" sz="2300" dirty="0" err="1"/>
              <a:t>pengumpulan</a:t>
            </a:r>
            <a:r>
              <a:rPr lang="en-US" sz="2300" dirty="0"/>
              <a:t> data. </a:t>
            </a:r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hubungan</a:t>
            </a:r>
            <a:r>
              <a:rPr lang="en-US" sz="2300" dirty="0"/>
              <a:t> </a:t>
            </a:r>
            <a:r>
              <a:rPr lang="en-US" sz="2300" dirty="0" err="1"/>
              <a:t>ini</a:t>
            </a:r>
            <a:r>
              <a:rPr lang="en-US" sz="2300" dirty="0"/>
              <a:t> </a:t>
            </a:r>
            <a:r>
              <a:rPr lang="en-US" sz="2300" dirty="0" err="1"/>
              <a:t>dapat</a:t>
            </a:r>
            <a:r>
              <a:rPr lang="en-US" sz="2300" dirty="0"/>
              <a:t> </a:t>
            </a:r>
            <a:r>
              <a:rPr lang="en-US" sz="2300" dirty="0" err="1"/>
              <a:t>disebutkan</a:t>
            </a:r>
            <a:r>
              <a:rPr lang="en-US" sz="2300" dirty="0"/>
              <a:t> </a:t>
            </a:r>
            <a:r>
              <a:rPr lang="en-US" sz="2300" dirty="0" err="1"/>
              <a:t>metode</a:t>
            </a:r>
            <a:r>
              <a:rPr lang="en-US" sz="2300" dirty="0"/>
              <a:t> </a:t>
            </a:r>
            <a:r>
              <a:rPr lang="en-US" sz="2300" dirty="0" err="1"/>
              <a:t>historis</a:t>
            </a:r>
            <a:r>
              <a:rPr lang="en-US" sz="2300" dirty="0"/>
              <a:t>, </a:t>
            </a:r>
            <a:r>
              <a:rPr lang="en-US" sz="2300" dirty="0" err="1"/>
              <a:t>deskriptif</a:t>
            </a:r>
            <a:r>
              <a:rPr lang="en-US" sz="2300" dirty="0"/>
              <a:t>, </a:t>
            </a:r>
            <a:r>
              <a:rPr lang="en-US" sz="2300" dirty="0" err="1"/>
              <a:t>ataupun</a:t>
            </a:r>
            <a:r>
              <a:rPr lang="en-US" sz="2300" dirty="0"/>
              <a:t> </a:t>
            </a:r>
            <a:r>
              <a:rPr lang="en-US" sz="2300" dirty="0" err="1"/>
              <a:t>eksperimental</a:t>
            </a:r>
            <a:r>
              <a:rPr lang="en-US" sz="2300" dirty="0"/>
              <a:t>. </a:t>
            </a:r>
            <a:r>
              <a:rPr lang="en-US" sz="2300" dirty="0" err="1"/>
              <a:t>Sementara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, </a:t>
            </a:r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hal</a:t>
            </a:r>
            <a:r>
              <a:rPr lang="en-US" sz="2300" dirty="0"/>
              <a:t> </a:t>
            </a:r>
            <a:r>
              <a:rPr lang="en-US" sz="2300" dirty="0" err="1"/>
              <a:t>teknik</a:t>
            </a:r>
            <a:r>
              <a:rPr lang="en-US" sz="2300" dirty="0"/>
              <a:t> </a:t>
            </a:r>
            <a:r>
              <a:rPr lang="en-US" sz="2300" dirty="0" err="1"/>
              <a:t>pengumpulan</a:t>
            </a:r>
            <a:r>
              <a:rPr lang="en-US" sz="2300" dirty="0"/>
              <a:t> data </a:t>
            </a:r>
            <a:r>
              <a:rPr lang="en-US" sz="2300" dirty="0" err="1"/>
              <a:t>dapat</a:t>
            </a:r>
            <a:r>
              <a:rPr lang="en-US" sz="2300" dirty="0"/>
              <a:t> </a:t>
            </a:r>
            <a:r>
              <a:rPr lang="en-US" sz="2300" dirty="0" err="1"/>
              <a:t>disebutkan</a:t>
            </a:r>
            <a:r>
              <a:rPr lang="en-US" sz="2300" dirty="0"/>
              <a:t> </a:t>
            </a:r>
            <a:r>
              <a:rPr lang="en-US" sz="2300" dirty="0" err="1"/>
              <a:t>teknik</a:t>
            </a:r>
            <a:r>
              <a:rPr lang="en-US" sz="2300" dirty="0"/>
              <a:t> </a:t>
            </a:r>
            <a:r>
              <a:rPr lang="en-US" sz="2300" dirty="0" err="1"/>
              <a:t>angket</a:t>
            </a:r>
            <a:r>
              <a:rPr lang="en-US" sz="2300" dirty="0"/>
              <a:t> (</a:t>
            </a:r>
            <a:r>
              <a:rPr lang="en-US" sz="2300" dirty="0" err="1"/>
              <a:t>kuesioner</a:t>
            </a:r>
            <a:r>
              <a:rPr lang="en-US" sz="2300" dirty="0"/>
              <a:t>), </a:t>
            </a:r>
            <a:r>
              <a:rPr lang="en-US" sz="2300" dirty="0" err="1"/>
              <a:t>wawancara</a:t>
            </a:r>
            <a:r>
              <a:rPr lang="en-US" sz="2300" dirty="0"/>
              <a:t>, </a:t>
            </a:r>
            <a:r>
              <a:rPr lang="en-US" sz="2300" dirty="0" err="1"/>
              <a:t>observasi</a:t>
            </a:r>
            <a:r>
              <a:rPr lang="en-US" sz="2300" dirty="0"/>
              <a:t>, </a:t>
            </a:r>
            <a:r>
              <a:rPr lang="en-US" sz="2300" dirty="0" err="1"/>
              <a:t>studi</a:t>
            </a:r>
            <a:r>
              <a:rPr lang="en-US" sz="2300" dirty="0"/>
              <a:t> </a:t>
            </a:r>
            <a:r>
              <a:rPr lang="en-US" sz="2300" dirty="0" err="1"/>
              <a:t>pustaka</a:t>
            </a:r>
            <a:r>
              <a:rPr lang="en-US" sz="2300" dirty="0"/>
              <a:t>, </a:t>
            </a:r>
            <a:r>
              <a:rPr lang="en-US" sz="2300" dirty="0" err="1"/>
              <a:t>atau</a:t>
            </a:r>
            <a:r>
              <a:rPr lang="en-US" sz="2300" dirty="0"/>
              <a:t> </a:t>
            </a:r>
            <a:r>
              <a:rPr lang="en-US" sz="2300" dirty="0" err="1"/>
              <a:t>tes</a:t>
            </a:r>
            <a:r>
              <a:rPr lang="en-US" sz="2300" dirty="0"/>
              <a:t>. </a:t>
            </a:r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bagian</a:t>
            </a:r>
            <a:r>
              <a:rPr lang="en-US" sz="2300" dirty="0"/>
              <a:t> </a:t>
            </a:r>
            <a:r>
              <a:rPr lang="en-US" sz="2300" dirty="0" err="1"/>
              <a:t>ini</a:t>
            </a:r>
            <a:r>
              <a:rPr lang="en-US" sz="2300" dirty="0"/>
              <a:t> </a:t>
            </a:r>
            <a:r>
              <a:rPr lang="en-US" sz="2300" dirty="0" err="1"/>
              <a:t>harus</a:t>
            </a:r>
            <a:r>
              <a:rPr lang="en-US" sz="2300" dirty="0"/>
              <a:t> </a:t>
            </a:r>
            <a:r>
              <a:rPr lang="en-US" sz="2300" dirty="0" err="1"/>
              <a:t>juga</a:t>
            </a:r>
            <a:r>
              <a:rPr lang="en-US" sz="2300" dirty="0"/>
              <a:t> </a:t>
            </a:r>
            <a:r>
              <a:rPr lang="en-US" sz="2300" dirty="0" err="1"/>
              <a:t>dikemukakan</a:t>
            </a:r>
            <a:r>
              <a:rPr lang="en-US" sz="2300" dirty="0"/>
              <a:t> </a:t>
            </a:r>
            <a:r>
              <a:rPr lang="en-US" sz="2300" dirty="0" err="1"/>
              <a:t>rencana</a:t>
            </a:r>
            <a:r>
              <a:rPr lang="en-US" sz="2300" dirty="0"/>
              <a:t> </a:t>
            </a:r>
            <a:r>
              <a:rPr lang="en-US" sz="2300" dirty="0" err="1"/>
              <a:t>pengolahan</a:t>
            </a:r>
            <a:r>
              <a:rPr lang="en-US" sz="2300" dirty="0"/>
              <a:t> data yang </a:t>
            </a:r>
            <a:r>
              <a:rPr lang="en-US" sz="2300" dirty="0" err="1"/>
              <a:t>diperlukan</a:t>
            </a:r>
            <a:r>
              <a:rPr lang="en-US" sz="2300" dirty="0"/>
              <a:t>.</a:t>
            </a:r>
          </a:p>
          <a:p>
            <a:r>
              <a:rPr lang="en-US" sz="2300" dirty="0" err="1"/>
              <a:t>Melalui</a:t>
            </a:r>
            <a:r>
              <a:rPr lang="en-US" sz="2300" dirty="0"/>
              <a:t> </a:t>
            </a:r>
            <a:r>
              <a:rPr lang="en-US" sz="2300" dirty="0" err="1"/>
              <a:t>metode-metode</a:t>
            </a:r>
            <a:r>
              <a:rPr lang="en-US" sz="2300" dirty="0"/>
              <a:t> yang </a:t>
            </a:r>
            <a:r>
              <a:rPr lang="en-US" sz="2300" dirty="0" err="1"/>
              <a:t>ingin</a:t>
            </a:r>
            <a:r>
              <a:rPr lang="en-US" sz="2300" dirty="0"/>
              <a:t> </a:t>
            </a:r>
            <a:r>
              <a:rPr lang="en-US" sz="2300" dirty="0" err="1"/>
              <a:t>digunakan</a:t>
            </a:r>
            <a:r>
              <a:rPr lang="en-US" sz="2300" dirty="0"/>
              <a:t>, </a:t>
            </a:r>
            <a:r>
              <a:rPr lang="en-US" sz="2300" dirty="0" err="1"/>
              <a:t>kegiatan</a:t>
            </a:r>
            <a:r>
              <a:rPr lang="en-US" sz="2300" dirty="0"/>
              <a:t> </a:t>
            </a:r>
            <a:r>
              <a:rPr lang="en-US" sz="2300" dirty="0" err="1"/>
              <a:t>tersebut</a:t>
            </a:r>
            <a:r>
              <a:rPr lang="en-US" sz="2300" dirty="0"/>
              <a:t> </a:t>
            </a:r>
            <a:r>
              <a:rPr lang="en-US" sz="2300" dirty="0" err="1"/>
              <a:t>bisa</a:t>
            </a:r>
            <a:r>
              <a:rPr lang="en-US" sz="2300" dirty="0"/>
              <a:t> </a:t>
            </a:r>
            <a:r>
              <a:rPr lang="en-US" sz="2300" dirty="0" err="1"/>
              <a:t>dinilai</a:t>
            </a:r>
            <a:r>
              <a:rPr lang="en-US" sz="2300" dirty="0"/>
              <a:t> </a:t>
            </a:r>
            <a:r>
              <a:rPr lang="en-US" sz="2300" dirty="0" err="1"/>
              <a:t>oleh</a:t>
            </a:r>
            <a:r>
              <a:rPr lang="en-US" sz="2300" dirty="0"/>
              <a:t> </a:t>
            </a:r>
            <a:r>
              <a:rPr lang="en-US" sz="2300" dirty="0" err="1"/>
              <a:t>penerima</a:t>
            </a:r>
            <a:r>
              <a:rPr lang="en-US" sz="2300" dirty="0"/>
              <a:t> </a:t>
            </a:r>
            <a:r>
              <a:rPr lang="en-US" sz="2300" dirty="0" err="1"/>
              <a:t>usul</a:t>
            </a:r>
            <a:r>
              <a:rPr lang="en-US" sz="2300" dirty="0"/>
              <a:t>, </a:t>
            </a:r>
            <a:r>
              <a:rPr lang="en-US" sz="2300" dirty="0" err="1"/>
              <a:t>yaitu</a:t>
            </a:r>
            <a:r>
              <a:rPr lang="en-US" sz="2300" dirty="0"/>
              <a:t> </a:t>
            </a:r>
            <a:r>
              <a:rPr lang="en-US" sz="2300" dirty="0" err="1"/>
              <a:t>apakah</a:t>
            </a:r>
            <a:r>
              <a:rPr lang="en-US" sz="2300" dirty="0"/>
              <a:t> </a:t>
            </a:r>
            <a:r>
              <a:rPr lang="en-US" sz="2300" dirty="0" err="1"/>
              <a:t>rencana</a:t>
            </a:r>
            <a:r>
              <a:rPr lang="en-US" sz="2300" dirty="0"/>
              <a:t> </a:t>
            </a:r>
            <a:r>
              <a:rPr lang="en-US" sz="2300" dirty="0" err="1"/>
              <a:t>tersebut</a:t>
            </a:r>
            <a:r>
              <a:rPr lang="en-US" sz="2300" dirty="0"/>
              <a:t> </a:t>
            </a:r>
            <a:r>
              <a:rPr lang="en-US" sz="2300" dirty="0" err="1"/>
              <a:t>akan</a:t>
            </a:r>
            <a:r>
              <a:rPr lang="en-US" sz="2300" dirty="0"/>
              <a:t> </a:t>
            </a:r>
            <a:r>
              <a:rPr lang="en-US" sz="2300" dirty="0" err="1"/>
              <a:t>mendapatkan</a:t>
            </a:r>
            <a:r>
              <a:rPr lang="en-US" sz="2300" dirty="0"/>
              <a:t> </a:t>
            </a:r>
            <a:r>
              <a:rPr lang="en-US" sz="2300" dirty="0" err="1"/>
              <a:t>hasil</a:t>
            </a:r>
            <a:r>
              <a:rPr lang="en-US" sz="2300" dirty="0"/>
              <a:t> yang </a:t>
            </a:r>
            <a:r>
              <a:rPr lang="en-US" sz="2300" dirty="0" err="1"/>
              <a:t>memuaskan</a:t>
            </a:r>
            <a:r>
              <a:rPr lang="en-US" sz="2300" dirty="0"/>
              <a:t> </a:t>
            </a:r>
            <a:r>
              <a:rPr lang="en-US" sz="2300" dirty="0" err="1"/>
              <a:t>atau</a:t>
            </a:r>
            <a:r>
              <a:rPr lang="en-US" sz="2300" dirty="0"/>
              <a:t> </a:t>
            </a:r>
            <a:r>
              <a:rPr lang="en-US" sz="2300" dirty="0" err="1"/>
              <a:t>tidak</a:t>
            </a:r>
            <a:r>
              <a:rPr lang="en-US" sz="2300" dirty="0"/>
              <a:t>. </a:t>
            </a:r>
            <a:r>
              <a:rPr lang="en-US" sz="2300" dirty="0" err="1"/>
              <a:t>Semakin</a:t>
            </a:r>
            <a:r>
              <a:rPr lang="en-US" sz="2300" dirty="0"/>
              <a:t> </a:t>
            </a:r>
            <a:r>
              <a:rPr lang="en-US" sz="2300" dirty="0" err="1"/>
              <a:t>komprehensif</a:t>
            </a:r>
            <a:r>
              <a:rPr lang="en-US" sz="2300" dirty="0"/>
              <a:t>, </a:t>
            </a:r>
            <a:r>
              <a:rPr lang="en-US" sz="2300" dirty="0" err="1"/>
              <a:t>metode</a:t>
            </a:r>
            <a:r>
              <a:rPr lang="en-US" sz="2300" dirty="0"/>
              <a:t> yang </a:t>
            </a:r>
            <a:r>
              <a:rPr lang="en-US" sz="2300" dirty="0" err="1"/>
              <a:t>diusulkan</a:t>
            </a:r>
            <a:r>
              <a:rPr lang="en-US" sz="2300" dirty="0"/>
              <a:t>, </a:t>
            </a:r>
            <a:r>
              <a:rPr lang="en-US" sz="2300" dirty="0" err="1"/>
              <a:t>maka</a:t>
            </a:r>
            <a:r>
              <a:rPr lang="en-US" sz="2300" dirty="0"/>
              <a:t> </a:t>
            </a:r>
            <a:r>
              <a:rPr lang="en-US" sz="2300" dirty="0" err="1"/>
              <a:t>penerima</a:t>
            </a:r>
            <a:r>
              <a:rPr lang="en-US" sz="2300" dirty="0"/>
              <a:t> </a:t>
            </a:r>
            <a:r>
              <a:rPr lang="en-US" sz="2300" dirty="0" err="1"/>
              <a:t>usul</a:t>
            </a:r>
            <a:r>
              <a:rPr lang="en-US" sz="2300" dirty="0"/>
              <a:t> </a:t>
            </a:r>
            <a:r>
              <a:rPr lang="en-US" sz="2300" dirty="0" err="1"/>
              <a:t>juga</a:t>
            </a:r>
            <a:r>
              <a:rPr lang="en-US" sz="2300" dirty="0"/>
              <a:t> </a:t>
            </a:r>
            <a:r>
              <a:rPr lang="en-US" sz="2300" dirty="0" err="1"/>
              <a:t>semakin</a:t>
            </a:r>
            <a:r>
              <a:rPr lang="en-US" sz="2300" dirty="0"/>
              <a:t> </a:t>
            </a:r>
            <a:r>
              <a:rPr lang="en-US" sz="2300" dirty="0" err="1"/>
              <a:t>yakin</a:t>
            </a:r>
            <a:r>
              <a:rPr lang="en-US" sz="2300" dirty="0"/>
              <a:t> </a:t>
            </a:r>
            <a:r>
              <a:rPr lang="en-US" sz="2300" dirty="0" err="1"/>
              <a:t>akan</a:t>
            </a:r>
            <a:r>
              <a:rPr lang="en-US" sz="2300" dirty="0"/>
              <a:t> </a:t>
            </a:r>
            <a:r>
              <a:rPr lang="en-US" sz="2300" dirty="0" err="1"/>
              <a:t>rencana</a:t>
            </a:r>
            <a:r>
              <a:rPr lang="en-US" sz="2300" dirty="0"/>
              <a:t> </a:t>
            </a:r>
            <a:r>
              <a:rPr lang="en-US" sz="2300" dirty="0" err="1"/>
              <a:t>kegiatan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. </a:t>
            </a:r>
            <a:r>
              <a:rPr lang="en-US" sz="2300" dirty="0" err="1"/>
              <a:t>Melalui</a:t>
            </a:r>
            <a:r>
              <a:rPr lang="en-US" sz="2300" dirty="0"/>
              <a:t> </a:t>
            </a:r>
            <a:r>
              <a:rPr lang="en-US" sz="2300" dirty="0" err="1"/>
              <a:t>gambaran</a:t>
            </a:r>
            <a:r>
              <a:rPr lang="en-US" sz="2300" dirty="0"/>
              <a:t> </a:t>
            </a:r>
            <a:r>
              <a:rPr lang="en-US" sz="2300" dirty="0" err="1"/>
              <a:t>metode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, </a:t>
            </a:r>
            <a:r>
              <a:rPr lang="en-US" sz="2300" dirty="0" err="1"/>
              <a:t>dapat</a:t>
            </a:r>
            <a:r>
              <a:rPr lang="en-US" sz="2300" dirty="0"/>
              <a:t> </a:t>
            </a:r>
            <a:r>
              <a:rPr lang="en-US" sz="2300" dirty="0" err="1"/>
              <a:t>dinilai</a:t>
            </a:r>
            <a:r>
              <a:rPr lang="en-US" sz="2300" dirty="0"/>
              <a:t> pula </a:t>
            </a:r>
            <a:r>
              <a:rPr lang="en-US" sz="2300" dirty="0" err="1"/>
              <a:t>olehnya</a:t>
            </a:r>
            <a:r>
              <a:rPr lang="en-US" sz="2300" dirty="0"/>
              <a:t> </a:t>
            </a:r>
            <a:r>
              <a:rPr lang="en-US" sz="2300" dirty="0" err="1"/>
              <a:t>jumlah</a:t>
            </a:r>
            <a:r>
              <a:rPr lang="en-US" sz="2300" dirty="0"/>
              <a:t> </a:t>
            </a:r>
            <a:r>
              <a:rPr lang="en-US" sz="2300" dirty="0" err="1"/>
              <a:t>biaya</a:t>
            </a:r>
            <a:r>
              <a:rPr lang="en-US" sz="2300" dirty="0"/>
              <a:t> yang </a:t>
            </a:r>
            <a:r>
              <a:rPr lang="en-US" sz="2300" dirty="0" err="1"/>
              <a:t>perlu</a:t>
            </a:r>
            <a:r>
              <a:rPr lang="en-US" sz="2300" dirty="0"/>
              <a:t> </a:t>
            </a:r>
            <a:r>
              <a:rPr lang="en-US" sz="2300" dirty="0" err="1"/>
              <a:t>dikeluarkan</a:t>
            </a:r>
            <a:r>
              <a:rPr lang="en-US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231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73201" y="306054"/>
            <a:ext cx="4584879" cy="1390918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/>
              <a:t>6</a:t>
            </a:r>
            <a:r>
              <a:rPr lang="en-US" sz="2500" dirty="0" smtClean="0"/>
              <a:t>. PELAKSANAAN KEGIATAN</a:t>
            </a:r>
            <a:endParaRPr lang="en-US" sz="2500" dirty="0"/>
          </a:p>
        </p:txBody>
      </p:sp>
      <p:sp>
        <p:nvSpPr>
          <p:cNvPr id="3" name="Down Arrow 2"/>
          <p:cNvSpPr/>
          <p:nvPr/>
        </p:nvSpPr>
        <p:spPr>
          <a:xfrm>
            <a:off x="5024235" y="1824685"/>
            <a:ext cx="828809" cy="6223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orizontal Scroll 3"/>
          <p:cNvSpPr/>
          <p:nvPr/>
        </p:nvSpPr>
        <p:spPr>
          <a:xfrm>
            <a:off x="360294" y="1930400"/>
            <a:ext cx="10985500" cy="4927600"/>
          </a:xfrm>
          <a:prstGeom prst="horizont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/>
              <a:t>Hal yang </a:t>
            </a:r>
            <a:r>
              <a:rPr lang="en-US" sz="2300" dirty="0" err="1"/>
              <a:t>harus</a:t>
            </a:r>
            <a:r>
              <a:rPr lang="en-US" sz="2300" dirty="0"/>
              <a:t> </a:t>
            </a:r>
            <a:r>
              <a:rPr lang="en-US" sz="2300" dirty="0" err="1"/>
              <a:t>diperhatikan</a:t>
            </a:r>
            <a:r>
              <a:rPr lang="en-US" sz="2300" dirty="0"/>
              <a:t> </a:t>
            </a:r>
            <a:r>
              <a:rPr lang="en-US" sz="2300" dirty="0" err="1"/>
              <a:t>oleh</a:t>
            </a:r>
            <a:r>
              <a:rPr lang="en-US" sz="2300" dirty="0"/>
              <a:t> </a:t>
            </a:r>
            <a:r>
              <a:rPr lang="en-US" sz="2300" dirty="0" err="1"/>
              <a:t>penerima</a:t>
            </a:r>
            <a:r>
              <a:rPr lang="en-US" sz="2300" dirty="0"/>
              <a:t> proposal </a:t>
            </a:r>
            <a:r>
              <a:rPr lang="en-US" sz="2300" dirty="0" err="1"/>
              <a:t>adalah</a:t>
            </a:r>
            <a:r>
              <a:rPr lang="en-US" sz="2300" dirty="0"/>
              <a:t> </a:t>
            </a:r>
            <a:r>
              <a:rPr lang="en-US" sz="2300" dirty="0" err="1"/>
              <a:t>susunan</a:t>
            </a:r>
            <a:r>
              <a:rPr lang="en-US" sz="2300" dirty="0"/>
              <a:t> </a:t>
            </a:r>
            <a:r>
              <a:rPr lang="en-US" sz="2300" dirty="0" err="1"/>
              <a:t>personalia</a:t>
            </a:r>
            <a:r>
              <a:rPr lang="en-US" sz="2300" dirty="0"/>
              <a:t> </a:t>
            </a:r>
            <a:r>
              <a:rPr lang="en-US" sz="2300" dirty="0" err="1"/>
              <a:t>dari</a:t>
            </a:r>
            <a:r>
              <a:rPr lang="en-US" sz="2300" dirty="0"/>
              <a:t> </a:t>
            </a:r>
            <a:r>
              <a:rPr lang="en-US" sz="2300" dirty="0" err="1"/>
              <a:t>badan</a:t>
            </a:r>
            <a:r>
              <a:rPr lang="en-US" sz="2300" dirty="0"/>
              <a:t> yang </a:t>
            </a:r>
            <a:r>
              <a:rPr lang="en-US" sz="2300" dirty="0" err="1"/>
              <a:t>menyampaikan</a:t>
            </a:r>
            <a:r>
              <a:rPr lang="en-US" sz="2300" dirty="0"/>
              <a:t> proposal </a:t>
            </a:r>
            <a:r>
              <a:rPr lang="en-US" sz="2300" dirty="0" err="1"/>
              <a:t>tersebut</a:t>
            </a:r>
            <a:r>
              <a:rPr lang="en-US" sz="2300" dirty="0"/>
              <a:t>. </a:t>
            </a:r>
            <a:r>
              <a:rPr lang="en-US" sz="2300" dirty="0" err="1"/>
              <a:t>Maka</a:t>
            </a:r>
            <a:r>
              <a:rPr lang="en-US" sz="2300" dirty="0"/>
              <a:t> </a:t>
            </a:r>
            <a:r>
              <a:rPr lang="en-US" sz="2300" dirty="0" err="1"/>
              <a:t>dari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, </a:t>
            </a:r>
            <a:r>
              <a:rPr lang="en-US" sz="2300" dirty="0" err="1"/>
              <a:t>buatlah</a:t>
            </a:r>
            <a:r>
              <a:rPr lang="en-US" sz="2300" dirty="0"/>
              <a:t> </a:t>
            </a:r>
            <a:r>
              <a:rPr lang="en-US" sz="2300" dirty="0" err="1"/>
              <a:t>personalia</a:t>
            </a:r>
            <a:r>
              <a:rPr lang="en-US" sz="2300" dirty="0"/>
              <a:t> yang </a:t>
            </a:r>
            <a:r>
              <a:rPr lang="en-US" sz="2300" dirty="0" err="1"/>
              <a:t>bisa</a:t>
            </a:r>
            <a:r>
              <a:rPr lang="en-US" sz="2300" dirty="0"/>
              <a:t> </a:t>
            </a:r>
            <a:r>
              <a:rPr lang="en-US" sz="2300" dirty="0" err="1"/>
              <a:t>diandalkan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mengerjakan</a:t>
            </a:r>
            <a:r>
              <a:rPr lang="en-US" sz="2300" dirty="0"/>
              <a:t> </a:t>
            </a:r>
            <a:r>
              <a:rPr lang="en-US" sz="2300" dirty="0" err="1"/>
              <a:t>pekerjaan</a:t>
            </a:r>
            <a:r>
              <a:rPr lang="en-US" sz="2300" dirty="0"/>
              <a:t> yang </a:t>
            </a:r>
            <a:r>
              <a:rPr lang="en-US" sz="2300" dirty="0" err="1"/>
              <a:t>diusulkan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. </a:t>
            </a:r>
            <a:r>
              <a:rPr lang="en-US" sz="2300" dirty="0" err="1"/>
              <a:t>Bila</a:t>
            </a:r>
            <a:r>
              <a:rPr lang="en-US" sz="2300" dirty="0"/>
              <a:t> </a:t>
            </a:r>
            <a:r>
              <a:rPr lang="en-US" sz="2300" dirty="0" err="1"/>
              <a:t>perlu</a:t>
            </a:r>
            <a:r>
              <a:rPr lang="en-US" sz="2300" dirty="0"/>
              <a:t> </a:t>
            </a:r>
            <a:r>
              <a:rPr lang="en-US" sz="2300" dirty="0" err="1"/>
              <a:t>daftar</a:t>
            </a:r>
            <a:r>
              <a:rPr lang="en-US" sz="2300" dirty="0"/>
              <a:t> </a:t>
            </a:r>
            <a:r>
              <a:rPr lang="en-US" sz="2300" dirty="0" err="1"/>
              <a:t>personalia</a:t>
            </a:r>
            <a:r>
              <a:rPr lang="en-US" sz="2300" dirty="0"/>
              <a:t> </a:t>
            </a:r>
            <a:r>
              <a:rPr lang="en-US" sz="2300" dirty="0" err="1"/>
              <a:t>atau</a:t>
            </a:r>
            <a:r>
              <a:rPr lang="en-US" sz="2300" dirty="0"/>
              <a:t> </a:t>
            </a:r>
            <a:r>
              <a:rPr lang="en-US" sz="2300" dirty="0" err="1"/>
              <a:t>pelaksana</a:t>
            </a:r>
            <a:r>
              <a:rPr lang="en-US" sz="2300" dirty="0"/>
              <a:t> </a:t>
            </a:r>
            <a:r>
              <a:rPr lang="en-US" sz="2300" dirty="0" err="1"/>
              <a:t>kegiatan</a:t>
            </a:r>
            <a:r>
              <a:rPr lang="en-US" sz="2300" dirty="0"/>
              <a:t> </a:t>
            </a:r>
            <a:r>
              <a:rPr lang="en-US" sz="2300" dirty="0" err="1"/>
              <a:t>tersebut</a:t>
            </a:r>
            <a:r>
              <a:rPr lang="en-US" sz="2300" dirty="0"/>
              <a:t> </a:t>
            </a:r>
            <a:r>
              <a:rPr lang="en-US" sz="2300" dirty="0" err="1"/>
              <a:t>dilengkapi</a:t>
            </a:r>
            <a:r>
              <a:rPr lang="en-US" sz="2300" dirty="0"/>
              <a:t> </a:t>
            </a:r>
            <a:r>
              <a:rPr lang="en-US" sz="2300" dirty="0" err="1"/>
              <a:t>dengan</a:t>
            </a:r>
            <a:r>
              <a:rPr lang="en-US" sz="2300" dirty="0"/>
              <a:t> </a:t>
            </a:r>
            <a:r>
              <a:rPr lang="en-US" sz="2300" dirty="0" err="1"/>
              <a:t>pendidikan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keahlian</a:t>
            </a:r>
            <a:r>
              <a:rPr lang="en-US" sz="2300" dirty="0"/>
              <a:t> </a:t>
            </a:r>
            <a:r>
              <a:rPr lang="en-US" sz="2300" dirty="0" err="1"/>
              <a:t>mereka</a:t>
            </a:r>
            <a:r>
              <a:rPr lang="en-US" sz="2300" dirty="0"/>
              <a:t>. </a:t>
            </a:r>
            <a:r>
              <a:rPr lang="en-US" sz="2300" dirty="0" err="1"/>
              <a:t>Apabila</a:t>
            </a:r>
            <a:r>
              <a:rPr lang="en-US" sz="2300" dirty="0"/>
              <a:t> </a:t>
            </a:r>
            <a:r>
              <a:rPr lang="en-US" sz="2300" dirty="0" err="1"/>
              <a:t>kegiatan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 </a:t>
            </a:r>
            <a:r>
              <a:rPr lang="en-US" sz="2300" dirty="0" err="1"/>
              <a:t>seperti</a:t>
            </a:r>
            <a:r>
              <a:rPr lang="en-US" sz="2300" dirty="0"/>
              <a:t> </a:t>
            </a:r>
            <a:r>
              <a:rPr lang="en-US" sz="2300" dirty="0" err="1"/>
              <a:t>pengecatan</a:t>
            </a:r>
            <a:r>
              <a:rPr lang="en-US" sz="2300" dirty="0"/>
              <a:t> </a:t>
            </a:r>
            <a:r>
              <a:rPr lang="en-US" sz="2300" dirty="0" err="1"/>
              <a:t>jalan</a:t>
            </a:r>
            <a:r>
              <a:rPr lang="en-US" sz="2300" dirty="0"/>
              <a:t> </a:t>
            </a:r>
            <a:r>
              <a:rPr lang="en-US" sz="2300" dirty="0" err="1"/>
              <a:t>desa</a:t>
            </a:r>
            <a:r>
              <a:rPr lang="en-US" sz="2300" dirty="0"/>
              <a:t>, </a:t>
            </a:r>
            <a:r>
              <a:rPr lang="en-US" sz="2300" dirty="0" err="1"/>
              <a:t>tentunya</a:t>
            </a:r>
            <a:r>
              <a:rPr lang="en-US" sz="2300" dirty="0"/>
              <a:t> yang </a:t>
            </a:r>
            <a:r>
              <a:rPr lang="en-US" sz="2300" dirty="0" err="1"/>
              <a:t>dijelaskan</a:t>
            </a:r>
            <a:r>
              <a:rPr lang="en-US" sz="2300" dirty="0"/>
              <a:t> </a:t>
            </a:r>
            <a:r>
              <a:rPr lang="en-US" sz="2300" dirty="0" err="1"/>
              <a:t>ialah</a:t>
            </a:r>
            <a:r>
              <a:rPr lang="en-US" sz="2300" dirty="0"/>
              <a:t> </a:t>
            </a:r>
            <a:r>
              <a:rPr lang="en-US" sz="2300" dirty="0" err="1"/>
              <a:t>susunan</a:t>
            </a:r>
            <a:r>
              <a:rPr lang="en-US" sz="2300" dirty="0"/>
              <a:t> </a:t>
            </a:r>
            <a:r>
              <a:rPr lang="en-US" sz="2300" dirty="0" err="1"/>
              <a:t>kepanitiannya</a:t>
            </a:r>
            <a:r>
              <a:rPr lang="en-US" sz="2300" dirty="0"/>
              <a:t> </a:t>
            </a:r>
            <a:r>
              <a:rPr lang="en-US" sz="2300" dirty="0" err="1"/>
              <a:t>termasuk</a:t>
            </a:r>
            <a:r>
              <a:rPr lang="en-US" sz="2300" dirty="0"/>
              <a:t> </a:t>
            </a:r>
            <a:r>
              <a:rPr lang="en-US" sz="2300" dirty="0" err="1"/>
              <a:t>pihak-pihak</a:t>
            </a:r>
            <a:r>
              <a:rPr lang="en-US" sz="2300" dirty="0"/>
              <a:t> yang </a:t>
            </a:r>
            <a:r>
              <a:rPr lang="en-US" sz="2300" dirty="0" err="1"/>
              <a:t>bertanggung</a:t>
            </a:r>
            <a:r>
              <a:rPr lang="en-US" sz="2300" dirty="0"/>
              <a:t> </a:t>
            </a:r>
            <a:r>
              <a:rPr lang="en-US" sz="2300" dirty="0" err="1"/>
              <a:t>jawab</a:t>
            </a:r>
            <a:r>
              <a:rPr lang="en-US" sz="2300" dirty="0"/>
              <a:t> </a:t>
            </a:r>
            <a:r>
              <a:rPr lang="en-US" sz="2300" dirty="0" err="1"/>
              <a:t>terhadap</a:t>
            </a:r>
            <a:r>
              <a:rPr lang="en-US" sz="2300" dirty="0"/>
              <a:t> </a:t>
            </a:r>
            <a:r>
              <a:rPr lang="en-US" sz="2300" dirty="0" err="1"/>
              <a:t>kegiatan</a:t>
            </a:r>
            <a:r>
              <a:rPr lang="en-US" sz="2300" dirty="0"/>
              <a:t>.</a:t>
            </a:r>
          </a:p>
          <a:p>
            <a:r>
              <a:rPr lang="en-US" sz="2300" dirty="0" err="1"/>
              <a:t>Dalam</a:t>
            </a:r>
            <a:r>
              <a:rPr lang="en-US" sz="2300" dirty="0"/>
              <a:t> proposal </a:t>
            </a:r>
            <a:r>
              <a:rPr lang="en-US" sz="2300" dirty="0" err="1"/>
              <a:t>penelitian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penulisan</a:t>
            </a:r>
            <a:r>
              <a:rPr lang="en-US" sz="2300" dirty="0"/>
              <a:t> </a:t>
            </a:r>
            <a:r>
              <a:rPr lang="en-US" sz="2300" dirty="0" err="1"/>
              <a:t>skripsi</a:t>
            </a:r>
            <a:r>
              <a:rPr lang="en-US" sz="2300" dirty="0"/>
              <a:t>, </a:t>
            </a:r>
            <a:r>
              <a:rPr lang="en-US" sz="2300" dirty="0" err="1"/>
              <a:t>tesis</a:t>
            </a:r>
            <a:r>
              <a:rPr lang="en-US" sz="2300" dirty="0"/>
              <a:t>, </a:t>
            </a:r>
            <a:r>
              <a:rPr lang="en-US" sz="2300" dirty="0" err="1"/>
              <a:t>atau</a:t>
            </a:r>
            <a:r>
              <a:rPr lang="en-US" sz="2300" dirty="0"/>
              <a:t> </a:t>
            </a:r>
            <a:r>
              <a:rPr lang="en-US" sz="2300" dirty="0" err="1"/>
              <a:t>disertasi</a:t>
            </a:r>
            <a:r>
              <a:rPr lang="en-US" sz="2300" dirty="0"/>
              <a:t>, </a:t>
            </a:r>
            <a:r>
              <a:rPr lang="en-US" sz="2300" dirty="0" err="1"/>
              <a:t>pelaksana</a:t>
            </a:r>
            <a:r>
              <a:rPr lang="en-US" sz="2300" dirty="0"/>
              <a:t> </a:t>
            </a:r>
            <a:r>
              <a:rPr lang="en-US" sz="2300" dirty="0" err="1"/>
              <a:t>kegiatan</a:t>
            </a:r>
            <a:r>
              <a:rPr lang="en-US" sz="2300" dirty="0"/>
              <a:t> </a:t>
            </a:r>
            <a:r>
              <a:rPr lang="en-US" sz="2300" dirty="0" err="1"/>
              <a:t>tidak</a:t>
            </a:r>
            <a:r>
              <a:rPr lang="en-US" sz="2300" dirty="0"/>
              <a:t> </a:t>
            </a:r>
            <a:r>
              <a:rPr lang="en-US" sz="2300" dirty="0" err="1"/>
              <a:t>perlu</a:t>
            </a:r>
            <a:r>
              <a:rPr lang="en-US" sz="2300" dirty="0"/>
              <a:t> </a:t>
            </a:r>
            <a:r>
              <a:rPr lang="en-US" sz="2300" dirty="0" err="1"/>
              <a:t>dikemukakan</a:t>
            </a:r>
            <a:r>
              <a:rPr lang="en-US" sz="2300" dirty="0"/>
              <a:t> </a:t>
            </a:r>
            <a:r>
              <a:rPr lang="en-US" sz="2300" dirty="0" err="1"/>
              <a:t>karena</a:t>
            </a:r>
            <a:r>
              <a:rPr lang="en-US" sz="2300" dirty="0"/>
              <a:t> </a:t>
            </a:r>
            <a:r>
              <a:rPr lang="en-US" sz="2300" dirty="0" err="1"/>
              <a:t>sudah</a:t>
            </a:r>
            <a:r>
              <a:rPr lang="en-US" sz="2300" dirty="0"/>
              <a:t> </a:t>
            </a:r>
            <a:r>
              <a:rPr lang="en-US" sz="2300" dirty="0" err="1"/>
              <a:t>jelas</a:t>
            </a:r>
            <a:r>
              <a:rPr lang="en-US" sz="2300" dirty="0"/>
              <a:t>, </a:t>
            </a:r>
            <a:r>
              <a:rPr lang="en-US" sz="2300" dirty="0" err="1"/>
              <a:t>yakni</a:t>
            </a:r>
            <a:r>
              <a:rPr lang="en-US" sz="2300" dirty="0"/>
              <a:t> </a:t>
            </a:r>
            <a:r>
              <a:rPr lang="en-US" sz="2300" dirty="0" err="1"/>
              <a:t>mahasiswa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 </a:t>
            </a:r>
            <a:r>
              <a:rPr lang="en-US" sz="2300" dirty="0" err="1"/>
              <a:t>sendiri</a:t>
            </a:r>
            <a:r>
              <a:rPr lang="en-US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911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839156" y="473119"/>
            <a:ext cx="4584879" cy="130076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7. FASILITAS</a:t>
            </a:r>
            <a:endParaRPr lang="en-US" sz="2500" dirty="0"/>
          </a:p>
        </p:txBody>
      </p:sp>
      <p:sp>
        <p:nvSpPr>
          <p:cNvPr id="3" name="Down Arrow 2"/>
          <p:cNvSpPr/>
          <p:nvPr/>
        </p:nvSpPr>
        <p:spPr>
          <a:xfrm>
            <a:off x="5595735" y="1913585"/>
            <a:ext cx="828809" cy="6223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orizontal Scroll 3"/>
          <p:cNvSpPr/>
          <p:nvPr/>
        </p:nvSpPr>
        <p:spPr>
          <a:xfrm>
            <a:off x="850900" y="2116785"/>
            <a:ext cx="10464800" cy="3649015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mengerjakan</a:t>
            </a:r>
            <a:r>
              <a:rPr lang="en-US" sz="2300" dirty="0"/>
              <a:t> </a:t>
            </a:r>
            <a:r>
              <a:rPr lang="en-US" sz="2300" dirty="0" err="1"/>
              <a:t>suatu</a:t>
            </a:r>
            <a:r>
              <a:rPr lang="en-US" sz="2300" dirty="0"/>
              <a:t> </a:t>
            </a:r>
            <a:r>
              <a:rPr lang="en-US" sz="2300" dirty="0" err="1"/>
              <a:t>pekerjaan</a:t>
            </a:r>
            <a:r>
              <a:rPr lang="en-US" sz="2300" dirty="0"/>
              <a:t> </a:t>
            </a:r>
            <a:r>
              <a:rPr lang="en-US" sz="2300" dirty="0" err="1"/>
              <a:t>diperlukan</a:t>
            </a:r>
            <a:r>
              <a:rPr lang="en-US" sz="2300" dirty="0"/>
              <a:t> pula </a:t>
            </a:r>
            <a:r>
              <a:rPr lang="en-US" sz="2300" dirty="0" err="1"/>
              <a:t>fasilitas-fasilitas</a:t>
            </a:r>
            <a:r>
              <a:rPr lang="en-US" sz="2300" dirty="0"/>
              <a:t> </a:t>
            </a:r>
            <a:r>
              <a:rPr lang="en-US" sz="2300" dirty="0" err="1"/>
              <a:t>tertentu</a:t>
            </a:r>
            <a:r>
              <a:rPr lang="en-US" sz="2300" dirty="0"/>
              <a:t>. Di </a:t>
            </a:r>
            <a:r>
              <a:rPr lang="en-US" sz="2300" dirty="0" err="1"/>
              <a:t>pihak</a:t>
            </a:r>
            <a:r>
              <a:rPr lang="en-US" sz="2300" dirty="0"/>
              <a:t> lain, </a:t>
            </a:r>
            <a:r>
              <a:rPr lang="en-US" sz="2300" dirty="0" err="1"/>
              <a:t>fasilitas-fasilitas</a:t>
            </a:r>
            <a:r>
              <a:rPr lang="en-US" sz="2300" dirty="0"/>
              <a:t> </a:t>
            </a:r>
            <a:r>
              <a:rPr lang="en-US" sz="2300" dirty="0" err="1"/>
              <a:t>tersebut</a:t>
            </a:r>
            <a:r>
              <a:rPr lang="en-US" sz="2300" dirty="0"/>
              <a:t> </a:t>
            </a:r>
            <a:r>
              <a:rPr lang="en-US" sz="2300" dirty="0" err="1"/>
              <a:t>bisa</a:t>
            </a:r>
            <a:r>
              <a:rPr lang="en-US" sz="2300" dirty="0"/>
              <a:t> </a:t>
            </a:r>
            <a:r>
              <a:rPr lang="en-US" sz="2300" dirty="0" err="1"/>
              <a:t>lebih</a:t>
            </a:r>
            <a:r>
              <a:rPr lang="en-US" sz="2300" dirty="0"/>
              <a:t> </a:t>
            </a:r>
            <a:r>
              <a:rPr lang="en-US" sz="2300" dirty="0" err="1"/>
              <a:t>menekankan</a:t>
            </a:r>
            <a:r>
              <a:rPr lang="en-US" sz="2300" dirty="0"/>
              <a:t> </a:t>
            </a:r>
            <a:r>
              <a:rPr lang="en-US" sz="2300" dirty="0" err="1"/>
              <a:t>biaya</a:t>
            </a:r>
            <a:r>
              <a:rPr lang="en-US" sz="2300" dirty="0"/>
              <a:t> </a:t>
            </a:r>
            <a:r>
              <a:rPr lang="en-US" sz="2300" dirty="0" err="1"/>
              <a:t>sehingga</a:t>
            </a:r>
            <a:r>
              <a:rPr lang="en-US" sz="2300" dirty="0"/>
              <a:t> </a:t>
            </a:r>
            <a:r>
              <a:rPr lang="en-US" sz="2300" dirty="0" err="1"/>
              <a:t>kalkulasi</a:t>
            </a:r>
            <a:r>
              <a:rPr lang="en-US" sz="2300" dirty="0"/>
              <a:t> </a:t>
            </a:r>
            <a:r>
              <a:rPr lang="en-US" sz="2300" dirty="0" err="1"/>
              <a:t>biaya</a:t>
            </a:r>
            <a:r>
              <a:rPr lang="en-US" sz="2300" dirty="0"/>
              <a:t> yang </a:t>
            </a:r>
            <a:r>
              <a:rPr lang="en-US" sz="2300" dirty="0" err="1"/>
              <a:t>diberikan</a:t>
            </a:r>
            <a:r>
              <a:rPr lang="en-US" sz="2300" dirty="0"/>
              <a:t> </a:t>
            </a:r>
            <a:r>
              <a:rPr lang="en-US" sz="2300" dirty="0" err="1"/>
              <a:t>akan</a:t>
            </a:r>
            <a:r>
              <a:rPr lang="en-US" sz="2300" dirty="0"/>
              <a:t> </a:t>
            </a:r>
            <a:r>
              <a:rPr lang="en-US" sz="2300" dirty="0" err="1"/>
              <a:t>menjadi</a:t>
            </a:r>
            <a:r>
              <a:rPr lang="en-US" sz="2300" dirty="0"/>
              <a:t> </a:t>
            </a:r>
            <a:r>
              <a:rPr lang="en-US" sz="2300" dirty="0" err="1"/>
              <a:t>lebih</a:t>
            </a:r>
            <a:r>
              <a:rPr lang="en-US" sz="2300" dirty="0"/>
              <a:t> </a:t>
            </a:r>
            <a:r>
              <a:rPr lang="en-US" sz="2300" dirty="0" err="1"/>
              <a:t>murah</a:t>
            </a:r>
            <a:r>
              <a:rPr lang="en-US" sz="2300" dirty="0"/>
              <a:t> </a:t>
            </a:r>
            <a:r>
              <a:rPr lang="en-US" sz="2300" dirty="0" err="1"/>
              <a:t>dibanding</a:t>
            </a:r>
            <a:r>
              <a:rPr lang="en-US" sz="2300" dirty="0"/>
              <a:t> </a:t>
            </a:r>
            <a:r>
              <a:rPr lang="en-US" sz="2300" dirty="0" err="1"/>
              <a:t>menyewa</a:t>
            </a:r>
            <a:r>
              <a:rPr lang="en-US" sz="2300" dirty="0"/>
              <a:t> </a:t>
            </a:r>
            <a:r>
              <a:rPr lang="en-US" sz="2300" dirty="0" err="1"/>
              <a:t>dari</a:t>
            </a:r>
            <a:r>
              <a:rPr lang="en-US" sz="2300" dirty="0"/>
              <a:t> </a:t>
            </a:r>
            <a:r>
              <a:rPr lang="en-US" sz="2300" dirty="0" err="1"/>
              <a:t>pihak-pihak</a:t>
            </a:r>
            <a:r>
              <a:rPr lang="en-US" sz="2300" dirty="0"/>
              <a:t> lain.</a:t>
            </a:r>
          </a:p>
          <a:p>
            <a:r>
              <a:rPr lang="en-US" sz="2300" dirty="0" err="1"/>
              <a:t>Pengusul</a:t>
            </a:r>
            <a:r>
              <a:rPr lang="en-US" sz="2300" dirty="0"/>
              <a:t> </a:t>
            </a:r>
            <a:r>
              <a:rPr lang="en-US" sz="2300" dirty="0" err="1"/>
              <a:t>perlu</a:t>
            </a:r>
            <a:r>
              <a:rPr lang="en-US" sz="2300" dirty="0"/>
              <a:t> </a:t>
            </a:r>
            <a:r>
              <a:rPr lang="en-US" sz="2300" dirty="0" err="1"/>
              <a:t>menggambarkan</a:t>
            </a:r>
            <a:r>
              <a:rPr lang="en-US" sz="2300" dirty="0"/>
              <a:t> </a:t>
            </a:r>
            <a:r>
              <a:rPr lang="en-US" sz="2300" dirty="0" err="1"/>
              <a:t>bermacam-macam</a:t>
            </a:r>
            <a:r>
              <a:rPr lang="en-US" sz="2300" dirty="0"/>
              <a:t> </a:t>
            </a:r>
            <a:r>
              <a:rPr lang="en-US" sz="2300" dirty="0" err="1"/>
              <a:t>fasilitas</a:t>
            </a:r>
            <a:r>
              <a:rPr lang="en-US" sz="2300" dirty="0"/>
              <a:t> yang </a:t>
            </a:r>
            <a:r>
              <a:rPr lang="en-US" sz="2300" dirty="0" err="1"/>
              <a:t>dimilikinya</a:t>
            </a:r>
            <a:r>
              <a:rPr lang="en-US" sz="2300" dirty="0"/>
              <a:t>. </a:t>
            </a:r>
            <a:r>
              <a:rPr lang="en-US" sz="2300" dirty="0" err="1"/>
              <a:t>Tujuannya</a:t>
            </a:r>
            <a:r>
              <a:rPr lang="en-US" sz="2300" dirty="0"/>
              <a:t> agar </a:t>
            </a:r>
            <a:r>
              <a:rPr lang="en-US" sz="2300" dirty="0" err="1"/>
              <a:t>bisa</a:t>
            </a:r>
            <a:r>
              <a:rPr lang="en-US" sz="2300" dirty="0"/>
              <a:t> </a:t>
            </a:r>
            <a:r>
              <a:rPr lang="en-US" sz="2300" dirty="0" err="1"/>
              <a:t>meyakinkan</a:t>
            </a:r>
            <a:r>
              <a:rPr lang="en-US" sz="2300" dirty="0"/>
              <a:t> </a:t>
            </a:r>
            <a:r>
              <a:rPr lang="en-US" sz="2300" dirty="0" err="1"/>
              <a:t>lagi</a:t>
            </a:r>
            <a:r>
              <a:rPr lang="en-US" sz="2300" dirty="0"/>
              <a:t> </a:t>
            </a:r>
            <a:r>
              <a:rPr lang="en-US" sz="2300" dirty="0" err="1"/>
              <a:t>penerima</a:t>
            </a:r>
            <a:r>
              <a:rPr lang="en-US" sz="2300" dirty="0"/>
              <a:t> </a:t>
            </a:r>
            <a:r>
              <a:rPr lang="en-US" sz="2300" dirty="0" err="1"/>
              <a:t>usul</a:t>
            </a:r>
            <a:r>
              <a:rPr lang="en-US" sz="2300" dirty="0"/>
              <a:t> </a:t>
            </a:r>
            <a:r>
              <a:rPr lang="en-US" sz="2300" dirty="0" err="1"/>
              <a:t>bahwa</a:t>
            </a:r>
            <a:r>
              <a:rPr lang="en-US" sz="2300" dirty="0"/>
              <a:t> </a:t>
            </a:r>
            <a:r>
              <a:rPr lang="en-US" sz="2300" dirty="0" err="1"/>
              <a:t>tawaran</a:t>
            </a:r>
            <a:r>
              <a:rPr lang="en-US" sz="2300" dirty="0"/>
              <a:t> </a:t>
            </a:r>
            <a:r>
              <a:rPr lang="en-US" sz="2300" dirty="0" err="1"/>
              <a:t>penulis</a:t>
            </a:r>
            <a:r>
              <a:rPr lang="en-US" sz="2300" dirty="0"/>
              <a:t> </a:t>
            </a:r>
            <a:r>
              <a:rPr lang="en-US" sz="2300" dirty="0" err="1"/>
              <a:t>memang</a:t>
            </a:r>
            <a:r>
              <a:rPr lang="en-US" sz="2300" dirty="0"/>
              <a:t> </a:t>
            </a:r>
            <a:r>
              <a:rPr lang="en-US" sz="2300" dirty="0" err="1"/>
              <a:t>benar-benar</a:t>
            </a:r>
            <a:r>
              <a:rPr lang="en-US" sz="2300" dirty="0"/>
              <a:t> </a:t>
            </a:r>
            <a:r>
              <a:rPr lang="en-US" sz="2300" dirty="0" err="1"/>
              <a:t>serius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penulis</a:t>
            </a:r>
            <a:r>
              <a:rPr lang="en-US" sz="2300" dirty="0"/>
              <a:t> </a:t>
            </a:r>
            <a:r>
              <a:rPr lang="en-US" sz="2300" dirty="0" err="1"/>
              <a:t>bisa</a:t>
            </a:r>
            <a:r>
              <a:rPr lang="en-US" sz="2300" dirty="0"/>
              <a:t> </a:t>
            </a:r>
            <a:r>
              <a:rPr lang="en-US" sz="2300" dirty="0" err="1"/>
              <a:t>menyelesaikannya</a:t>
            </a:r>
            <a:r>
              <a:rPr lang="en-US" sz="2300" dirty="0"/>
              <a:t> </a:t>
            </a:r>
            <a:r>
              <a:rPr lang="en-US" sz="2300" dirty="0" err="1"/>
              <a:t>dengan</a:t>
            </a:r>
            <a:r>
              <a:rPr lang="en-US" sz="2300" dirty="0"/>
              <a:t> </a:t>
            </a:r>
            <a:r>
              <a:rPr lang="en-US" sz="2300" dirty="0" err="1"/>
              <a:t>baik</a:t>
            </a:r>
            <a:r>
              <a:rPr lang="en-US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436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571740" y="523207"/>
            <a:ext cx="4584879" cy="130076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8. KEUNTUNGAN DAN KERUGIAN</a:t>
            </a:r>
            <a:endParaRPr lang="en-US" sz="2500" dirty="0"/>
          </a:p>
        </p:txBody>
      </p:sp>
      <p:sp>
        <p:nvSpPr>
          <p:cNvPr id="4" name="Down Arrow 3"/>
          <p:cNvSpPr/>
          <p:nvPr/>
        </p:nvSpPr>
        <p:spPr>
          <a:xfrm>
            <a:off x="5341735" y="1926285"/>
            <a:ext cx="828809" cy="6223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orizontal Scroll 4"/>
          <p:cNvSpPr/>
          <p:nvPr/>
        </p:nvSpPr>
        <p:spPr>
          <a:xfrm>
            <a:off x="419100" y="1926285"/>
            <a:ext cx="11099800" cy="4931715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err="1" smtClean="0"/>
              <a:t>Tentu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meyakinkan</a:t>
            </a:r>
            <a:r>
              <a:rPr lang="en-US" sz="2200" dirty="0" smtClean="0"/>
              <a:t> </a:t>
            </a:r>
            <a:r>
              <a:rPr lang="en-US" sz="2200" dirty="0" err="1" smtClean="0"/>
              <a:t>lagi</a:t>
            </a:r>
            <a:r>
              <a:rPr lang="en-US" sz="2200" dirty="0" smtClean="0"/>
              <a:t>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dikemukakan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keuntungan-keuntungan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diperoleh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pekerjaan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. Hal </a:t>
            </a:r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 smtClean="0"/>
              <a:t>bukan</a:t>
            </a:r>
            <a:r>
              <a:rPr lang="en-US" sz="2200" dirty="0" smtClean="0"/>
              <a:t> </a:t>
            </a:r>
            <a:r>
              <a:rPr lang="en-US" sz="2200" dirty="0" err="1" smtClean="0"/>
              <a:t>sesuatu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berlebihan</a:t>
            </a:r>
            <a:r>
              <a:rPr lang="en-US" sz="2200" dirty="0" smtClean="0"/>
              <a:t>, </a:t>
            </a:r>
            <a:r>
              <a:rPr lang="en-US" sz="2200" dirty="0" err="1" smtClean="0"/>
              <a:t>tetapi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tertuju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meyakinkan</a:t>
            </a:r>
            <a:r>
              <a:rPr lang="en-US" sz="2200" dirty="0" smtClean="0"/>
              <a:t> </a:t>
            </a:r>
            <a:r>
              <a:rPr lang="en-US" sz="2200" dirty="0" err="1" smtClean="0"/>
              <a:t>penerima</a:t>
            </a:r>
            <a:r>
              <a:rPr lang="en-US" sz="2200" dirty="0" smtClean="0"/>
              <a:t> </a:t>
            </a:r>
            <a:r>
              <a:rPr lang="en-US" sz="2200" dirty="0" err="1" smtClean="0"/>
              <a:t>usul</a:t>
            </a:r>
            <a:r>
              <a:rPr lang="en-US" sz="2200" dirty="0" smtClean="0"/>
              <a:t> </a:t>
            </a:r>
            <a:r>
              <a:rPr lang="en-US" sz="2200" dirty="0" err="1" smtClean="0"/>
              <a:t>bahwa</a:t>
            </a:r>
            <a:r>
              <a:rPr lang="en-US" sz="2200" dirty="0" smtClean="0"/>
              <a:t> </a:t>
            </a:r>
            <a:r>
              <a:rPr lang="en-US" sz="2200" dirty="0" err="1" smtClean="0"/>
              <a:t>biaya</a:t>
            </a:r>
            <a:r>
              <a:rPr lang="en-US" sz="2200" dirty="0" smtClean="0"/>
              <a:t> yang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dikenakan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sia-sia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didapatkan</a:t>
            </a:r>
            <a:r>
              <a:rPr lang="en-US" sz="2200" dirty="0" smtClean="0"/>
              <a:t>. </a:t>
            </a:r>
            <a:r>
              <a:rPr lang="en-US" sz="2200" dirty="0" err="1" smtClean="0"/>
              <a:t>Keuntungan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diperoleh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bersifat</a:t>
            </a:r>
            <a:r>
              <a:rPr lang="en-US" sz="2200" dirty="0" smtClean="0"/>
              <a:t> </a:t>
            </a:r>
            <a:r>
              <a:rPr lang="en-US" sz="2200" dirty="0" err="1" smtClean="0"/>
              <a:t>keuntungan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memang</a:t>
            </a:r>
            <a:r>
              <a:rPr lang="en-US" sz="2200" dirty="0" smtClean="0"/>
              <a:t> </a:t>
            </a:r>
            <a:r>
              <a:rPr lang="en-US" sz="2200" dirty="0" err="1" smtClean="0"/>
              <a:t>langsung</a:t>
            </a:r>
            <a:r>
              <a:rPr lang="en-US" sz="2200" dirty="0" smtClean="0"/>
              <a:t> </a:t>
            </a:r>
            <a:r>
              <a:rPr lang="en-US" sz="2200" dirty="0" err="1" smtClean="0"/>
              <a:t>diharapkan</a:t>
            </a:r>
            <a:r>
              <a:rPr lang="en-US" sz="2200" dirty="0" smtClean="0"/>
              <a:t>, </a:t>
            </a:r>
            <a:r>
              <a:rPr lang="en-US" sz="2200" dirty="0" err="1" smtClean="0"/>
              <a:t>keuntungan</a:t>
            </a:r>
            <a:r>
              <a:rPr lang="en-US" sz="2200" dirty="0" smtClean="0"/>
              <a:t> </a:t>
            </a:r>
            <a:r>
              <a:rPr lang="en-US" sz="2200" dirty="0" err="1" smtClean="0"/>
              <a:t>sampingan</a:t>
            </a:r>
            <a:r>
              <a:rPr lang="en-US" sz="2200" dirty="0" smtClean="0"/>
              <a:t>, </a:t>
            </a:r>
            <a:r>
              <a:rPr lang="en-US" sz="2200" dirty="0" err="1" smtClean="0"/>
              <a:t>penghematan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sebagainya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baik</a:t>
            </a:r>
            <a:r>
              <a:rPr lang="en-US" sz="2200" dirty="0" smtClean="0"/>
              <a:t>, </a:t>
            </a:r>
            <a:r>
              <a:rPr lang="en-US" sz="2200" dirty="0" err="1" smtClean="0"/>
              <a:t>pengusul</a:t>
            </a:r>
            <a:r>
              <a:rPr lang="en-US" sz="2200" dirty="0" smtClean="0"/>
              <a:t>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menyampaikan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kerugian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hambatan-hambatan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dihadapi</a:t>
            </a:r>
            <a:r>
              <a:rPr lang="en-US" sz="2200" dirty="0" smtClean="0"/>
              <a:t> </a:t>
            </a:r>
            <a:r>
              <a:rPr lang="en-US" sz="2200" dirty="0" err="1" smtClean="0"/>
              <a:t>kelak</a:t>
            </a:r>
            <a:r>
              <a:rPr lang="en-US" sz="2200" dirty="0" smtClean="0"/>
              <a:t>.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kebanyakan</a:t>
            </a:r>
            <a:r>
              <a:rPr lang="en-US" sz="2200" dirty="0" smtClean="0"/>
              <a:t> orang </a:t>
            </a:r>
            <a:r>
              <a:rPr lang="en-US" sz="2200" dirty="0" err="1" smtClean="0"/>
              <a:t>takut</a:t>
            </a:r>
            <a:r>
              <a:rPr lang="en-US" sz="2200" dirty="0" smtClean="0"/>
              <a:t> </a:t>
            </a:r>
            <a:r>
              <a:rPr lang="en-US" sz="2200" dirty="0" err="1" smtClean="0"/>
              <a:t>menjelaskan</a:t>
            </a:r>
            <a:r>
              <a:rPr lang="en-US" sz="2200" dirty="0" smtClean="0"/>
              <a:t> </a:t>
            </a:r>
            <a:r>
              <a:rPr lang="en-US" sz="2200" dirty="0" err="1" smtClean="0"/>
              <a:t>keburukan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kekurangan</a:t>
            </a:r>
            <a:r>
              <a:rPr lang="en-US" sz="2200" dirty="0" smtClean="0"/>
              <a:t> </a:t>
            </a:r>
            <a:r>
              <a:rPr lang="en-US" sz="2200" dirty="0" err="1" smtClean="0"/>
              <a:t>sesuatu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ditawarkan</a:t>
            </a:r>
            <a:r>
              <a:rPr lang="en-US" sz="2200" dirty="0" smtClean="0"/>
              <a:t>, </a:t>
            </a:r>
            <a:r>
              <a:rPr lang="en-US" sz="2200" dirty="0" err="1" smtClean="0"/>
              <a:t>takut</a:t>
            </a:r>
            <a:r>
              <a:rPr lang="en-US" sz="2200" dirty="0" smtClean="0"/>
              <a:t> </a:t>
            </a:r>
            <a:r>
              <a:rPr lang="en-US" sz="2200" dirty="0" err="1" smtClean="0"/>
              <a:t>kalau</a:t>
            </a:r>
            <a:r>
              <a:rPr lang="en-US" sz="2200" dirty="0" smtClean="0"/>
              <a:t> </a:t>
            </a:r>
            <a:r>
              <a:rPr lang="en-US" sz="2200" dirty="0" err="1" smtClean="0"/>
              <a:t>tawaran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usulnya</a:t>
            </a:r>
            <a:r>
              <a:rPr lang="en-US" sz="2200" dirty="0" smtClean="0"/>
              <a:t> </a:t>
            </a:r>
            <a:r>
              <a:rPr lang="en-US" sz="2200" dirty="0" err="1" smtClean="0"/>
              <a:t>ditolak</a:t>
            </a:r>
            <a:r>
              <a:rPr lang="en-US" sz="2200" dirty="0" smtClean="0"/>
              <a:t>.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jangka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hal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 smtClean="0"/>
              <a:t>sebenarnya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menguntungkan</a:t>
            </a:r>
            <a:r>
              <a:rPr lang="en-US" sz="2200" dirty="0" smtClean="0"/>
              <a:t> </a:t>
            </a:r>
            <a:r>
              <a:rPr lang="en-US" sz="2200" dirty="0" err="1" smtClean="0"/>
              <a:t>pihak</a:t>
            </a:r>
            <a:r>
              <a:rPr lang="en-US" sz="2200" dirty="0" smtClean="0"/>
              <a:t> </a:t>
            </a:r>
            <a:r>
              <a:rPr lang="en-US" sz="2200" dirty="0" err="1" smtClean="0"/>
              <a:t>pengusul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</a:t>
            </a:r>
            <a:r>
              <a:rPr lang="en-US" sz="2200" dirty="0" err="1" smtClean="0"/>
              <a:t>sendiri</a:t>
            </a:r>
            <a:r>
              <a:rPr lang="en-US" sz="2200" dirty="0" smtClean="0"/>
              <a:t>. </a:t>
            </a:r>
            <a:r>
              <a:rPr lang="en-US" sz="2200" dirty="0" err="1" smtClean="0"/>
              <a:t>Badan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memberi</a:t>
            </a:r>
            <a:r>
              <a:rPr lang="en-US" sz="2200" dirty="0" smtClean="0"/>
              <a:t> </a:t>
            </a:r>
            <a:r>
              <a:rPr lang="en-US" sz="2200" dirty="0" err="1" smtClean="0"/>
              <a:t>pekerjaan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percaya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kejujuran</a:t>
            </a:r>
            <a:r>
              <a:rPr lang="en-US" sz="2200" dirty="0" smtClean="0"/>
              <a:t> </a:t>
            </a:r>
            <a:r>
              <a:rPr lang="en-US" sz="2200" dirty="0" err="1" smtClean="0"/>
              <a:t>pengusul</a:t>
            </a:r>
            <a:r>
              <a:rPr lang="en-US" sz="2200" dirty="0" smtClean="0"/>
              <a:t> yang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melaksanakan</a:t>
            </a:r>
            <a:r>
              <a:rPr lang="en-US" sz="2200" dirty="0" smtClean="0"/>
              <a:t> </a:t>
            </a:r>
            <a:r>
              <a:rPr lang="en-US" sz="2200" dirty="0" err="1" smtClean="0"/>
              <a:t>pekerjaan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6562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56914" y="234326"/>
            <a:ext cx="4584879" cy="139091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9. LAMA WAKTU</a:t>
            </a:r>
            <a:endParaRPr lang="en-US" sz="2500" dirty="0"/>
          </a:p>
        </p:txBody>
      </p:sp>
      <p:sp>
        <p:nvSpPr>
          <p:cNvPr id="3" name="Down Arrow 2"/>
          <p:cNvSpPr/>
          <p:nvPr/>
        </p:nvSpPr>
        <p:spPr>
          <a:xfrm>
            <a:off x="5234948" y="1625244"/>
            <a:ext cx="828809" cy="6223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orizontal Scroll 3"/>
          <p:cNvSpPr/>
          <p:nvPr/>
        </p:nvSpPr>
        <p:spPr>
          <a:xfrm>
            <a:off x="1567957" y="1936394"/>
            <a:ext cx="8712200" cy="2946400"/>
          </a:xfrm>
          <a:prstGeom prst="horizontalScroll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Suatu</a:t>
            </a:r>
            <a:r>
              <a:rPr lang="en-US" sz="2500" dirty="0"/>
              <a:t> proposal </a:t>
            </a:r>
            <a:r>
              <a:rPr lang="en-US" sz="2500" dirty="0" err="1"/>
              <a:t>perlu</a:t>
            </a:r>
            <a:r>
              <a:rPr lang="en-US" sz="2500" dirty="0"/>
              <a:t> </a:t>
            </a:r>
            <a:r>
              <a:rPr lang="en-US" sz="2500" dirty="0" err="1"/>
              <a:t>dijelaskan</a:t>
            </a:r>
            <a:r>
              <a:rPr lang="en-US" sz="2500" dirty="0"/>
              <a:t> lama </a:t>
            </a:r>
            <a:r>
              <a:rPr lang="en-US" sz="2500" dirty="0" err="1"/>
              <a:t>waktu</a:t>
            </a:r>
            <a:r>
              <a:rPr lang="en-US" sz="2500" dirty="0"/>
              <a:t> </a:t>
            </a:r>
            <a:r>
              <a:rPr lang="en-US" sz="2500" dirty="0" err="1"/>
              <a:t>pekerjaan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diselesaikan</a:t>
            </a:r>
            <a:r>
              <a:rPr lang="en-US" sz="2500" dirty="0"/>
              <a:t>. </a:t>
            </a:r>
            <a:r>
              <a:rPr lang="en-US" sz="2500" dirty="0" err="1"/>
              <a:t>Bila</a:t>
            </a:r>
            <a:r>
              <a:rPr lang="en-US" sz="2500" dirty="0"/>
              <a:t> </a:t>
            </a:r>
            <a:r>
              <a:rPr lang="en-US" sz="2500" dirty="0" err="1"/>
              <a:t>pekerjaan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terdiri</a:t>
            </a:r>
            <a:r>
              <a:rPr lang="en-US" sz="2500" dirty="0"/>
              <a:t> </a:t>
            </a:r>
            <a:r>
              <a:rPr lang="en-US" sz="2500" dirty="0" err="1"/>
              <a:t>atas</a:t>
            </a:r>
            <a:r>
              <a:rPr lang="en-US" sz="2500" dirty="0"/>
              <a:t> </a:t>
            </a:r>
            <a:r>
              <a:rPr lang="en-US" sz="2500" dirty="0" err="1"/>
              <a:t>tahap-tahap</a:t>
            </a:r>
            <a:r>
              <a:rPr lang="en-US" sz="2500" dirty="0"/>
              <a:t> </a:t>
            </a:r>
            <a:r>
              <a:rPr lang="en-US" sz="2500" dirty="0" err="1"/>
              <a:t>pekerjaan</a:t>
            </a:r>
            <a:r>
              <a:rPr lang="en-US" sz="2500" dirty="0"/>
              <a:t>, </a:t>
            </a:r>
            <a:r>
              <a:rPr lang="en-US" sz="2500" dirty="0" err="1"/>
              <a:t>maka</a:t>
            </a:r>
            <a:r>
              <a:rPr lang="en-US" sz="2500" dirty="0"/>
              <a:t> </a:t>
            </a:r>
            <a:r>
              <a:rPr lang="en-US" sz="2500" dirty="0" err="1"/>
              <a:t>tahap-tahap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perlu</a:t>
            </a:r>
            <a:r>
              <a:rPr lang="en-US" sz="2500" dirty="0"/>
              <a:t> </a:t>
            </a:r>
            <a:r>
              <a:rPr lang="en-US" sz="2500" dirty="0" err="1"/>
              <a:t>diberikan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perincian</a:t>
            </a:r>
            <a:r>
              <a:rPr lang="en-US" sz="2500" dirty="0"/>
              <a:t> </a:t>
            </a:r>
            <a:r>
              <a:rPr lang="en-US" sz="2500" dirty="0" err="1"/>
              <a:t>waktu</a:t>
            </a:r>
            <a:r>
              <a:rPr lang="en-US" sz="2500" dirty="0"/>
              <a:t> </a:t>
            </a:r>
            <a:r>
              <a:rPr lang="en-US" sz="2500" dirty="0" err="1"/>
              <a:t>penyelesaian</a:t>
            </a:r>
            <a:r>
              <a:rPr lang="en-US" sz="2500" dirty="0"/>
              <a:t> </a:t>
            </a:r>
            <a:r>
              <a:rPr lang="en-US" sz="2500" dirty="0" err="1"/>
              <a:t>masing-masing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269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928414" y="389767"/>
            <a:ext cx="4584879" cy="139091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10. PEMBIAYAAN</a:t>
            </a:r>
            <a:endParaRPr lang="en-US" sz="2500" dirty="0"/>
          </a:p>
        </p:txBody>
      </p:sp>
      <p:sp>
        <p:nvSpPr>
          <p:cNvPr id="3" name="Down Arrow 2"/>
          <p:cNvSpPr/>
          <p:nvPr/>
        </p:nvSpPr>
        <p:spPr>
          <a:xfrm>
            <a:off x="5806448" y="1879244"/>
            <a:ext cx="828809" cy="6223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orizontal Scroll 3"/>
          <p:cNvSpPr/>
          <p:nvPr/>
        </p:nvSpPr>
        <p:spPr>
          <a:xfrm>
            <a:off x="1435100" y="2057044"/>
            <a:ext cx="9994900" cy="3696056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 err="1"/>
              <a:t>Biaya</a:t>
            </a:r>
            <a:r>
              <a:rPr lang="en-US" sz="2300" dirty="0"/>
              <a:t> </a:t>
            </a:r>
            <a:r>
              <a:rPr lang="en-US" sz="2300" dirty="0" err="1"/>
              <a:t>adalah</a:t>
            </a:r>
            <a:r>
              <a:rPr lang="en-US" sz="2300" dirty="0"/>
              <a:t> </a:t>
            </a:r>
            <a:r>
              <a:rPr lang="en-US" sz="2300" dirty="0" err="1"/>
              <a:t>salah</a:t>
            </a:r>
            <a:r>
              <a:rPr lang="en-US" sz="2300" dirty="0"/>
              <a:t> </a:t>
            </a:r>
            <a:r>
              <a:rPr lang="en-US" sz="2300" dirty="0" err="1"/>
              <a:t>satu</a:t>
            </a:r>
            <a:r>
              <a:rPr lang="en-US" sz="2300" dirty="0"/>
              <a:t> </a:t>
            </a:r>
            <a:r>
              <a:rPr lang="en-US" sz="2300" dirty="0" err="1"/>
              <a:t>hal</a:t>
            </a:r>
            <a:r>
              <a:rPr lang="en-US" sz="2300" dirty="0"/>
              <a:t> yang </a:t>
            </a:r>
            <a:r>
              <a:rPr lang="en-US" sz="2300" dirty="0" err="1"/>
              <a:t>harus</a:t>
            </a:r>
            <a:r>
              <a:rPr lang="en-US" sz="2300" dirty="0"/>
              <a:t> </a:t>
            </a:r>
            <a:r>
              <a:rPr lang="en-US" sz="2300" dirty="0" err="1"/>
              <a:t>diperhatikan</a:t>
            </a:r>
            <a:r>
              <a:rPr lang="en-US" sz="2300" dirty="0"/>
              <a:t> </a:t>
            </a:r>
            <a:r>
              <a:rPr lang="en-US" sz="2300" dirty="0" err="1"/>
              <a:t>penerima</a:t>
            </a:r>
            <a:r>
              <a:rPr lang="en-US" sz="2300" dirty="0"/>
              <a:t> </a:t>
            </a:r>
            <a:r>
              <a:rPr lang="en-US" sz="2300" dirty="0" err="1"/>
              <a:t>usul</a:t>
            </a:r>
            <a:r>
              <a:rPr lang="en-US" sz="2300" dirty="0"/>
              <a:t>. </a:t>
            </a:r>
            <a:r>
              <a:rPr lang="en-US" sz="2300" dirty="0" err="1"/>
              <a:t>Namun</a:t>
            </a:r>
            <a:r>
              <a:rPr lang="en-US" sz="2300" dirty="0"/>
              <a:t>, </a:t>
            </a:r>
            <a:r>
              <a:rPr lang="en-US" sz="2300" dirty="0" err="1"/>
              <a:t>bagi</a:t>
            </a:r>
            <a:r>
              <a:rPr lang="en-US" sz="2300" dirty="0"/>
              <a:t> </a:t>
            </a:r>
            <a:r>
              <a:rPr lang="en-US" sz="2300" dirty="0" err="1"/>
              <a:t>badan</a:t>
            </a:r>
            <a:r>
              <a:rPr lang="en-US" sz="2300" dirty="0"/>
              <a:t> </a:t>
            </a:r>
            <a:r>
              <a:rPr lang="en-US" sz="2300" dirty="0" err="1"/>
              <a:t>penerima</a:t>
            </a:r>
            <a:r>
              <a:rPr lang="en-US" sz="2300" dirty="0"/>
              <a:t> </a:t>
            </a:r>
            <a:r>
              <a:rPr lang="en-US" sz="2300" dirty="0" err="1"/>
              <a:t>usul</a:t>
            </a:r>
            <a:r>
              <a:rPr lang="en-US" sz="2300" dirty="0"/>
              <a:t> yang </a:t>
            </a:r>
            <a:r>
              <a:rPr lang="en-US" sz="2300" dirty="0" err="1"/>
              <a:t>baik</a:t>
            </a:r>
            <a:r>
              <a:rPr lang="en-US" sz="2300" dirty="0"/>
              <a:t> </a:t>
            </a:r>
            <a:r>
              <a:rPr lang="en-US" sz="2300" dirty="0" err="1"/>
              <a:t>reputasinya</a:t>
            </a:r>
            <a:r>
              <a:rPr lang="en-US" sz="2300" dirty="0"/>
              <a:t>, </a:t>
            </a:r>
            <a:r>
              <a:rPr lang="en-US" sz="2300" dirty="0" err="1"/>
              <a:t>kualitas</a:t>
            </a:r>
            <a:r>
              <a:rPr lang="en-US" sz="2300" dirty="0"/>
              <a:t> </a:t>
            </a:r>
            <a:r>
              <a:rPr lang="en-US" sz="2300" dirty="0" err="1"/>
              <a:t>pekerjaan</a:t>
            </a:r>
            <a:r>
              <a:rPr lang="en-US" sz="2300" dirty="0"/>
              <a:t> </a:t>
            </a:r>
            <a:r>
              <a:rPr lang="en-US" sz="2300" dirty="0" err="1"/>
              <a:t>merupakan</a:t>
            </a:r>
            <a:r>
              <a:rPr lang="en-US" sz="2300" dirty="0"/>
              <a:t> paling </a:t>
            </a:r>
            <a:r>
              <a:rPr lang="en-US" sz="2300" dirty="0" err="1"/>
              <a:t>utama</a:t>
            </a:r>
            <a:r>
              <a:rPr lang="en-US" sz="2300" dirty="0"/>
              <a:t>. </a:t>
            </a:r>
            <a:r>
              <a:rPr lang="en-US" sz="2300" dirty="0" err="1"/>
              <a:t>Bagaimanapun</a:t>
            </a:r>
            <a:r>
              <a:rPr lang="en-US" sz="2300" dirty="0"/>
              <a:t> </a:t>
            </a:r>
            <a:r>
              <a:rPr lang="en-US" sz="2300" dirty="0" err="1"/>
              <a:t>juga</a:t>
            </a:r>
            <a:r>
              <a:rPr lang="en-US" sz="2300" dirty="0"/>
              <a:t>, </a:t>
            </a:r>
            <a:r>
              <a:rPr lang="en-US" sz="2300" dirty="0" err="1"/>
              <a:t>perincian</a:t>
            </a:r>
            <a:r>
              <a:rPr lang="en-US" sz="2300" dirty="0"/>
              <a:t> </a:t>
            </a:r>
            <a:r>
              <a:rPr lang="en-US" sz="2300" dirty="0" err="1"/>
              <a:t>biaya</a:t>
            </a:r>
            <a:r>
              <a:rPr lang="en-US" sz="2300" dirty="0"/>
              <a:t> </a:t>
            </a:r>
            <a:r>
              <a:rPr lang="en-US" sz="2300" dirty="0" err="1"/>
              <a:t>harus</a:t>
            </a:r>
            <a:r>
              <a:rPr lang="en-US" sz="2300" dirty="0"/>
              <a:t> </a:t>
            </a:r>
            <a:r>
              <a:rPr lang="en-US" sz="2300" dirty="0" err="1"/>
              <a:t>benar-benar</a:t>
            </a:r>
            <a:r>
              <a:rPr lang="en-US" sz="2300" dirty="0"/>
              <a:t> </a:t>
            </a:r>
            <a:r>
              <a:rPr lang="en-US" sz="2300" dirty="0" err="1"/>
              <a:t>dijelaskan</a:t>
            </a:r>
            <a:r>
              <a:rPr lang="en-US" sz="2300" dirty="0"/>
              <a:t> </a:t>
            </a:r>
            <a:r>
              <a:rPr lang="en-US" sz="2300" dirty="0" err="1"/>
              <a:t>secara</a:t>
            </a:r>
            <a:r>
              <a:rPr lang="en-US" sz="2300" dirty="0"/>
              <a:t> </a:t>
            </a:r>
            <a:r>
              <a:rPr lang="en-US" sz="2300" dirty="0" err="1"/>
              <a:t>rinci</a:t>
            </a:r>
            <a:r>
              <a:rPr lang="en-US" sz="2300" dirty="0"/>
              <a:t> </a:t>
            </a:r>
            <a:r>
              <a:rPr lang="en-US" sz="2300" dirty="0" err="1"/>
              <a:t>dalam</a:t>
            </a:r>
            <a:r>
              <a:rPr lang="en-US" sz="2300" dirty="0"/>
              <a:t> proposal </a:t>
            </a:r>
            <a:r>
              <a:rPr lang="en-US" sz="2300" dirty="0" err="1"/>
              <a:t>ini</a:t>
            </a:r>
            <a:r>
              <a:rPr lang="en-US" sz="2300" dirty="0"/>
              <a:t> agar </a:t>
            </a:r>
            <a:r>
              <a:rPr lang="en-US" sz="2300" dirty="0" err="1"/>
              <a:t>bisa</a:t>
            </a:r>
            <a:r>
              <a:rPr lang="en-US" sz="2300" dirty="0"/>
              <a:t> </a:t>
            </a:r>
            <a:r>
              <a:rPr lang="en-US" sz="2300" dirty="0" err="1"/>
              <a:t>meyakinkan</a:t>
            </a:r>
            <a:r>
              <a:rPr lang="en-US" sz="2300" dirty="0"/>
              <a:t> </a:t>
            </a:r>
            <a:r>
              <a:rPr lang="en-US" sz="2300" dirty="0" err="1"/>
              <a:t>penerima</a:t>
            </a:r>
            <a:r>
              <a:rPr lang="en-US" sz="2300" dirty="0"/>
              <a:t> </a:t>
            </a:r>
            <a:r>
              <a:rPr lang="en-US" sz="2300" dirty="0" err="1"/>
              <a:t>usul</a:t>
            </a:r>
            <a:r>
              <a:rPr lang="en-US" sz="2300" dirty="0"/>
              <a:t>.</a:t>
            </a:r>
          </a:p>
          <a:p>
            <a:r>
              <a:rPr lang="en-US" sz="2300" dirty="0"/>
              <a:t>Yang </a:t>
            </a:r>
            <a:r>
              <a:rPr lang="en-US" sz="2300" dirty="0" err="1"/>
              <a:t>lebih</a:t>
            </a:r>
            <a:r>
              <a:rPr lang="en-US" sz="2300" dirty="0"/>
              <a:t> </a:t>
            </a:r>
            <a:r>
              <a:rPr lang="en-US" sz="2300" dirty="0" err="1"/>
              <a:t>diinginkan</a:t>
            </a:r>
            <a:r>
              <a:rPr lang="en-US" sz="2300" dirty="0"/>
              <a:t> agar </a:t>
            </a:r>
            <a:r>
              <a:rPr lang="en-US" sz="2300" dirty="0" err="1"/>
              <a:t>semua</a:t>
            </a:r>
            <a:r>
              <a:rPr lang="en-US" sz="2300" dirty="0"/>
              <a:t> </a:t>
            </a:r>
            <a:r>
              <a:rPr lang="en-US" sz="2300" dirty="0" err="1"/>
              <a:t>pos</a:t>
            </a:r>
            <a:r>
              <a:rPr lang="en-US" sz="2300" dirty="0"/>
              <a:t> </a:t>
            </a:r>
            <a:r>
              <a:rPr lang="en-US" sz="2300" dirty="0" err="1"/>
              <a:t>pembiayaan</a:t>
            </a:r>
            <a:r>
              <a:rPr lang="en-US" sz="2300" dirty="0"/>
              <a:t> </a:t>
            </a:r>
            <a:r>
              <a:rPr lang="en-US" sz="2300" dirty="0" err="1"/>
              <a:t>diberikan</a:t>
            </a:r>
            <a:r>
              <a:rPr lang="en-US" sz="2300" dirty="0"/>
              <a:t> </a:t>
            </a:r>
            <a:r>
              <a:rPr lang="en-US" sz="2300" dirty="0" err="1"/>
              <a:t>rincian</a:t>
            </a:r>
            <a:r>
              <a:rPr lang="en-US" sz="2300" dirty="0"/>
              <a:t> </a:t>
            </a:r>
            <a:r>
              <a:rPr lang="en-US" sz="2300" dirty="0" err="1"/>
              <a:t>tersendiri</a:t>
            </a:r>
            <a:r>
              <a:rPr lang="en-US" sz="2300" dirty="0"/>
              <a:t>. </a:t>
            </a:r>
            <a:r>
              <a:rPr lang="en-US" sz="2300" dirty="0" err="1"/>
              <a:t>Perincian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 </a:t>
            </a:r>
            <a:r>
              <a:rPr lang="en-US" sz="2300" dirty="0" err="1"/>
              <a:t>dapat</a:t>
            </a:r>
            <a:r>
              <a:rPr lang="en-US" sz="2300" dirty="0"/>
              <a:t> </a:t>
            </a:r>
            <a:r>
              <a:rPr lang="en-US" sz="2300" dirty="0" err="1"/>
              <a:t>dibagi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upah</a:t>
            </a:r>
            <a:r>
              <a:rPr lang="en-US" sz="2300" dirty="0"/>
              <a:t>, </a:t>
            </a:r>
            <a:r>
              <a:rPr lang="en-US" sz="2300" dirty="0" err="1"/>
              <a:t>alat</a:t>
            </a:r>
            <a:r>
              <a:rPr lang="en-US" sz="2300" dirty="0"/>
              <a:t> </a:t>
            </a:r>
            <a:r>
              <a:rPr lang="en-US" sz="2300" dirty="0" err="1"/>
              <a:t>perlengkapan</a:t>
            </a:r>
            <a:r>
              <a:rPr lang="en-US" sz="2300" dirty="0"/>
              <a:t>, </a:t>
            </a:r>
            <a:r>
              <a:rPr lang="en-US" sz="2300" dirty="0" err="1"/>
              <a:t>belanja</a:t>
            </a:r>
            <a:r>
              <a:rPr lang="en-US" sz="2300" dirty="0"/>
              <a:t> </a:t>
            </a:r>
            <a:r>
              <a:rPr lang="en-US" sz="2300" dirty="0" err="1"/>
              <a:t>barang</a:t>
            </a:r>
            <a:r>
              <a:rPr lang="en-US" sz="2300" dirty="0"/>
              <a:t>, </a:t>
            </a:r>
            <a:r>
              <a:rPr lang="en-US" sz="2300" dirty="0" err="1"/>
              <a:t>biaya</a:t>
            </a:r>
            <a:r>
              <a:rPr lang="en-US" sz="2300" dirty="0"/>
              <a:t> </a:t>
            </a:r>
            <a:r>
              <a:rPr lang="en-US" sz="2300" dirty="0" err="1"/>
              <a:t>umum</a:t>
            </a:r>
            <a:r>
              <a:rPr lang="en-US" sz="2300" dirty="0"/>
              <a:t>,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sebagainya</a:t>
            </a:r>
            <a:r>
              <a:rPr lang="en-US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389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  <p:sp>
        <p:nvSpPr>
          <p:cNvPr id="6" name="Horizontal Scroll 5"/>
          <p:cNvSpPr/>
          <p:nvPr/>
        </p:nvSpPr>
        <p:spPr>
          <a:xfrm>
            <a:off x="1422400" y="1308100"/>
            <a:ext cx="9232900" cy="3517900"/>
          </a:xfrm>
          <a:prstGeom prst="horizontalScroll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/>
              <a:t>Sistematika</a:t>
            </a:r>
            <a:r>
              <a:rPr lang="en-US" sz="2400" dirty="0"/>
              <a:t> proposal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fleksibel</a:t>
            </a:r>
            <a:r>
              <a:rPr lang="en-US" sz="2400" dirty="0"/>
              <a:t>, </a:t>
            </a:r>
            <a:r>
              <a:rPr lang="en-US" sz="2400" dirty="0" err="1"/>
              <a:t>bergantung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dilaksanakan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yang </a:t>
            </a:r>
            <a:r>
              <a:rPr lang="en-US" sz="2400" dirty="0" err="1"/>
              <a:t>hendak</a:t>
            </a:r>
            <a:r>
              <a:rPr lang="en-US" sz="2400" dirty="0"/>
              <a:t> </a:t>
            </a:r>
            <a:r>
              <a:rPr lang="en-US" sz="2400" dirty="0" err="1"/>
              <a:t>dituju</a:t>
            </a:r>
            <a:r>
              <a:rPr lang="en-US" sz="2400" dirty="0"/>
              <a:t>.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sistematika</a:t>
            </a:r>
            <a:r>
              <a:rPr lang="en-US" sz="2400" dirty="0"/>
              <a:t> proposal yang </a:t>
            </a:r>
            <a:r>
              <a:rPr lang="en-US" sz="2400" dirty="0" err="1"/>
              <a:t>relatif</a:t>
            </a:r>
            <a:r>
              <a:rPr lang="en-US" sz="2400" dirty="0"/>
              <a:t> </a:t>
            </a:r>
            <a:r>
              <a:rPr lang="en-US" sz="2400" dirty="0" err="1"/>
              <a:t>berbeda-beda</a:t>
            </a:r>
            <a:r>
              <a:rPr lang="en-US" sz="2400" dirty="0"/>
              <a:t>.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pengusul</a:t>
            </a:r>
            <a:r>
              <a:rPr lang="en-US" sz="2400" dirty="0"/>
              <a:t> </a:t>
            </a:r>
            <a:r>
              <a:rPr lang="en-US" sz="2400" dirty="0" err="1"/>
              <a:t>hendaknya</a:t>
            </a:r>
            <a:r>
              <a:rPr lang="en-US" sz="2400" dirty="0"/>
              <a:t> </a:t>
            </a:r>
            <a:r>
              <a:rPr lang="en-US" sz="2400" dirty="0" err="1"/>
              <a:t>memperhatikan</a:t>
            </a:r>
            <a:r>
              <a:rPr lang="en-US" sz="2400" dirty="0"/>
              <a:t> </a:t>
            </a:r>
            <a:r>
              <a:rPr lang="en-US" sz="2400" dirty="0" err="1"/>
              <a:t>sistematika</a:t>
            </a:r>
            <a:r>
              <a:rPr lang="en-US" sz="2400" dirty="0"/>
              <a:t> yang </a:t>
            </a:r>
            <a:r>
              <a:rPr lang="en-US" sz="2400" dirty="0" err="1"/>
              <a:t>dikehendaki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usul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1194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680"/>
    </mc:Choice>
    <mc:Fallback>
      <p:transition spd="slow" advTm="236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879600" y="1244600"/>
            <a:ext cx="8572500" cy="473710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dirty="0" smtClean="0"/>
              <a:t>KESIMPULAN</a:t>
            </a:r>
          </a:p>
          <a:p>
            <a:pPr marL="342900" indent="-342900" algn="just">
              <a:buAutoNum type="arabicPeriod"/>
            </a:pPr>
            <a:r>
              <a:rPr lang="en-US" sz="2500" dirty="0" smtClean="0"/>
              <a:t>SEBELUM MENYUSUN PROPOSAL ADA BAIKNYA KITA HARUS MEMAHAMI TERLEBIH DAHULU UNSUR-UNSUR PROPOSAL, BAIK PROPOSAL PENELITIAN ATAU PUN PROPOSAL KEGIATAN ACARA.</a:t>
            </a:r>
          </a:p>
          <a:p>
            <a:pPr marL="342900" indent="-342900" algn="just">
              <a:buAutoNum type="arabicPeriod"/>
            </a:pPr>
            <a:r>
              <a:rPr lang="en-US" sz="2500" dirty="0" smtClean="0"/>
              <a:t>PROPOSAL ITU BERSIFAT FLEKSIBEL ARTINYA BERGANTUNG TERHADAP KEGIATAN DAN LEMBAGA YANG DITUJU. 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1656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1982" y="1996226"/>
            <a:ext cx="7547020" cy="133940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500" dirty="0" smtClean="0"/>
              <a:t>SISWA MAMPU MENEMUKAN INFORMASI UNTUK DIKEMBANGKAN MENJADI SEBUAH PROPOSAL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940935" y="695459"/>
            <a:ext cx="3631843" cy="82424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TUJUAN PEMBELAJARAN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2021982" y="4468969"/>
            <a:ext cx="7547020" cy="1197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/>
              <a:t>2. SISWA MEMAHAMI ISI INFORMASI DARI SEBUAH      PROPOSAL YANG DITULIS</a:t>
            </a:r>
            <a:endParaRPr lang="en-US" sz="2500" dirty="0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66005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782"/>
    </mc:Choice>
    <mc:Fallback>
      <p:transition spd="slow" advTm="167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2690" y="772733"/>
            <a:ext cx="10502989" cy="14810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dirty="0" smtClean="0"/>
              <a:t>BAGIAN-BAGIAN PROPOSAL</a:t>
            </a:r>
            <a:endParaRPr lang="en-US" sz="3800" dirty="0"/>
          </a:p>
        </p:txBody>
      </p:sp>
      <p:sp>
        <p:nvSpPr>
          <p:cNvPr id="4" name="Rounded Rectangle 3"/>
          <p:cNvSpPr/>
          <p:nvPr/>
        </p:nvSpPr>
        <p:spPr>
          <a:xfrm>
            <a:off x="482690" y="2975020"/>
            <a:ext cx="4584879" cy="130076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/>
              <a:t>1. </a:t>
            </a:r>
            <a:r>
              <a:rPr lang="en-US" sz="2500" b="1" dirty="0" err="1"/>
              <a:t>Latar</a:t>
            </a:r>
            <a:r>
              <a:rPr lang="en-US" sz="2500" b="1" dirty="0"/>
              <a:t> </a:t>
            </a:r>
            <a:r>
              <a:rPr lang="en-US" sz="2500" b="1" dirty="0" err="1" smtClean="0"/>
              <a:t>Belakang</a:t>
            </a:r>
            <a:endParaRPr lang="en-US" sz="2500" dirty="0"/>
          </a:p>
        </p:txBody>
      </p:sp>
      <p:sp>
        <p:nvSpPr>
          <p:cNvPr id="5" name="Rounded Rectangle 4"/>
          <p:cNvSpPr/>
          <p:nvPr/>
        </p:nvSpPr>
        <p:spPr>
          <a:xfrm>
            <a:off x="482690" y="5022761"/>
            <a:ext cx="4584879" cy="1210614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2. MASALAH DAN TUJUAN</a:t>
            </a:r>
            <a:endParaRPr lang="en-US" sz="2500" dirty="0"/>
          </a:p>
        </p:txBody>
      </p:sp>
      <p:sp>
        <p:nvSpPr>
          <p:cNvPr id="7" name="Rounded Rectangle 6"/>
          <p:cNvSpPr/>
          <p:nvPr/>
        </p:nvSpPr>
        <p:spPr>
          <a:xfrm>
            <a:off x="5898524" y="2975020"/>
            <a:ext cx="4314423" cy="13007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3. RUANG LINGKUP KEGIATAN</a:t>
            </a:r>
            <a:endParaRPr lang="en-US" sz="2500" dirty="0"/>
          </a:p>
        </p:txBody>
      </p:sp>
      <p:sp>
        <p:nvSpPr>
          <p:cNvPr id="8" name="Rounded Rectangle 7"/>
          <p:cNvSpPr/>
          <p:nvPr/>
        </p:nvSpPr>
        <p:spPr>
          <a:xfrm>
            <a:off x="5898524" y="5022761"/>
            <a:ext cx="4314423" cy="121061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/>
              <a:t>4</a:t>
            </a:r>
            <a:r>
              <a:rPr lang="en-US" sz="2500" dirty="0" smtClean="0"/>
              <a:t>. KERANGKA TEORETIS DAN HIPOTESIS</a:t>
            </a:r>
            <a:endParaRPr lang="en-US" sz="2500" dirty="0"/>
          </a:p>
        </p:txBody>
      </p:sp>
      <p:pic>
        <p:nvPicPr>
          <p:cNvPr id="9" name="Audio 8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026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078"/>
    </mc:Choice>
    <mc:Fallback>
      <p:transition spd="slow" advTm="130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69701" y="1146220"/>
            <a:ext cx="4584879" cy="130076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/>
              <a:t>5</a:t>
            </a:r>
            <a:r>
              <a:rPr lang="en-US" sz="2500" dirty="0" smtClean="0"/>
              <a:t>. METODE</a:t>
            </a:r>
            <a:endParaRPr lang="en-US" sz="2500" dirty="0"/>
          </a:p>
        </p:txBody>
      </p:sp>
      <p:sp>
        <p:nvSpPr>
          <p:cNvPr id="3" name="Rounded Rectangle 2"/>
          <p:cNvSpPr/>
          <p:nvPr/>
        </p:nvSpPr>
        <p:spPr>
          <a:xfrm>
            <a:off x="669701" y="3747754"/>
            <a:ext cx="4584879" cy="1390918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/>
              <a:t>6</a:t>
            </a:r>
            <a:r>
              <a:rPr lang="en-US" sz="2500" dirty="0" smtClean="0"/>
              <a:t>. PELAKSANAAN KEGIATAN</a:t>
            </a:r>
            <a:endParaRPr lang="en-US" sz="2500" dirty="0"/>
          </a:p>
        </p:txBody>
      </p:sp>
      <p:sp>
        <p:nvSpPr>
          <p:cNvPr id="4" name="Rounded Rectangle 3"/>
          <p:cNvSpPr/>
          <p:nvPr/>
        </p:nvSpPr>
        <p:spPr>
          <a:xfrm>
            <a:off x="5909256" y="1146219"/>
            <a:ext cx="4584879" cy="130076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7. FASILITAS</a:t>
            </a:r>
            <a:endParaRPr lang="en-US" sz="2500" dirty="0"/>
          </a:p>
        </p:txBody>
      </p:sp>
      <p:sp>
        <p:nvSpPr>
          <p:cNvPr id="5" name="Rounded Rectangle 4"/>
          <p:cNvSpPr/>
          <p:nvPr/>
        </p:nvSpPr>
        <p:spPr>
          <a:xfrm>
            <a:off x="6010140" y="3837907"/>
            <a:ext cx="4584879" cy="130076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8. KEUNTUNGAN DAN KERUGIAN</a:t>
            </a:r>
            <a:endParaRPr lang="en-US" sz="2500" dirty="0"/>
          </a:p>
        </p:txBody>
      </p:sp>
      <p:pic>
        <p:nvPicPr>
          <p:cNvPr id="6" name="Audio 5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67987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26"/>
    </mc:Choice>
    <mc:Fallback>
      <p:transition spd="slow" advTm="63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2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91814" y="3374267"/>
            <a:ext cx="4584879" cy="139091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10. PEMBIAYAAN</a:t>
            </a:r>
            <a:endParaRPr lang="en-US" sz="2500" dirty="0"/>
          </a:p>
        </p:txBody>
      </p:sp>
      <p:sp>
        <p:nvSpPr>
          <p:cNvPr id="3" name="Rounded Rectangle 2"/>
          <p:cNvSpPr/>
          <p:nvPr/>
        </p:nvSpPr>
        <p:spPr>
          <a:xfrm>
            <a:off x="3191814" y="564526"/>
            <a:ext cx="4584879" cy="139091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9. LAMA WAKTU</a:t>
            </a:r>
            <a:endParaRPr lang="en-US" sz="2500" dirty="0"/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24599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70"/>
    </mc:Choice>
    <mc:Fallback>
      <p:transition spd="slow" advTm="39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618963" cy="656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dirty="0" smtClean="0"/>
              <a:t>PENJELASAN</a:t>
            </a:r>
            <a:endParaRPr lang="en-US" sz="4500" dirty="0"/>
          </a:p>
        </p:txBody>
      </p:sp>
      <p:sp>
        <p:nvSpPr>
          <p:cNvPr id="3" name="Rounded Rectangle 2"/>
          <p:cNvSpPr/>
          <p:nvPr/>
        </p:nvSpPr>
        <p:spPr>
          <a:xfrm>
            <a:off x="2579664" y="1218127"/>
            <a:ext cx="4584879" cy="130076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/>
              <a:t>1. </a:t>
            </a:r>
            <a:r>
              <a:rPr lang="en-US" sz="2500" b="1" dirty="0" err="1"/>
              <a:t>Latar</a:t>
            </a:r>
            <a:r>
              <a:rPr lang="en-US" sz="2500" b="1" dirty="0"/>
              <a:t> </a:t>
            </a:r>
            <a:r>
              <a:rPr lang="en-US" sz="2500" b="1" dirty="0" err="1" smtClean="0"/>
              <a:t>Belakang</a:t>
            </a:r>
            <a:endParaRPr lang="en-US" sz="2500" dirty="0"/>
          </a:p>
        </p:txBody>
      </p:sp>
      <p:sp>
        <p:nvSpPr>
          <p:cNvPr id="4" name="Horizontal Scroll 3"/>
          <p:cNvSpPr/>
          <p:nvPr/>
        </p:nvSpPr>
        <p:spPr>
          <a:xfrm>
            <a:off x="882381" y="3039415"/>
            <a:ext cx="8223161" cy="3277315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bagian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dijelaskan</a:t>
            </a:r>
            <a:r>
              <a:rPr lang="en-US" sz="2500" dirty="0"/>
              <a:t> </a:t>
            </a:r>
            <a:r>
              <a:rPr lang="en-US" sz="2500" dirty="0" err="1"/>
              <a:t>tentang</a:t>
            </a:r>
            <a:r>
              <a:rPr lang="en-US" sz="2500" dirty="0"/>
              <a:t> </a:t>
            </a:r>
            <a:r>
              <a:rPr lang="en-US" sz="2500" dirty="0" err="1"/>
              <a:t>kejadian</a:t>
            </a:r>
            <a:r>
              <a:rPr lang="en-US" sz="2500" dirty="0"/>
              <a:t>,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hal</a:t>
            </a:r>
            <a:r>
              <a:rPr lang="en-US" sz="2500" dirty="0"/>
              <a:t> yang </a:t>
            </a:r>
            <a:r>
              <a:rPr lang="en-US" sz="2500" dirty="0" err="1"/>
              <a:t>melatarbelakangi</a:t>
            </a:r>
            <a:r>
              <a:rPr lang="en-US" sz="2500" dirty="0"/>
              <a:t> </a:t>
            </a:r>
            <a:r>
              <a:rPr lang="en-US" sz="2500" dirty="0" err="1"/>
              <a:t>pentingnya</a:t>
            </a:r>
            <a:r>
              <a:rPr lang="en-US" sz="2500" dirty="0"/>
              <a:t> </a:t>
            </a:r>
            <a:r>
              <a:rPr lang="en-US" sz="2500" dirty="0" err="1"/>
              <a:t>dilaksanakan</a:t>
            </a:r>
            <a:r>
              <a:rPr lang="en-US" sz="2500" dirty="0"/>
              <a:t> </a:t>
            </a:r>
            <a:r>
              <a:rPr lang="en-US" sz="2500" dirty="0" err="1"/>
              <a:t>suatu</a:t>
            </a:r>
            <a:r>
              <a:rPr lang="en-US" sz="2500" dirty="0"/>
              <a:t> </a:t>
            </a:r>
            <a:r>
              <a:rPr lang="en-US" sz="2500" dirty="0" err="1"/>
              <a:t>penelitian</a:t>
            </a:r>
            <a:r>
              <a:rPr lang="en-US" sz="2500" dirty="0"/>
              <a:t>. </a:t>
            </a:r>
            <a:r>
              <a:rPr lang="en-US" sz="2500" dirty="0" err="1"/>
              <a:t>Apabila</a:t>
            </a:r>
            <a:r>
              <a:rPr lang="en-US" sz="2500" dirty="0"/>
              <a:t> yang </a:t>
            </a:r>
            <a:r>
              <a:rPr lang="en-US" sz="2500" dirty="0" err="1"/>
              <a:t>ingin</a:t>
            </a:r>
            <a:r>
              <a:rPr lang="en-US" sz="2500" dirty="0"/>
              <a:t> </a:t>
            </a:r>
            <a:r>
              <a:rPr lang="en-US" sz="2500" dirty="0" err="1"/>
              <a:t>dibuat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kegiatan</a:t>
            </a:r>
            <a:r>
              <a:rPr lang="en-US" sz="2500" dirty="0"/>
              <a:t> </a:t>
            </a:r>
            <a:r>
              <a:rPr lang="en-US" sz="2500" dirty="0" err="1"/>
              <a:t>kesehatan</a:t>
            </a:r>
            <a:r>
              <a:rPr lang="en-US" sz="2500" dirty="0"/>
              <a:t> </a:t>
            </a:r>
            <a:r>
              <a:rPr lang="en-US" sz="2500" dirty="0" err="1"/>
              <a:t>penduduk</a:t>
            </a:r>
            <a:r>
              <a:rPr lang="en-US" sz="2500" dirty="0"/>
              <a:t> </a:t>
            </a:r>
            <a:r>
              <a:rPr lang="en-US" sz="2500" dirty="0" err="1"/>
              <a:t>desa</a:t>
            </a:r>
            <a:r>
              <a:rPr lang="en-US" sz="2500" dirty="0"/>
              <a:t>, </a:t>
            </a:r>
            <a:r>
              <a:rPr lang="en-US" sz="2500" dirty="0" err="1"/>
              <a:t>maka</a:t>
            </a:r>
            <a:r>
              <a:rPr lang="en-US" sz="2500" dirty="0"/>
              <a:t> yang </a:t>
            </a:r>
            <a:r>
              <a:rPr lang="en-US" sz="2500" dirty="0" err="1"/>
              <a:t>perlu</a:t>
            </a:r>
            <a:r>
              <a:rPr lang="en-US" sz="2500" dirty="0"/>
              <a:t> </a:t>
            </a:r>
            <a:r>
              <a:rPr lang="en-US" sz="2500" dirty="0" err="1"/>
              <a:t>dijelaskan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latar</a:t>
            </a:r>
            <a:r>
              <a:rPr lang="en-US" sz="2500" dirty="0"/>
              <a:t> </a:t>
            </a:r>
            <a:r>
              <a:rPr lang="en-US" sz="2500" dirty="0" err="1"/>
              <a:t>belakang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tentang</a:t>
            </a:r>
            <a:r>
              <a:rPr lang="en-US" sz="2500" dirty="0"/>
              <a:t> </a:t>
            </a:r>
            <a:r>
              <a:rPr lang="en-US" sz="2500" dirty="0" err="1"/>
              <a:t>berjangkitnya</a:t>
            </a:r>
            <a:r>
              <a:rPr lang="en-US" sz="2500" dirty="0"/>
              <a:t> </a:t>
            </a:r>
            <a:r>
              <a:rPr lang="en-US" sz="2500" dirty="0" err="1"/>
              <a:t>penyakit</a:t>
            </a:r>
            <a:r>
              <a:rPr lang="en-US" sz="2500" dirty="0"/>
              <a:t> </a:t>
            </a:r>
            <a:r>
              <a:rPr lang="en-US" sz="2500" dirty="0" err="1"/>
              <a:t>menular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sebagainya</a:t>
            </a:r>
            <a:r>
              <a:rPr lang="en-US" sz="2500" dirty="0"/>
              <a:t>.</a:t>
            </a:r>
          </a:p>
        </p:txBody>
      </p:sp>
      <p:sp>
        <p:nvSpPr>
          <p:cNvPr id="5" name="Down Arrow 4"/>
          <p:cNvSpPr/>
          <p:nvPr/>
        </p:nvSpPr>
        <p:spPr>
          <a:xfrm>
            <a:off x="4457700" y="2692400"/>
            <a:ext cx="828809" cy="6223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4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771990" y="628561"/>
            <a:ext cx="4584879" cy="1210614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2. MASALAH DAN TUJUAN</a:t>
            </a:r>
            <a:endParaRPr lang="en-US" sz="2500" dirty="0"/>
          </a:p>
        </p:txBody>
      </p:sp>
      <p:sp>
        <p:nvSpPr>
          <p:cNvPr id="3" name="Horizontal Scroll 2"/>
          <p:cNvSpPr/>
          <p:nvPr/>
        </p:nvSpPr>
        <p:spPr>
          <a:xfrm>
            <a:off x="2235379" y="2425700"/>
            <a:ext cx="7658100" cy="2743200"/>
          </a:xfrm>
          <a:prstGeom prst="horizont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Secara</a:t>
            </a:r>
            <a:r>
              <a:rPr lang="en-US" sz="2500" dirty="0"/>
              <a:t> </a:t>
            </a:r>
            <a:r>
              <a:rPr lang="en-US" sz="2500" dirty="0" err="1"/>
              <a:t>rinci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spesifik</a:t>
            </a:r>
            <a:r>
              <a:rPr lang="en-US" sz="2500" dirty="0"/>
              <a:t> </a:t>
            </a:r>
            <a:r>
              <a:rPr lang="en-US" sz="2500" dirty="0" err="1"/>
              <a:t>kita</a:t>
            </a:r>
            <a:r>
              <a:rPr lang="en-US" sz="2500" dirty="0"/>
              <a:t> </a:t>
            </a:r>
            <a:r>
              <a:rPr lang="en-US" sz="2500" dirty="0" err="1"/>
              <a:t>perlu</a:t>
            </a:r>
            <a:r>
              <a:rPr lang="en-US" sz="2500" dirty="0"/>
              <a:t> </a:t>
            </a:r>
            <a:r>
              <a:rPr lang="en-US" sz="2500" dirty="0" err="1"/>
              <a:t>menyebutkan</a:t>
            </a:r>
            <a:r>
              <a:rPr lang="en-US" sz="2500" dirty="0"/>
              <a:t> </a:t>
            </a:r>
            <a:r>
              <a:rPr lang="en-US" sz="2500" dirty="0" err="1"/>
              <a:t>masalah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tujuan-tujuan</a:t>
            </a:r>
            <a:r>
              <a:rPr lang="en-US" sz="2500" dirty="0"/>
              <a:t> </a:t>
            </a:r>
            <a:r>
              <a:rPr lang="en-US" sz="2500" dirty="0" err="1"/>
              <a:t>kegiatan</a:t>
            </a:r>
            <a:r>
              <a:rPr lang="en-US" sz="2500" dirty="0"/>
              <a:t>. </a:t>
            </a:r>
            <a:r>
              <a:rPr lang="en-US" sz="2500" dirty="0" err="1"/>
              <a:t>Rumuskanlah</a:t>
            </a:r>
            <a:r>
              <a:rPr lang="en-US" sz="2500" dirty="0"/>
              <a:t> </a:t>
            </a:r>
            <a:r>
              <a:rPr lang="en-US" sz="2500" dirty="0" err="1"/>
              <a:t>tujuan-tujuan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rasional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persuasif</a:t>
            </a:r>
            <a:r>
              <a:rPr lang="en-US" sz="2500" dirty="0"/>
              <a:t> </a:t>
            </a:r>
            <a:r>
              <a:rPr lang="en-US" sz="2500" dirty="0" err="1"/>
              <a:t>sehingga</a:t>
            </a:r>
            <a:r>
              <a:rPr lang="en-US" sz="2500" dirty="0"/>
              <a:t> yang </a:t>
            </a:r>
            <a:r>
              <a:rPr lang="en-US" sz="2500" dirty="0" err="1"/>
              <a:t>membacanya</a:t>
            </a:r>
            <a:r>
              <a:rPr lang="en-US" sz="2500" dirty="0"/>
              <a:t> </a:t>
            </a:r>
            <a:r>
              <a:rPr lang="en-US" sz="2500" dirty="0" err="1"/>
              <a:t>tertarik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tujuan-tujuan</a:t>
            </a:r>
            <a:r>
              <a:rPr lang="en-US" sz="2500" dirty="0"/>
              <a:t> </a:t>
            </a:r>
            <a:r>
              <a:rPr lang="en-US" sz="2500" dirty="0" err="1"/>
              <a:t>tersebut</a:t>
            </a:r>
            <a:r>
              <a:rPr lang="en-US" sz="2500" dirty="0"/>
              <a:t>.</a:t>
            </a:r>
          </a:p>
        </p:txBody>
      </p:sp>
      <p:sp>
        <p:nvSpPr>
          <p:cNvPr id="4" name="Down Arrow 3"/>
          <p:cNvSpPr/>
          <p:nvPr/>
        </p:nvSpPr>
        <p:spPr>
          <a:xfrm>
            <a:off x="5511800" y="1967337"/>
            <a:ext cx="828809" cy="6223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0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752224" y="701720"/>
            <a:ext cx="4314423" cy="13007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3. RUANG LINGKUP KEGIATAN</a:t>
            </a:r>
            <a:endParaRPr lang="en-US" sz="2500" dirty="0"/>
          </a:p>
        </p:txBody>
      </p:sp>
      <p:sp>
        <p:nvSpPr>
          <p:cNvPr id="3" name="Down Arrow 2"/>
          <p:cNvSpPr/>
          <p:nvPr/>
        </p:nvSpPr>
        <p:spPr>
          <a:xfrm>
            <a:off x="5495030" y="2208637"/>
            <a:ext cx="828809" cy="6223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orizontal Scroll 3"/>
          <p:cNvSpPr/>
          <p:nvPr/>
        </p:nvSpPr>
        <p:spPr>
          <a:xfrm>
            <a:off x="2133600" y="2478288"/>
            <a:ext cx="7988300" cy="3389112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Kegiatan</a:t>
            </a:r>
            <a:r>
              <a:rPr lang="en-US" sz="2000" dirty="0"/>
              <a:t> yang </a:t>
            </a:r>
            <a:r>
              <a:rPr lang="en-US" sz="2000" dirty="0" err="1"/>
              <a:t>diusulkan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dijelaskan</a:t>
            </a:r>
            <a:r>
              <a:rPr lang="en-US" sz="2000" dirty="0"/>
              <a:t> </a:t>
            </a:r>
            <a:r>
              <a:rPr lang="en-US" sz="2000" dirty="0" err="1"/>
              <a:t>batas-batasnya</a:t>
            </a:r>
            <a:r>
              <a:rPr lang="en-US" sz="2000" dirty="0"/>
              <a:t>. </a:t>
            </a:r>
            <a:r>
              <a:rPr lang="en-US" sz="2000" dirty="0" err="1"/>
              <a:t>Membatasi</a:t>
            </a:r>
            <a:r>
              <a:rPr lang="en-US" sz="2000" dirty="0"/>
              <a:t> </a:t>
            </a:r>
            <a:r>
              <a:rPr lang="en-US" sz="2000" dirty="0" err="1"/>
              <a:t>ruang</a:t>
            </a:r>
            <a:r>
              <a:rPr lang="en-US" sz="2000" dirty="0"/>
              <a:t> </a:t>
            </a:r>
            <a:r>
              <a:rPr lang="en-US" sz="2000" dirty="0" err="1"/>
              <a:t>lingkup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,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manfaat</a:t>
            </a:r>
            <a:r>
              <a:rPr lang="en-US" sz="2000" dirty="0"/>
              <a:t>. Akan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terlihat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dilakukannya</a:t>
            </a:r>
            <a:r>
              <a:rPr lang="en-US" sz="2000" dirty="0"/>
              <a:t>.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penerima</a:t>
            </a:r>
            <a:r>
              <a:rPr lang="en-US" sz="2000" dirty="0"/>
              <a:t> </a:t>
            </a:r>
            <a:r>
              <a:rPr lang="en-US" sz="2000" dirty="0" err="1"/>
              <a:t>usul</a:t>
            </a:r>
            <a:r>
              <a:rPr lang="en-US" sz="2000" dirty="0"/>
              <a:t>,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deskripsi</a:t>
            </a:r>
            <a:r>
              <a:rPr lang="en-US" sz="2000" dirty="0"/>
              <a:t> yang </a:t>
            </a:r>
            <a:r>
              <a:rPr lang="en-US" sz="2000" dirty="0" err="1"/>
              <a:t>utuh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jelas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dilihat</a:t>
            </a:r>
            <a:r>
              <a:rPr lang="en-US" sz="2000" dirty="0"/>
              <a:t> </a:t>
            </a:r>
            <a:r>
              <a:rPr lang="en-US" sz="2000" dirty="0" err="1"/>
              <a:t>kelebihan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kekurangannya</a:t>
            </a:r>
            <a:r>
              <a:rPr lang="en-US" sz="2000" dirty="0"/>
              <a:t>.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pengusul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penerima</a:t>
            </a:r>
            <a:r>
              <a:rPr lang="en-US" sz="2000" dirty="0"/>
              <a:t> </a:t>
            </a:r>
            <a:r>
              <a:rPr lang="en-US" sz="2000" dirty="0" err="1"/>
              <a:t>usul</a:t>
            </a:r>
            <a:r>
              <a:rPr lang="en-US" sz="2000" dirty="0"/>
              <a:t>, </a:t>
            </a:r>
            <a:r>
              <a:rPr lang="en-US" sz="2000" dirty="0" err="1"/>
              <a:t>masing-masing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menguji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ruang</a:t>
            </a:r>
            <a:r>
              <a:rPr lang="en-US" sz="2000" dirty="0"/>
              <a:t> </a:t>
            </a:r>
            <a:r>
              <a:rPr lang="en-US" sz="2000" dirty="0" err="1"/>
              <a:t>lingkup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bahan-bahan</a:t>
            </a:r>
            <a:r>
              <a:rPr lang="en-US" sz="2000" dirty="0"/>
              <a:t> </a:t>
            </a:r>
            <a:r>
              <a:rPr lang="en-US" sz="2000" dirty="0" err="1"/>
              <a:t>literatur</a:t>
            </a:r>
            <a:r>
              <a:rPr lang="en-US" sz="2000" dirty="0"/>
              <a:t> yang </a:t>
            </a:r>
            <a:r>
              <a:rPr lang="en-US" sz="2000" dirty="0" err="1"/>
              <a:t>ada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504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83924" y="831761"/>
            <a:ext cx="4314423" cy="121061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/>
              <a:t>4</a:t>
            </a:r>
            <a:r>
              <a:rPr lang="en-US" sz="2500" dirty="0" smtClean="0"/>
              <a:t>. KERANGKA TEORETIS DAN HIPOTESIS</a:t>
            </a:r>
            <a:endParaRPr lang="en-US" sz="2500" dirty="0"/>
          </a:p>
        </p:txBody>
      </p:sp>
      <p:sp>
        <p:nvSpPr>
          <p:cNvPr id="3" name="Down Arrow 2"/>
          <p:cNvSpPr/>
          <p:nvPr/>
        </p:nvSpPr>
        <p:spPr>
          <a:xfrm>
            <a:off x="4968741" y="2042375"/>
            <a:ext cx="828809" cy="6223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orizontal Scroll 3"/>
          <p:cNvSpPr/>
          <p:nvPr/>
        </p:nvSpPr>
        <p:spPr>
          <a:xfrm>
            <a:off x="812800" y="2197100"/>
            <a:ext cx="9969500" cy="4241800"/>
          </a:xfrm>
          <a:prstGeom prst="horizontalScroll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hal</a:t>
            </a:r>
            <a:r>
              <a:rPr lang="en-US" sz="2300" dirty="0"/>
              <a:t> </a:t>
            </a:r>
            <a:r>
              <a:rPr lang="en-US" sz="2300" dirty="0" err="1"/>
              <a:t>ini</a:t>
            </a:r>
            <a:r>
              <a:rPr lang="en-US" sz="2300" dirty="0"/>
              <a:t> </a:t>
            </a:r>
            <a:r>
              <a:rPr lang="en-US" sz="2300" dirty="0" err="1"/>
              <a:t>dikemukakan</a:t>
            </a:r>
            <a:r>
              <a:rPr lang="en-US" sz="2300" dirty="0"/>
              <a:t> </a:t>
            </a:r>
            <a:r>
              <a:rPr lang="en-US" sz="2300" dirty="0" err="1"/>
              <a:t>telaah</a:t>
            </a:r>
            <a:r>
              <a:rPr lang="en-US" sz="2300" dirty="0"/>
              <a:t> </a:t>
            </a:r>
            <a:r>
              <a:rPr lang="en-US" sz="2300" dirty="0" err="1"/>
              <a:t>terhadap</a:t>
            </a:r>
            <a:r>
              <a:rPr lang="en-US" sz="2300" dirty="0"/>
              <a:t> </a:t>
            </a:r>
            <a:r>
              <a:rPr lang="en-US" sz="2300" dirty="0" err="1"/>
              <a:t>teori</a:t>
            </a:r>
            <a:r>
              <a:rPr lang="en-US" sz="2300" dirty="0"/>
              <a:t> </a:t>
            </a:r>
            <a:r>
              <a:rPr lang="en-US" sz="2300" dirty="0" err="1"/>
              <a:t>atau</a:t>
            </a:r>
            <a:r>
              <a:rPr lang="en-US" sz="2300" dirty="0"/>
              <a:t> </a:t>
            </a:r>
            <a:r>
              <a:rPr lang="en-US" sz="2300" dirty="0" err="1"/>
              <a:t>hasil-hasil</a:t>
            </a:r>
            <a:r>
              <a:rPr lang="en-US" sz="2300" dirty="0"/>
              <a:t> </a:t>
            </a:r>
            <a:r>
              <a:rPr lang="en-US" sz="2300" dirty="0" err="1"/>
              <a:t>penelitian</a:t>
            </a:r>
            <a:r>
              <a:rPr lang="en-US" sz="2300" dirty="0"/>
              <a:t> </a:t>
            </a:r>
            <a:r>
              <a:rPr lang="en-US" sz="2300" dirty="0" err="1"/>
              <a:t>sebelumnya</a:t>
            </a:r>
            <a:r>
              <a:rPr lang="en-US" sz="2300" dirty="0"/>
              <a:t> yang </a:t>
            </a:r>
            <a:r>
              <a:rPr lang="en-US" sz="2300" dirty="0" err="1"/>
              <a:t>berkaitan</a:t>
            </a:r>
            <a:r>
              <a:rPr lang="en-US" sz="2300" dirty="0"/>
              <a:t> </a:t>
            </a:r>
            <a:r>
              <a:rPr lang="en-US" sz="2300" dirty="0" err="1"/>
              <a:t>dengan</a:t>
            </a:r>
            <a:r>
              <a:rPr lang="en-US" sz="2300" dirty="0"/>
              <a:t> </a:t>
            </a:r>
            <a:r>
              <a:rPr lang="en-US" sz="2300" dirty="0" err="1"/>
              <a:t>masalah</a:t>
            </a:r>
            <a:r>
              <a:rPr lang="en-US" sz="2300" dirty="0"/>
              <a:t> yang </a:t>
            </a:r>
            <a:r>
              <a:rPr lang="en-US" sz="2300" dirty="0" err="1"/>
              <a:t>dirumuskan</a:t>
            </a:r>
            <a:r>
              <a:rPr lang="en-US" sz="2300" dirty="0"/>
              <a:t>. </a:t>
            </a:r>
            <a:r>
              <a:rPr lang="en-US" sz="2300" dirty="0" err="1"/>
              <a:t>Telaah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 </a:t>
            </a:r>
            <a:r>
              <a:rPr lang="en-US" sz="2300" dirty="0" err="1"/>
              <a:t>bisa</a:t>
            </a:r>
            <a:r>
              <a:rPr lang="en-US" sz="2300" dirty="0"/>
              <a:t> </a:t>
            </a:r>
            <a:r>
              <a:rPr lang="en-US" sz="2300" dirty="0" err="1"/>
              <a:t>berupa</a:t>
            </a:r>
            <a:r>
              <a:rPr lang="en-US" sz="2300" dirty="0"/>
              <a:t> </a:t>
            </a:r>
            <a:r>
              <a:rPr lang="en-US" sz="2300" dirty="0" err="1"/>
              <a:t>perbandingan</a:t>
            </a:r>
            <a:r>
              <a:rPr lang="en-US" sz="2300" dirty="0"/>
              <a:t>, </a:t>
            </a:r>
            <a:r>
              <a:rPr lang="en-US" sz="2300" dirty="0" err="1"/>
              <a:t>pengontrasan</a:t>
            </a:r>
            <a:r>
              <a:rPr lang="en-US" sz="2300" dirty="0"/>
              <a:t>,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peletakan</a:t>
            </a:r>
            <a:r>
              <a:rPr lang="en-US" sz="2300" dirty="0"/>
              <a:t> </a:t>
            </a:r>
            <a:r>
              <a:rPr lang="en-US" sz="2300" dirty="0" err="1"/>
              <a:t>teori-teori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 </a:t>
            </a:r>
            <a:r>
              <a:rPr lang="en-US" sz="2300" dirty="0" err="1"/>
              <a:t>pada</a:t>
            </a:r>
            <a:r>
              <a:rPr lang="en-US" sz="2300" dirty="0"/>
              <a:t> </a:t>
            </a:r>
            <a:r>
              <a:rPr lang="en-US" sz="2300" dirty="0" err="1"/>
              <a:t>masalah</a:t>
            </a:r>
            <a:r>
              <a:rPr lang="en-US" sz="2300" dirty="0"/>
              <a:t> yang </a:t>
            </a:r>
            <a:r>
              <a:rPr lang="en-US" sz="2300" dirty="0" err="1"/>
              <a:t>akan</a:t>
            </a:r>
            <a:r>
              <a:rPr lang="en-US" sz="2300" dirty="0"/>
              <a:t> </a:t>
            </a:r>
            <a:r>
              <a:rPr lang="en-US" sz="2300" dirty="0" err="1"/>
              <a:t>diteliti</a:t>
            </a:r>
            <a:r>
              <a:rPr lang="en-US" sz="2300" dirty="0"/>
              <a:t>. </a:t>
            </a:r>
            <a:r>
              <a:rPr lang="en-US" sz="2300" dirty="0" err="1"/>
              <a:t>Teori-teori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 </a:t>
            </a:r>
            <a:r>
              <a:rPr lang="en-US" sz="2300" dirty="0" err="1"/>
              <a:t>adalah</a:t>
            </a:r>
            <a:r>
              <a:rPr lang="en-US" sz="2300" dirty="0"/>
              <a:t> </a:t>
            </a:r>
            <a:r>
              <a:rPr lang="en-US" sz="2300" dirty="0" err="1"/>
              <a:t>dasar</a:t>
            </a:r>
            <a:r>
              <a:rPr lang="en-US" sz="2300" dirty="0"/>
              <a:t> </a:t>
            </a:r>
            <a:r>
              <a:rPr lang="en-US" sz="2300" dirty="0" err="1"/>
              <a:t>pendapat</a:t>
            </a:r>
            <a:r>
              <a:rPr lang="en-US" sz="2300" dirty="0"/>
              <a:t> </a:t>
            </a:r>
            <a:r>
              <a:rPr lang="en-US" sz="2300" dirty="0" err="1"/>
              <a:t>bagi</a:t>
            </a:r>
            <a:r>
              <a:rPr lang="en-US" sz="2300" dirty="0"/>
              <a:t> </a:t>
            </a:r>
            <a:r>
              <a:rPr lang="en-US" sz="2300" dirty="0" err="1"/>
              <a:t>pengusul</a:t>
            </a:r>
            <a:r>
              <a:rPr lang="en-US" sz="2300" dirty="0"/>
              <a:t> </a:t>
            </a:r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meneliti</a:t>
            </a:r>
            <a:r>
              <a:rPr lang="en-US" sz="2300" dirty="0"/>
              <a:t> </a:t>
            </a:r>
            <a:r>
              <a:rPr lang="en-US" sz="2300" dirty="0" err="1"/>
              <a:t>masalah-masalahnya</a:t>
            </a:r>
            <a:r>
              <a:rPr lang="en-US" sz="2300" dirty="0"/>
              <a:t> </a:t>
            </a:r>
            <a:r>
              <a:rPr lang="en-US" sz="2300" dirty="0" err="1"/>
              <a:t>sehingga</a:t>
            </a:r>
            <a:r>
              <a:rPr lang="en-US" sz="2300" dirty="0"/>
              <a:t> </a:t>
            </a:r>
            <a:r>
              <a:rPr lang="en-US" sz="2300" dirty="0" err="1"/>
              <a:t>diperoleh</a:t>
            </a:r>
            <a:r>
              <a:rPr lang="en-US" sz="2300" dirty="0"/>
              <a:t> </a:t>
            </a:r>
            <a:r>
              <a:rPr lang="en-US" sz="2300" dirty="0" err="1"/>
              <a:t>jawaban</a:t>
            </a:r>
            <a:r>
              <a:rPr lang="en-US" sz="2300" dirty="0"/>
              <a:t> yang </a:t>
            </a:r>
            <a:r>
              <a:rPr lang="en-US" sz="2300" dirty="0" err="1"/>
              <a:t>dapat</a:t>
            </a:r>
            <a:r>
              <a:rPr lang="en-US" sz="2300" dirty="0"/>
              <a:t> </a:t>
            </a:r>
            <a:r>
              <a:rPr lang="en-US" sz="2300" dirty="0" err="1"/>
              <a:t>diandalkan</a:t>
            </a:r>
            <a:r>
              <a:rPr lang="en-US" sz="2300" dirty="0"/>
              <a:t>.</a:t>
            </a:r>
          </a:p>
          <a:p>
            <a:r>
              <a:rPr lang="en-US" sz="2300" dirty="0"/>
              <a:t>Dari </a:t>
            </a:r>
            <a:r>
              <a:rPr lang="en-US" sz="2300" dirty="0" err="1"/>
              <a:t>teori-teori</a:t>
            </a:r>
            <a:r>
              <a:rPr lang="en-US" sz="2300" dirty="0"/>
              <a:t> yang </a:t>
            </a:r>
            <a:r>
              <a:rPr lang="en-US" sz="2300" dirty="0" err="1"/>
              <a:t>dijelaskan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, </a:t>
            </a:r>
            <a:r>
              <a:rPr lang="en-US" sz="2300" dirty="0" err="1"/>
              <a:t>penerima</a:t>
            </a:r>
            <a:r>
              <a:rPr lang="en-US" sz="2300" dirty="0"/>
              <a:t> </a:t>
            </a:r>
            <a:r>
              <a:rPr lang="en-US" sz="2300" dirty="0" err="1"/>
              <a:t>usul</a:t>
            </a:r>
            <a:r>
              <a:rPr lang="en-US" sz="2300" dirty="0"/>
              <a:t> </a:t>
            </a:r>
            <a:r>
              <a:rPr lang="en-US" sz="2300" dirty="0" err="1"/>
              <a:t>akan</a:t>
            </a:r>
            <a:r>
              <a:rPr lang="en-US" sz="2300" dirty="0"/>
              <a:t> </a:t>
            </a:r>
            <a:r>
              <a:rPr lang="en-US" sz="2300" dirty="0" err="1"/>
              <a:t>mudah</a:t>
            </a:r>
            <a:r>
              <a:rPr lang="en-US" sz="2300" dirty="0"/>
              <a:t> </a:t>
            </a:r>
            <a:r>
              <a:rPr lang="en-US" sz="2300" dirty="0" err="1"/>
              <a:t>memahami</a:t>
            </a:r>
            <a:r>
              <a:rPr lang="en-US" sz="2300" dirty="0"/>
              <a:t> </a:t>
            </a:r>
            <a:r>
              <a:rPr lang="en-US" sz="2300" dirty="0" err="1"/>
              <a:t>bobot</a:t>
            </a:r>
            <a:r>
              <a:rPr lang="en-US" sz="2300" dirty="0"/>
              <a:t> </a:t>
            </a:r>
            <a:r>
              <a:rPr lang="en-US" sz="2300" dirty="0" err="1"/>
              <a:t>usulan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 </a:t>
            </a:r>
            <a:r>
              <a:rPr lang="en-US" sz="2300" dirty="0" err="1"/>
              <a:t>selain</a:t>
            </a:r>
            <a:r>
              <a:rPr lang="en-US" sz="2300" dirty="0"/>
              <a:t> </a:t>
            </a:r>
            <a:r>
              <a:rPr lang="en-US" sz="2300" dirty="0" err="1"/>
              <a:t>dapat</a:t>
            </a:r>
            <a:r>
              <a:rPr lang="en-US" sz="2300" dirty="0"/>
              <a:t> </a:t>
            </a:r>
            <a:r>
              <a:rPr lang="en-US" sz="2300" dirty="0" err="1"/>
              <a:t>mengetahui</a:t>
            </a:r>
            <a:r>
              <a:rPr lang="en-US" sz="2300" dirty="0"/>
              <a:t> </a:t>
            </a:r>
            <a:r>
              <a:rPr lang="en-US" sz="2300" dirty="0" err="1"/>
              <a:t>juga</a:t>
            </a:r>
            <a:r>
              <a:rPr lang="en-US" sz="2300" dirty="0"/>
              <a:t> </a:t>
            </a:r>
            <a:r>
              <a:rPr lang="en-US" sz="2300" dirty="0" err="1"/>
              <a:t>penguasaan</a:t>
            </a:r>
            <a:r>
              <a:rPr lang="en-US" sz="2300" dirty="0"/>
              <a:t> </a:t>
            </a:r>
            <a:r>
              <a:rPr lang="en-US" sz="2300" dirty="0" err="1"/>
              <a:t>pengusul</a:t>
            </a:r>
            <a:r>
              <a:rPr lang="en-US" sz="2300" dirty="0"/>
              <a:t> </a:t>
            </a:r>
            <a:r>
              <a:rPr lang="en-US" sz="2300" dirty="0" err="1"/>
              <a:t>terhadap</a:t>
            </a:r>
            <a:r>
              <a:rPr lang="en-US" sz="2300" dirty="0"/>
              <a:t> </a:t>
            </a:r>
            <a:r>
              <a:rPr lang="en-US" sz="2300" dirty="0" err="1"/>
              <a:t>kegiatan</a:t>
            </a:r>
            <a:r>
              <a:rPr lang="en-US" sz="2300" dirty="0"/>
              <a:t> yang </a:t>
            </a:r>
            <a:r>
              <a:rPr lang="en-US" sz="2300" dirty="0" err="1"/>
              <a:t>diusulkannya</a:t>
            </a:r>
            <a:r>
              <a:rPr lang="en-US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551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4.4|5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7|1.9|3.1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8|2.1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925</Words>
  <Application>Microsoft Office PowerPoint</Application>
  <PresentationFormat>Widescreen</PresentationFormat>
  <Paragraphs>48</Paragraphs>
  <Slides>17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MENEMUKAN INFORMASI YANG DIBACA UNTUK DIKEMBANGKAN MENJADI PROPOSAL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Menganalisis Isi, Sistematika, dan Kebahasaan Proposal</dc:title>
  <dc:creator>Anita</dc:creator>
  <cp:lastModifiedBy>Anita</cp:lastModifiedBy>
  <cp:revision>12</cp:revision>
  <dcterms:created xsi:type="dcterms:W3CDTF">2020-11-10T05:47:38Z</dcterms:created>
  <dcterms:modified xsi:type="dcterms:W3CDTF">2020-11-10T10:55:00Z</dcterms:modified>
</cp:coreProperties>
</file>