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5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90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722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427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2813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01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501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4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3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31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3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90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0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9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2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97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3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PREPOSITIONS PHRASE OF 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BY : MISS INDAH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137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13953"/>
            <a:ext cx="9000309" cy="548640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1. The preposition </a:t>
            </a:r>
            <a:r>
              <a:rPr lang="en-US" sz="2000" b="1" dirty="0" smtClean="0"/>
              <a:t>in 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* months 		      : in July, in the month of September</a:t>
            </a:r>
          </a:p>
          <a:p>
            <a:pPr marL="0" indent="0">
              <a:buNone/>
            </a:pPr>
            <a:r>
              <a:rPr lang="en-US" sz="2000" b="1" dirty="0" smtClean="0"/>
              <a:t>* years   		      : in 1996, in the year 2012</a:t>
            </a:r>
          </a:p>
          <a:p>
            <a:pPr marL="0" indent="0">
              <a:buNone/>
            </a:pPr>
            <a:r>
              <a:rPr lang="en-US" sz="2000" b="1" dirty="0" smtClean="0"/>
              <a:t>* seasons 	            : in summer, in the winter of ‘69</a:t>
            </a:r>
          </a:p>
          <a:p>
            <a:pPr marL="0" indent="0">
              <a:buNone/>
            </a:pPr>
            <a:r>
              <a:rPr lang="en-US" sz="2000" b="1" dirty="0" smtClean="0"/>
              <a:t>* parts of the day   : in the morning, in the afternoon</a:t>
            </a:r>
          </a:p>
          <a:p>
            <a:pPr marL="0" indent="0">
              <a:buNone/>
            </a:pPr>
            <a:r>
              <a:rPr lang="en-US" sz="2000" b="1" dirty="0" smtClean="0"/>
              <a:t>* duration 	            : in a minute, in two years </a:t>
            </a:r>
          </a:p>
          <a:p>
            <a:endParaRPr lang="en-US" sz="2000" b="1" dirty="0"/>
          </a:p>
          <a:p>
            <a:r>
              <a:rPr lang="en-US" sz="2000" b="1" dirty="0" smtClean="0"/>
              <a:t>2. The preposition at</a:t>
            </a:r>
          </a:p>
          <a:p>
            <a:pPr marL="0" indent="0">
              <a:buNone/>
            </a:pPr>
            <a:r>
              <a:rPr lang="en-US" sz="2000" b="1" dirty="0" smtClean="0"/>
              <a:t>* parts of the day                   : at noon, at night</a:t>
            </a:r>
          </a:p>
          <a:p>
            <a:pPr marL="0" indent="0">
              <a:buNone/>
            </a:pPr>
            <a:r>
              <a:rPr lang="en-US" sz="2000" b="1" dirty="0" smtClean="0"/>
              <a:t>* time of day 				    : at 7 pm, at 8 o’clock</a:t>
            </a:r>
          </a:p>
          <a:p>
            <a:pPr marL="0" indent="0">
              <a:buNone/>
            </a:pPr>
            <a:r>
              <a:rPr lang="en-US" sz="2000" b="1" dirty="0" smtClean="0"/>
              <a:t>* festive seasons/celebration : at Christmas, at Easter</a:t>
            </a:r>
          </a:p>
          <a:p>
            <a:pPr marL="0" indent="0">
              <a:buNone/>
            </a:pPr>
            <a:r>
              <a:rPr lang="en-US" sz="2000" b="1" dirty="0" smtClean="0"/>
              <a:t>* points in time 			    : at the time, at the same time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8662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834" y="535578"/>
            <a:ext cx="8660674" cy="5499462"/>
          </a:xfrm>
        </p:spPr>
        <p:txBody>
          <a:bodyPr/>
          <a:lstStyle/>
          <a:p>
            <a:r>
              <a:rPr lang="en-US" dirty="0" smtClean="0"/>
              <a:t>3. The prepositions on</a:t>
            </a:r>
          </a:p>
          <a:p>
            <a:r>
              <a:rPr lang="en-US" dirty="0" smtClean="0"/>
              <a:t>* days : on Monday, on Thursday</a:t>
            </a:r>
          </a:p>
          <a:p>
            <a:r>
              <a:rPr lang="en-US" dirty="0" smtClean="0"/>
              <a:t>* dates : on December 25th , on 25</a:t>
            </a:r>
            <a:r>
              <a:rPr lang="en-US" baseline="30000" dirty="0" smtClean="0"/>
              <a:t>th</a:t>
            </a:r>
            <a:r>
              <a:rPr lang="en-US" dirty="0" smtClean="0"/>
              <a:t> of December</a:t>
            </a:r>
            <a:r>
              <a:rPr lang="en-US" baseline="30000" dirty="0" smtClean="0"/>
              <a:t> </a:t>
            </a:r>
          </a:p>
          <a:p>
            <a:r>
              <a:rPr lang="en-US" dirty="0" smtClean="0"/>
              <a:t>* particular part of the day : on the afternoon of February 14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4. Other prepositions</a:t>
            </a:r>
          </a:p>
          <a:p>
            <a:r>
              <a:rPr lang="en-US" dirty="0" smtClean="0"/>
              <a:t>* after : after school, after breakfast</a:t>
            </a:r>
          </a:p>
          <a:p>
            <a:r>
              <a:rPr lang="en-US" dirty="0" smtClean="0"/>
              <a:t>* before : before </a:t>
            </a:r>
            <a:r>
              <a:rPr lang="en-US" dirty="0" err="1" smtClean="0"/>
              <a:t>Eid</a:t>
            </a:r>
            <a:r>
              <a:rPr lang="en-US" dirty="0" smtClean="0"/>
              <a:t> </a:t>
            </a:r>
            <a:r>
              <a:rPr lang="en-US" dirty="0" err="1" smtClean="0"/>
              <a:t>Mubarac</a:t>
            </a:r>
            <a:r>
              <a:rPr lang="en-US" dirty="0" smtClean="0"/>
              <a:t> </a:t>
            </a:r>
          </a:p>
          <a:p>
            <a:r>
              <a:rPr lang="en-US" dirty="0" smtClean="0"/>
              <a:t>* between : between Tuesday and Saturday</a:t>
            </a:r>
          </a:p>
          <a:p>
            <a:r>
              <a:rPr lang="en-US" dirty="0" smtClean="0"/>
              <a:t>* by : by August, by Friday</a:t>
            </a:r>
          </a:p>
          <a:p>
            <a:r>
              <a:rPr lang="en-US" dirty="0" smtClean="0"/>
              <a:t>* during : during the day, during the holidays</a:t>
            </a:r>
          </a:p>
          <a:p>
            <a:r>
              <a:rPr lang="en-US" dirty="0" smtClean="0"/>
              <a:t>* for : for 2 years, for 5 minutes</a:t>
            </a:r>
          </a:p>
          <a:p>
            <a:r>
              <a:rPr lang="en-US" dirty="0" smtClean="0"/>
              <a:t>* from …. To/till/until : from July to August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5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274" y="404949"/>
            <a:ext cx="8385729" cy="5577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sz="2000" dirty="0" smtClean="0"/>
              <a:t> past 			: fifteen past six</a:t>
            </a:r>
          </a:p>
          <a:p>
            <a:pPr marL="0" indent="0">
              <a:buNone/>
            </a:pPr>
            <a:r>
              <a:rPr lang="en-US" sz="2000" dirty="0" smtClean="0"/>
              <a:t>* since 			: since March, since Thursday</a:t>
            </a:r>
          </a:p>
          <a:p>
            <a:pPr marL="0" indent="0">
              <a:buNone/>
            </a:pPr>
            <a:r>
              <a:rPr lang="en-US" sz="2000" dirty="0" smtClean="0"/>
              <a:t>* till/until 		: until tomorrow</a:t>
            </a:r>
          </a:p>
          <a:p>
            <a:pPr marL="0" indent="0">
              <a:buNone/>
            </a:pPr>
            <a:r>
              <a:rPr lang="en-US" sz="2000" dirty="0" smtClean="0"/>
              <a:t>* to 			: 20 minutes to seven</a:t>
            </a:r>
          </a:p>
          <a:p>
            <a:pPr marL="0" indent="0">
              <a:buNone/>
            </a:pPr>
            <a:r>
              <a:rPr lang="en-US" sz="2000" dirty="0" smtClean="0"/>
              <a:t>* within 		: within a day</a:t>
            </a:r>
          </a:p>
          <a:p>
            <a:pPr marL="0" indent="0">
              <a:buNone/>
            </a:pPr>
            <a:r>
              <a:rPr lang="en-US" sz="2000" dirty="0" smtClean="0"/>
              <a:t>* up to 			: up to 20 minutes a day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5. No prepositions</a:t>
            </a:r>
          </a:p>
          <a:p>
            <a:r>
              <a:rPr lang="en-US" sz="2000" dirty="0" smtClean="0"/>
              <a:t>* next      		: next Friday</a:t>
            </a:r>
          </a:p>
          <a:p>
            <a:r>
              <a:rPr lang="en-US" sz="2000" dirty="0" smtClean="0"/>
              <a:t>* last 			: last week, last Saturday</a:t>
            </a:r>
          </a:p>
          <a:p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7123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285</TotalTime>
  <Words>116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PREPOSITIONS PHRASE OF TIME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PREPOSITIONS PHRASE OF TIME</dc:title>
  <dc:creator>Lenovo</dc:creator>
  <cp:lastModifiedBy>Lenovo</cp:lastModifiedBy>
  <cp:revision>14</cp:revision>
  <dcterms:created xsi:type="dcterms:W3CDTF">2020-11-02T17:47:00Z</dcterms:created>
  <dcterms:modified xsi:type="dcterms:W3CDTF">2020-11-06T02:54:38Z</dcterms:modified>
</cp:coreProperties>
</file>