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021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42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463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98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532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841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634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146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965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349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109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4C51A-1A3C-466D-9AD3-DCC437F0E4B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A7096-67D2-4548-BCCC-756034D62D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269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772400" cy="1470025"/>
          </a:xfrm>
        </p:spPr>
        <p:txBody>
          <a:bodyPr>
            <a:noAutofit/>
          </a:bodyPr>
          <a:lstStyle/>
          <a:p>
            <a:r>
              <a:rPr lang="id-ID" sz="6000" b="1" dirty="0" smtClean="0"/>
              <a:t>RUMUS EMPIRIS DAN RUMUS MOLEKUL</a:t>
            </a:r>
            <a:endParaRPr lang="id-ID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b="1" dirty="0" smtClean="0"/>
              <a:t>BY.Rahel Kemit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4267941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RUMUS EMPIRIS DAN RUMUS MOLEKUL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RUMUS EMPIRIS DAN RUMUS MOLEKUL</dc:title>
  <dc:creator>emachines</dc:creator>
  <cp:lastModifiedBy>emachines</cp:lastModifiedBy>
  <cp:revision>1</cp:revision>
  <dcterms:created xsi:type="dcterms:W3CDTF">2020-10-20T04:39:00Z</dcterms:created>
  <dcterms:modified xsi:type="dcterms:W3CDTF">2020-10-20T04:42:48Z</dcterms:modified>
</cp:coreProperties>
</file>