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3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7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8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3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5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6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1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1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94187-B70F-4E70-8B7B-53945DAB9EAA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E9DF-3267-40FC-842D-F118256C1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4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REVIEW TATA NAMA SENYAWA</a:t>
            </a:r>
            <a:endParaRPr lang="en-US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PEMBAHASAN MATERI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02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/>
          <p:cNvSpPr/>
          <p:nvPr/>
        </p:nvSpPr>
        <p:spPr>
          <a:xfrm>
            <a:off x="1223889" y="647115"/>
            <a:ext cx="9819249" cy="5781820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SEKIAN DAN TERIMAKSIH BUAT PERHATIANNYA YA NAK…..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SAMPAI JUMPA LAGI MINGGU DEPAN…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CHAYOOOO…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6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775" y="464234"/>
            <a:ext cx="11338560" cy="1138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3600" dirty="0" err="1" smtClean="0">
                <a:solidFill>
                  <a:srgbClr val="FF0000"/>
                </a:solidFill>
              </a:rPr>
              <a:t>Menuliskan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rumus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kimia</a:t>
            </a:r>
            <a:r>
              <a:rPr lang="en-US" sz="3600" dirty="0" smtClean="0">
                <a:solidFill>
                  <a:srgbClr val="FF0000"/>
                </a:solidFill>
              </a:rPr>
              <a:t> , </a:t>
            </a:r>
            <a:r>
              <a:rPr lang="en-US" sz="3600" dirty="0" err="1" smtClean="0">
                <a:solidFill>
                  <a:srgbClr val="FF0000"/>
                </a:solidFill>
              </a:rPr>
              <a:t>jika</a:t>
            </a:r>
            <a:r>
              <a:rPr lang="en-US" sz="3600" dirty="0" smtClean="0">
                <a:solidFill>
                  <a:srgbClr val="FF0000"/>
                </a:solidFill>
              </a:rPr>
              <a:t> di </a:t>
            </a:r>
            <a:r>
              <a:rPr lang="en-US" sz="3600" dirty="0" err="1" smtClean="0">
                <a:solidFill>
                  <a:srgbClr val="FF0000"/>
                </a:solidFill>
              </a:rPr>
              <a:t>ketahui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nama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senyawanya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 </a:t>
            </a:r>
            <a:r>
              <a:rPr lang="en-US" sz="4000" dirty="0" smtClean="0"/>
              <a:t>*SO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 :</a:t>
            </a:r>
          </a:p>
          <a:p>
            <a:r>
              <a:rPr lang="en-US" sz="4000" dirty="0" smtClean="0"/>
              <a:t>*CS</a:t>
            </a:r>
            <a:r>
              <a:rPr lang="en-US" sz="4000" baseline="-25000" dirty="0" smtClean="0"/>
              <a:t>2 </a:t>
            </a:r>
            <a:r>
              <a:rPr lang="en-US" sz="4000" dirty="0" smtClean="0"/>
              <a:t> :</a:t>
            </a:r>
          </a:p>
          <a:p>
            <a:r>
              <a:rPr lang="en-US" sz="4000" dirty="0" smtClean="0"/>
              <a:t>*CO</a:t>
            </a:r>
            <a:r>
              <a:rPr lang="en-US" sz="4000" baseline="-25000" dirty="0" smtClean="0"/>
              <a:t>2 </a:t>
            </a:r>
            <a:r>
              <a:rPr lang="en-US" sz="4000" dirty="0" smtClean="0"/>
              <a:t> :</a:t>
            </a:r>
          </a:p>
          <a:p>
            <a:r>
              <a:rPr lang="en-US" sz="4000" dirty="0" smtClean="0"/>
              <a:t>*CO :</a:t>
            </a:r>
          </a:p>
          <a:p>
            <a:r>
              <a:rPr lang="en-US" sz="4000" dirty="0" smtClean="0"/>
              <a:t>*SiCl</a:t>
            </a:r>
            <a:r>
              <a:rPr lang="en-US" sz="4000" baseline="-25000" dirty="0"/>
              <a:t>4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 :</a:t>
            </a:r>
          </a:p>
          <a:p>
            <a:r>
              <a:rPr lang="en-US" sz="4000" dirty="0" smtClean="0"/>
              <a:t>*N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O</a:t>
            </a:r>
            <a:r>
              <a:rPr lang="en-US" sz="4000" baseline="-25000" dirty="0" smtClean="0"/>
              <a:t>4 </a:t>
            </a:r>
            <a:r>
              <a:rPr lang="en-US" sz="4000" dirty="0" smtClean="0"/>
              <a:t> :</a:t>
            </a:r>
          </a:p>
          <a:p>
            <a:r>
              <a:rPr lang="en-US" sz="4000" dirty="0" smtClean="0"/>
              <a:t>*P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5 </a:t>
            </a:r>
            <a:r>
              <a:rPr lang="en-US" sz="4000" dirty="0" smtClean="0"/>
              <a:t> :</a:t>
            </a:r>
          </a:p>
          <a:p>
            <a:r>
              <a:rPr lang="en-US" sz="4000" dirty="0" smtClean="0"/>
              <a:t>*P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/>
              <a:t>3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760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4" y="154745"/>
            <a:ext cx="115355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*Cr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3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*Cl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5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*Cl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*Mg</a:t>
            </a:r>
            <a:r>
              <a:rPr lang="en-US" sz="4800" baseline="-25000" dirty="0" smtClean="0"/>
              <a:t>3</a:t>
            </a:r>
            <a:r>
              <a:rPr lang="en-US" sz="4800" dirty="0" smtClean="0"/>
              <a:t>N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*SiO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*Na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SO</a:t>
            </a:r>
            <a:r>
              <a:rPr lang="en-US" sz="4800" baseline="-25000" dirty="0" smtClean="0"/>
              <a:t>4 </a:t>
            </a:r>
            <a:r>
              <a:rPr lang="en-US" sz="4800" dirty="0" smtClean="0"/>
              <a:t> :</a:t>
            </a:r>
          </a:p>
          <a:p>
            <a:r>
              <a:rPr lang="en-US" sz="4800" dirty="0" smtClean="0"/>
              <a:t>*CaCO</a:t>
            </a:r>
            <a:r>
              <a:rPr lang="en-US" sz="4800" baseline="-25000" dirty="0" smtClean="0"/>
              <a:t>3</a:t>
            </a:r>
            <a:r>
              <a:rPr lang="en-US" sz="4800" dirty="0" smtClean="0"/>
              <a:t> :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0621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234" y="351692"/>
            <a:ext cx="11422966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*CuSO</a:t>
            </a:r>
            <a:r>
              <a:rPr lang="en-US" sz="4400" baseline="-25000" dirty="0" smtClean="0"/>
              <a:t>4 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*FeSO</a:t>
            </a:r>
            <a:r>
              <a:rPr lang="en-US" sz="4400" baseline="-25000" dirty="0" smtClean="0"/>
              <a:t>3 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*Fe </a:t>
            </a:r>
            <a:r>
              <a:rPr lang="en-US" sz="4400" baseline="-25000" dirty="0" smtClean="0"/>
              <a:t>3 </a:t>
            </a:r>
            <a:r>
              <a:rPr lang="en-US" sz="4400" dirty="0" smtClean="0"/>
              <a:t> ( PO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 )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*Na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  <a:r>
              <a:rPr lang="en-US" sz="4400" baseline="-25000" dirty="0" smtClean="0"/>
              <a:t> 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*AlCl</a:t>
            </a:r>
            <a:r>
              <a:rPr lang="en-US" sz="4400" baseline="-25000" dirty="0" smtClean="0"/>
              <a:t>3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*CCl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</a:t>
            </a:r>
            <a:r>
              <a:rPr lang="en-US" sz="4400" dirty="0" err="1" smtClean="0"/>
              <a:t>HBr</a:t>
            </a:r>
            <a:r>
              <a:rPr lang="en-US" sz="4400" baseline="-25000" dirty="0" smtClean="0"/>
              <a:t> 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</a:t>
            </a:r>
            <a:r>
              <a:rPr lang="en-US" sz="4400" dirty="0" err="1" smtClean="0"/>
              <a:t>NaOH</a:t>
            </a:r>
            <a:r>
              <a:rPr lang="en-US" sz="4400" dirty="0" smtClean="0"/>
              <a:t> :</a:t>
            </a:r>
          </a:p>
          <a:p>
            <a:r>
              <a:rPr lang="en-US" sz="4400" dirty="0" smtClean="0"/>
              <a:t>*</a:t>
            </a:r>
            <a:r>
              <a:rPr lang="en-US" sz="4400" dirty="0" err="1" smtClean="0"/>
              <a:t>Ca</a:t>
            </a:r>
            <a:r>
              <a:rPr lang="en-US" sz="4400" dirty="0" smtClean="0"/>
              <a:t>(OH)</a:t>
            </a:r>
            <a:r>
              <a:rPr lang="en-US" sz="4400" baseline="-25000" dirty="0" smtClean="0"/>
              <a:t>2 </a:t>
            </a:r>
            <a:r>
              <a:rPr lang="en-US" sz="4400" dirty="0" smtClean="0"/>
              <a:t> :</a:t>
            </a:r>
          </a:p>
          <a:p>
            <a:endParaRPr lang="en-US" sz="4400" dirty="0" smtClean="0"/>
          </a:p>
          <a:p>
            <a:endParaRPr lang="en-US" sz="4400" dirty="0" smtClean="0"/>
          </a:p>
          <a:p>
            <a:endParaRPr lang="en-US" sz="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9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74" y="254767"/>
            <a:ext cx="118590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3600" dirty="0" err="1" smtClean="0">
                <a:solidFill>
                  <a:srgbClr val="FF0000"/>
                </a:solidFill>
              </a:rPr>
              <a:t>Menuliskan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rumus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kimia</a:t>
            </a:r>
            <a:r>
              <a:rPr lang="en-US" sz="3600" dirty="0" smtClean="0">
                <a:solidFill>
                  <a:srgbClr val="FF0000"/>
                </a:solidFill>
              </a:rPr>
              <a:t> , </a:t>
            </a:r>
            <a:r>
              <a:rPr lang="en-US" sz="3600" dirty="0" err="1" smtClean="0">
                <a:solidFill>
                  <a:srgbClr val="FF0000"/>
                </a:solidFill>
              </a:rPr>
              <a:t>jika</a:t>
            </a:r>
            <a:r>
              <a:rPr lang="en-US" sz="3600" dirty="0" smtClean="0">
                <a:solidFill>
                  <a:srgbClr val="FF0000"/>
                </a:solidFill>
              </a:rPr>
              <a:t> di </a:t>
            </a:r>
            <a:r>
              <a:rPr lang="en-US" sz="3600" dirty="0" err="1" smtClean="0">
                <a:solidFill>
                  <a:srgbClr val="FF0000"/>
                </a:solidFill>
              </a:rPr>
              <a:t>ketahui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nama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senyawanya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3600" dirty="0" smtClean="0"/>
              <a:t> *</a:t>
            </a:r>
            <a:r>
              <a:rPr lang="en-US" sz="4800" dirty="0" smtClean="0"/>
              <a:t>SO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   : </a:t>
            </a:r>
            <a:r>
              <a:rPr lang="en-US" sz="4800" dirty="0" err="1" smtClean="0"/>
              <a:t>Belerang</a:t>
            </a:r>
            <a:r>
              <a:rPr lang="en-US" sz="4800" dirty="0" smtClean="0"/>
              <a:t> </a:t>
            </a:r>
            <a:r>
              <a:rPr lang="en-US" sz="4800" dirty="0" err="1" smtClean="0"/>
              <a:t>dioksida</a:t>
            </a:r>
            <a:endParaRPr lang="en-US" sz="4800" dirty="0" smtClean="0"/>
          </a:p>
          <a:p>
            <a:r>
              <a:rPr lang="en-US" sz="4800" dirty="0" smtClean="0"/>
              <a:t>*CS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     : </a:t>
            </a:r>
            <a:r>
              <a:rPr lang="en-US" sz="4800" dirty="0" err="1" smtClean="0"/>
              <a:t>Karbon</a:t>
            </a:r>
            <a:r>
              <a:rPr lang="en-US" sz="4800" dirty="0" smtClean="0"/>
              <a:t> </a:t>
            </a:r>
            <a:r>
              <a:rPr lang="en-US" sz="4800" dirty="0" err="1" smtClean="0"/>
              <a:t>disulfida</a:t>
            </a:r>
            <a:endParaRPr lang="en-US" sz="4800" dirty="0" smtClean="0"/>
          </a:p>
          <a:p>
            <a:r>
              <a:rPr lang="en-US" sz="4800" dirty="0" smtClean="0"/>
              <a:t>*CO</a:t>
            </a:r>
            <a:r>
              <a:rPr lang="en-US" sz="4800" baseline="-25000" dirty="0" smtClean="0"/>
              <a:t>2 </a:t>
            </a:r>
            <a:r>
              <a:rPr lang="en-US" sz="4800" dirty="0" smtClean="0"/>
              <a:t>    : </a:t>
            </a:r>
            <a:r>
              <a:rPr lang="en-US" sz="4800" dirty="0" err="1" smtClean="0"/>
              <a:t>Karbon</a:t>
            </a:r>
            <a:r>
              <a:rPr lang="en-US" sz="4800" dirty="0" smtClean="0"/>
              <a:t> </a:t>
            </a:r>
            <a:r>
              <a:rPr lang="en-US" sz="4800" dirty="0" err="1" smtClean="0"/>
              <a:t>dioksida</a:t>
            </a:r>
            <a:endParaRPr lang="en-US" sz="4800" dirty="0" smtClean="0"/>
          </a:p>
          <a:p>
            <a:r>
              <a:rPr lang="en-US" sz="4800" dirty="0" smtClean="0"/>
              <a:t>*CO      : </a:t>
            </a:r>
            <a:r>
              <a:rPr lang="en-US" sz="4800" dirty="0" err="1" smtClean="0"/>
              <a:t>Karbon</a:t>
            </a:r>
            <a:r>
              <a:rPr lang="en-US" sz="4800" dirty="0" smtClean="0"/>
              <a:t> </a:t>
            </a:r>
            <a:r>
              <a:rPr lang="en-US" sz="4800" dirty="0" err="1" smtClean="0"/>
              <a:t>Monoksida</a:t>
            </a:r>
            <a:endParaRPr lang="en-US" sz="4800" dirty="0" smtClean="0"/>
          </a:p>
          <a:p>
            <a:r>
              <a:rPr lang="en-US" sz="4800" dirty="0" smtClean="0"/>
              <a:t>*SiCl</a:t>
            </a:r>
            <a:r>
              <a:rPr lang="en-US" sz="4800" baseline="-25000" dirty="0" smtClean="0"/>
              <a:t>4 </a:t>
            </a:r>
            <a:r>
              <a:rPr lang="en-US" sz="4800" dirty="0" smtClean="0"/>
              <a:t>   : </a:t>
            </a:r>
            <a:r>
              <a:rPr lang="en-US" sz="4800" dirty="0" err="1" smtClean="0"/>
              <a:t>Silikon</a:t>
            </a:r>
            <a:r>
              <a:rPr lang="en-US" sz="4800" dirty="0" smtClean="0"/>
              <a:t> </a:t>
            </a:r>
            <a:r>
              <a:rPr lang="en-US" sz="4800" dirty="0" err="1" smtClean="0"/>
              <a:t>tetraklorida</a:t>
            </a:r>
            <a:endParaRPr lang="en-US" sz="4800" dirty="0" smtClean="0"/>
          </a:p>
          <a:p>
            <a:r>
              <a:rPr lang="en-US" sz="4800" dirty="0" smtClean="0"/>
              <a:t>*N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O</a:t>
            </a:r>
            <a:r>
              <a:rPr lang="en-US" sz="4800" baseline="-25000" dirty="0" smtClean="0"/>
              <a:t>4 </a:t>
            </a:r>
            <a:r>
              <a:rPr lang="en-US" sz="4800" dirty="0" smtClean="0"/>
              <a:t> : </a:t>
            </a:r>
            <a:r>
              <a:rPr lang="en-US" sz="4800" dirty="0" err="1" smtClean="0"/>
              <a:t>Dinitrogen</a:t>
            </a:r>
            <a:r>
              <a:rPr lang="en-US" sz="4800" dirty="0" smtClean="0"/>
              <a:t> </a:t>
            </a:r>
            <a:r>
              <a:rPr lang="en-US" sz="4800" dirty="0" err="1" smtClean="0"/>
              <a:t>tetraoksida</a:t>
            </a:r>
            <a:endParaRPr lang="en-US" sz="4800" dirty="0" smtClean="0"/>
          </a:p>
          <a:p>
            <a:r>
              <a:rPr lang="en-US" sz="4800" dirty="0" smtClean="0"/>
              <a:t>*P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5 </a:t>
            </a:r>
            <a:r>
              <a:rPr lang="en-US" sz="4800" dirty="0" smtClean="0"/>
              <a:t>  : </a:t>
            </a:r>
            <a:r>
              <a:rPr lang="en-US" sz="4800" dirty="0" err="1" smtClean="0"/>
              <a:t>DiFosfor</a:t>
            </a:r>
            <a:r>
              <a:rPr lang="en-US" sz="4800" dirty="0" smtClean="0"/>
              <a:t> </a:t>
            </a:r>
            <a:r>
              <a:rPr lang="en-US" sz="4800" dirty="0" err="1" smtClean="0"/>
              <a:t>pentaoksida</a:t>
            </a:r>
            <a:endParaRPr lang="en-US" sz="4800" dirty="0" smtClean="0"/>
          </a:p>
          <a:p>
            <a:r>
              <a:rPr lang="en-US" sz="4800" dirty="0" smtClean="0"/>
              <a:t>*P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</a:t>
            </a:r>
            <a:r>
              <a:rPr lang="en-US" sz="4800" baseline="-25000" dirty="0" smtClean="0"/>
              <a:t>3 </a:t>
            </a:r>
            <a:r>
              <a:rPr lang="en-US" sz="4800" dirty="0" smtClean="0"/>
              <a:t> :  </a:t>
            </a:r>
            <a:r>
              <a:rPr lang="en-US" sz="4800" dirty="0" err="1" smtClean="0"/>
              <a:t>Difosfor</a:t>
            </a:r>
            <a:r>
              <a:rPr lang="en-US" sz="4800" dirty="0" smtClean="0"/>
              <a:t> </a:t>
            </a:r>
            <a:r>
              <a:rPr lang="en-US" sz="4800" dirty="0" err="1" smtClean="0"/>
              <a:t>trioksida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58293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3184"/>
            <a:ext cx="119575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</a:t>
            </a:r>
            <a:r>
              <a:rPr lang="en-US" sz="5400" dirty="0" smtClean="0"/>
              <a:t>Cr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3 </a:t>
            </a:r>
            <a:r>
              <a:rPr lang="en-US" sz="5400" dirty="0" smtClean="0"/>
              <a:t>     : </a:t>
            </a:r>
            <a:r>
              <a:rPr lang="en-US" sz="5400" dirty="0" err="1" smtClean="0"/>
              <a:t>Dikrom</a:t>
            </a:r>
            <a:r>
              <a:rPr lang="en-US" sz="5400" dirty="0" smtClean="0"/>
              <a:t> </a:t>
            </a:r>
            <a:r>
              <a:rPr lang="en-US" sz="5400" dirty="0" err="1" smtClean="0"/>
              <a:t>tetraoksida</a:t>
            </a:r>
            <a:endParaRPr lang="en-US" sz="5400" dirty="0" smtClean="0"/>
          </a:p>
          <a:p>
            <a:r>
              <a:rPr lang="en-US" sz="5400" dirty="0" smtClean="0"/>
              <a:t>*Cl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5 </a:t>
            </a:r>
            <a:r>
              <a:rPr lang="en-US" sz="5400" dirty="0" smtClean="0"/>
              <a:t>    : </a:t>
            </a:r>
            <a:r>
              <a:rPr lang="en-US" sz="5400" dirty="0" err="1" smtClean="0"/>
              <a:t>Diklor</a:t>
            </a:r>
            <a:r>
              <a:rPr lang="en-US" sz="5400" dirty="0" smtClean="0"/>
              <a:t> </a:t>
            </a:r>
            <a:r>
              <a:rPr lang="en-US" sz="5400" dirty="0" err="1" smtClean="0"/>
              <a:t>pentaoksida</a:t>
            </a:r>
            <a:endParaRPr lang="en-US" sz="5400" dirty="0" smtClean="0"/>
          </a:p>
          <a:p>
            <a:r>
              <a:rPr lang="en-US" sz="5400" dirty="0" smtClean="0"/>
              <a:t>*Cl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 </a:t>
            </a:r>
            <a:r>
              <a:rPr lang="en-US" sz="5400" dirty="0" smtClean="0"/>
              <a:t>      : </a:t>
            </a:r>
            <a:r>
              <a:rPr lang="en-US" sz="5400" dirty="0" err="1" smtClean="0"/>
              <a:t>Diklor</a:t>
            </a:r>
            <a:r>
              <a:rPr lang="en-US" sz="5400" dirty="0" smtClean="0"/>
              <a:t> </a:t>
            </a:r>
            <a:r>
              <a:rPr lang="en-US" sz="5400" dirty="0" err="1" smtClean="0"/>
              <a:t>monoksida</a:t>
            </a:r>
            <a:endParaRPr lang="en-US" sz="5400" dirty="0" smtClean="0"/>
          </a:p>
          <a:p>
            <a:r>
              <a:rPr lang="en-US" sz="5400" dirty="0" smtClean="0"/>
              <a:t>*Mg</a:t>
            </a:r>
            <a:r>
              <a:rPr lang="en-US" sz="5400" baseline="-25000" dirty="0" smtClean="0"/>
              <a:t>3</a:t>
            </a:r>
            <a:r>
              <a:rPr lang="en-US" sz="5400" dirty="0" smtClean="0"/>
              <a:t>N</a:t>
            </a:r>
            <a:r>
              <a:rPr lang="en-US" sz="5400" baseline="-25000" dirty="0" smtClean="0"/>
              <a:t>2     </a:t>
            </a:r>
            <a:r>
              <a:rPr lang="en-US" sz="5400" dirty="0" smtClean="0"/>
              <a:t>: Magnesium </a:t>
            </a:r>
            <a:r>
              <a:rPr lang="en-US" sz="5400" dirty="0" err="1" smtClean="0"/>
              <a:t>Nitrida</a:t>
            </a:r>
            <a:endParaRPr lang="en-US" sz="5400" dirty="0" smtClean="0"/>
          </a:p>
          <a:p>
            <a:r>
              <a:rPr lang="en-US" sz="5400" dirty="0" smtClean="0"/>
              <a:t>*SiO</a:t>
            </a:r>
            <a:r>
              <a:rPr lang="en-US" sz="5400" baseline="-25000" dirty="0" smtClean="0"/>
              <a:t>2 </a:t>
            </a:r>
            <a:r>
              <a:rPr lang="en-US" sz="5400" dirty="0" smtClean="0"/>
              <a:t>       : </a:t>
            </a:r>
            <a:r>
              <a:rPr lang="en-US" sz="5400" dirty="0" err="1" smtClean="0"/>
              <a:t>Silikon</a:t>
            </a:r>
            <a:r>
              <a:rPr lang="en-US" sz="5400" dirty="0" smtClean="0"/>
              <a:t> </a:t>
            </a:r>
            <a:r>
              <a:rPr lang="en-US" sz="5400" dirty="0" err="1" smtClean="0"/>
              <a:t>dioksida</a:t>
            </a:r>
            <a:endParaRPr lang="en-US" sz="5400" dirty="0" smtClean="0"/>
          </a:p>
          <a:p>
            <a:r>
              <a:rPr lang="en-US" sz="5400" dirty="0" smtClean="0"/>
              <a:t>*Na</a:t>
            </a:r>
            <a:r>
              <a:rPr lang="en-US" sz="5400" baseline="-25000" dirty="0" smtClean="0"/>
              <a:t>2 </a:t>
            </a:r>
            <a:r>
              <a:rPr lang="en-US" sz="5400" dirty="0" smtClean="0"/>
              <a:t>SO</a:t>
            </a:r>
            <a:r>
              <a:rPr lang="en-US" sz="5400" baseline="-25000" dirty="0" smtClean="0"/>
              <a:t>4 </a:t>
            </a:r>
            <a:r>
              <a:rPr lang="en-US" sz="5400" dirty="0" smtClean="0"/>
              <a:t> : </a:t>
            </a:r>
            <a:r>
              <a:rPr lang="en-US" sz="5400" dirty="0" err="1" smtClean="0"/>
              <a:t>Natrium</a:t>
            </a:r>
            <a:r>
              <a:rPr lang="en-US" sz="5400" dirty="0" smtClean="0"/>
              <a:t> </a:t>
            </a:r>
            <a:r>
              <a:rPr lang="en-US" sz="5400" dirty="0" err="1" smtClean="0"/>
              <a:t>Sulfat</a:t>
            </a:r>
            <a:endParaRPr lang="en-US" sz="5400" dirty="0" smtClean="0"/>
          </a:p>
          <a:p>
            <a:r>
              <a:rPr lang="en-US" sz="5400" dirty="0" smtClean="0"/>
              <a:t>*CaCO</a:t>
            </a:r>
            <a:r>
              <a:rPr lang="en-US" sz="5400" baseline="-25000" dirty="0" smtClean="0"/>
              <a:t>3</a:t>
            </a:r>
            <a:r>
              <a:rPr lang="en-US" sz="5400" dirty="0" smtClean="0"/>
              <a:t>    : </a:t>
            </a:r>
            <a:r>
              <a:rPr lang="en-US" sz="5400" dirty="0" err="1" smtClean="0"/>
              <a:t>Kalsium</a:t>
            </a:r>
            <a:r>
              <a:rPr lang="en-US" sz="5400" dirty="0" smtClean="0"/>
              <a:t> </a:t>
            </a:r>
            <a:r>
              <a:rPr lang="en-US" sz="5400" dirty="0" err="1" smtClean="0"/>
              <a:t>karbonat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87208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3950" y="631096"/>
            <a:ext cx="114417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*CuSO</a:t>
            </a:r>
            <a:r>
              <a:rPr lang="en-US" sz="4000" baseline="-25000" dirty="0" smtClean="0"/>
              <a:t>4 </a:t>
            </a:r>
            <a:r>
              <a:rPr lang="en-US" sz="4000" dirty="0" smtClean="0"/>
              <a:t>      : </a:t>
            </a:r>
            <a:r>
              <a:rPr lang="en-US" sz="4000" dirty="0" err="1" smtClean="0"/>
              <a:t>Tembaga</a:t>
            </a:r>
            <a:r>
              <a:rPr lang="en-US" sz="4000" dirty="0" smtClean="0"/>
              <a:t>(II) </a:t>
            </a:r>
            <a:r>
              <a:rPr lang="en-US" sz="4000" dirty="0" err="1" smtClean="0"/>
              <a:t>sulfat</a:t>
            </a:r>
            <a:endParaRPr lang="en-US" sz="4000" dirty="0" smtClean="0"/>
          </a:p>
          <a:p>
            <a:r>
              <a:rPr lang="en-US" sz="4000" dirty="0" smtClean="0"/>
              <a:t>*FeSO</a:t>
            </a:r>
            <a:r>
              <a:rPr lang="en-US" sz="4000" baseline="-25000" dirty="0" smtClean="0"/>
              <a:t>3 </a:t>
            </a:r>
            <a:r>
              <a:rPr lang="en-US" sz="4000" dirty="0" smtClean="0"/>
              <a:t>       : </a:t>
            </a:r>
            <a:r>
              <a:rPr lang="en-US" sz="4000" dirty="0" err="1" smtClean="0"/>
              <a:t>Besi</a:t>
            </a:r>
            <a:r>
              <a:rPr lang="en-US" sz="4000" dirty="0" smtClean="0"/>
              <a:t> (II) </a:t>
            </a:r>
            <a:r>
              <a:rPr lang="en-US" sz="4000" dirty="0" err="1" smtClean="0"/>
              <a:t>sulfit</a:t>
            </a:r>
            <a:endParaRPr lang="en-US" sz="4000" dirty="0" smtClean="0"/>
          </a:p>
          <a:p>
            <a:r>
              <a:rPr lang="en-US" sz="4000" dirty="0" smtClean="0"/>
              <a:t>*Fe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(PO</a:t>
            </a:r>
            <a:r>
              <a:rPr lang="en-US" sz="4000" baseline="-25000" dirty="0" smtClean="0"/>
              <a:t>4</a:t>
            </a:r>
            <a:r>
              <a:rPr lang="en-US" sz="4000" dirty="0" smtClean="0"/>
              <a:t>)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: </a:t>
            </a:r>
            <a:r>
              <a:rPr lang="en-US" sz="4000" dirty="0" err="1" smtClean="0"/>
              <a:t>Besi</a:t>
            </a:r>
            <a:r>
              <a:rPr lang="en-US" sz="4000" dirty="0" smtClean="0"/>
              <a:t> (II) </a:t>
            </a:r>
            <a:r>
              <a:rPr lang="en-US" sz="4000" dirty="0" err="1" smtClean="0"/>
              <a:t>posfat</a:t>
            </a:r>
            <a:endParaRPr lang="en-US" sz="4000" dirty="0" smtClean="0"/>
          </a:p>
          <a:p>
            <a:r>
              <a:rPr lang="en-US" sz="4000" dirty="0" smtClean="0"/>
              <a:t>*Na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         : </a:t>
            </a:r>
            <a:r>
              <a:rPr lang="en-US" sz="4000" dirty="0" err="1" smtClean="0"/>
              <a:t>Natrium</a:t>
            </a:r>
            <a:r>
              <a:rPr lang="en-US" sz="4000" dirty="0" smtClean="0"/>
              <a:t> </a:t>
            </a:r>
            <a:r>
              <a:rPr lang="en-US" sz="4000" dirty="0" err="1" smtClean="0"/>
              <a:t>oksida</a:t>
            </a:r>
            <a:endParaRPr lang="en-US" sz="4000" dirty="0" smtClean="0"/>
          </a:p>
          <a:p>
            <a:r>
              <a:rPr lang="en-US" sz="4000" dirty="0" smtClean="0"/>
              <a:t>*AlCl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           : </a:t>
            </a:r>
            <a:r>
              <a:rPr lang="en-US" sz="4000" dirty="0" err="1" smtClean="0"/>
              <a:t>Aluminium</a:t>
            </a:r>
            <a:r>
              <a:rPr lang="en-US" sz="4000" dirty="0" smtClean="0"/>
              <a:t> </a:t>
            </a:r>
            <a:r>
              <a:rPr lang="en-US" sz="4000" dirty="0" err="1" smtClean="0"/>
              <a:t>klorida</a:t>
            </a:r>
            <a:endParaRPr lang="en-US" sz="4000" dirty="0" smtClean="0"/>
          </a:p>
          <a:p>
            <a:r>
              <a:rPr lang="en-US" sz="4000" dirty="0" smtClean="0"/>
              <a:t>*CCl</a:t>
            </a:r>
            <a:r>
              <a:rPr lang="en-US" sz="4000" baseline="-25000" dirty="0" smtClean="0"/>
              <a:t>4</a:t>
            </a:r>
            <a:r>
              <a:rPr lang="en-US" sz="4000" dirty="0" smtClean="0"/>
              <a:t>            : </a:t>
            </a:r>
            <a:r>
              <a:rPr lang="en-US" sz="4000" dirty="0" err="1" smtClean="0"/>
              <a:t>Karbon</a:t>
            </a:r>
            <a:r>
              <a:rPr lang="en-US" sz="4000" dirty="0" smtClean="0"/>
              <a:t> </a:t>
            </a:r>
            <a:r>
              <a:rPr lang="en-US" sz="4000" dirty="0" err="1" smtClean="0"/>
              <a:t>tetraklorida</a:t>
            </a:r>
            <a:endParaRPr lang="en-US" sz="4000" dirty="0" smtClean="0"/>
          </a:p>
          <a:p>
            <a:r>
              <a:rPr lang="en-US" sz="4000" dirty="0" smtClean="0"/>
              <a:t>*</a:t>
            </a:r>
            <a:r>
              <a:rPr lang="en-US" sz="4000" dirty="0" err="1" smtClean="0"/>
              <a:t>HBr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            : </a:t>
            </a:r>
            <a:r>
              <a:rPr lang="en-US" sz="4000" dirty="0" err="1" smtClean="0"/>
              <a:t>Asam</a:t>
            </a:r>
            <a:r>
              <a:rPr lang="en-US" sz="4000" dirty="0" smtClean="0"/>
              <a:t> </a:t>
            </a:r>
            <a:r>
              <a:rPr lang="en-US" sz="4000" dirty="0" err="1" smtClean="0"/>
              <a:t>Bromida</a:t>
            </a:r>
            <a:endParaRPr lang="en-US" sz="4000" dirty="0" smtClean="0"/>
          </a:p>
          <a:p>
            <a:r>
              <a:rPr lang="en-US" sz="4000" dirty="0" smtClean="0"/>
              <a:t>*</a:t>
            </a:r>
            <a:r>
              <a:rPr lang="en-US" sz="4000" dirty="0" err="1" smtClean="0"/>
              <a:t>NaOH</a:t>
            </a:r>
            <a:r>
              <a:rPr lang="en-US" sz="4000" dirty="0" smtClean="0"/>
              <a:t>        : </a:t>
            </a:r>
            <a:r>
              <a:rPr lang="en-US" sz="4000" dirty="0" err="1" smtClean="0"/>
              <a:t>Natrium</a:t>
            </a:r>
            <a:r>
              <a:rPr lang="en-US" sz="4000" dirty="0" smtClean="0"/>
              <a:t> </a:t>
            </a:r>
            <a:r>
              <a:rPr lang="en-US" sz="4000" dirty="0" err="1" smtClean="0"/>
              <a:t>hidroksida</a:t>
            </a:r>
            <a:endParaRPr lang="en-US" sz="4000" dirty="0" smtClean="0"/>
          </a:p>
          <a:p>
            <a:r>
              <a:rPr lang="en-US" sz="4000" dirty="0" smtClean="0"/>
              <a:t>*</a:t>
            </a:r>
            <a:r>
              <a:rPr lang="en-US" sz="4000" dirty="0" err="1" smtClean="0"/>
              <a:t>Ca</a:t>
            </a:r>
            <a:r>
              <a:rPr lang="en-US" sz="4000" dirty="0" smtClean="0"/>
              <a:t>(OH)</a:t>
            </a:r>
            <a:r>
              <a:rPr lang="en-US" sz="4000" baseline="-25000" dirty="0" smtClean="0"/>
              <a:t>2 </a:t>
            </a:r>
            <a:r>
              <a:rPr lang="en-US" sz="4000" dirty="0" smtClean="0"/>
              <a:t>    : </a:t>
            </a:r>
            <a:r>
              <a:rPr lang="en-US" sz="4000" dirty="0" err="1" smtClean="0"/>
              <a:t>Kalsium</a:t>
            </a:r>
            <a:r>
              <a:rPr lang="en-US" sz="4000" dirty="0" smtClean="0"/>
              <a:t> </a:t>
            </a:r>
            <a:r>
              <a:rPr lang="en-US" sz="4000" dirty="0" err="1" smtClean="0"/>
              <a:t>hidroksida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84441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098" y="323557"/>
            <a:ext cx="11493305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B. </a:t>
            </a:r>
            <a:r>
              <a:rPr lang="en-US" sz="3600" dirty="0" err="1" smtClean="0">
                <a:solidFill>
                  <a:srgbClr val="C00000"/>
                </a:solidFill>
              </a:rPr>
              <a:t>Menuliskan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rumus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kimianya</a:t>
            </a:r>
            <a:r>
              <a:rPr lang="en-US" sz="3600" dirty="0" smtClean="0">
                <a:solidFill>
                  <a:srgbClr val="C00000"/>
                </a:solidFill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</a:rPr>
              <a:t>jika</a:t>
            </a:r>
            <a:r>
              <a:rPr lang="en-US" sz="3600" dirty="0" smtClean="0">
                <a:solidFill>
                  <a:srgbClr val="C00000"/>
                </a:solidFill>
              </a:rPr>
              <a:t> di </a:t>
            </a:r>
            <a:r>
              <a:rPr lang="en-US" sz="3600" dirty="0" err="1" smtClean="0">
                <a:solidFill>
                  <a:srgbClr val="C00000"/>
                </a:solidFill>
              </a:rPr>
              <a:t>ketahui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nama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senyawanya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Silikon</a:t>
            </a:r>
            <a:r>
              <a:rPr lang="en-US" sz="3200" dirty="0" smtClean="0"/>
              <a:t> </a:t>
            </a:r>
            <a:r>
              <a:rPr lang="en-US" sz="3200" dirty="0" err="1" smtClean="0"/>
              <a:t>tetrafluorida</a:t>
            </a:r>
            <a:r>
              <a:rPr lang="en-US" sz="3200" dirty="0" smtClean="0"/>
              <a:t>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Kobalt</a:t>
            </a:r>
            <a:r>
              <a:rPr lang="en-US" sz="3200" dirty="0" smtClean="0"/>
              <a:t> (III)</a:t>
            </a:r>
            <a:r>
              <a:rPr lang="en-US" sz="3200" dirty="0" err="1" smtClean="0"/>
              <a:t>nitrat</a:t>
            </a:r>
            <a:r>
              <a:rPr lang="en-US" sz="3200" dirty="0" smtClean="0"/>
              <a:t>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Karbon</a:t>
            </a:r>
            <a:r>
              <a:rPr lang="en-US" sz="3200" dirty="0" smtClean="0"/>
              <a:t> disulfide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Besi</a:t>
            </a:r>
            <a:r>
              <a:rPr lang="en-US" sz="3200" dirty="0" smtClean="0"/>
              <a:t> (II) </a:t>
            </a:r>
            <a:r>
              <a:rPr lang="en-US" sz="3200" dirty="0" err="1" smtClean="0"/>
              <a:t>fosfat</a:t>
            </a:r>
            <a:r>
              <a:rPr lang="en-US" sz="3200" dirty="0" smtClean="0"/>
              <a:t>     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Aluminimu</a:t>
            </a:r>
            <a:r>
              <a:rPr lang="en-US" sz="3200" dirty="0" smtClean="0"/>
              <a:t> </a:t>
            </a:r>
            <a:r>
              <a:rPr lang="en-US" sz="3200" dirty="0" err="1" smtClean="0"/>
              <a:t>sulfat</a:t>
            </a:r>
            <a:r>
              <a:rPr lang="en-US" sz="3200" dirty="0" smtClean="0"/>
              <a:t>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Kalium</a:t>
            </a:r>
            <a:r>
              <a:rPr lang="en-US" sz="3200" dirty="0" smtClean="0"/>
              <a:t> </a:t>
            </a:r>
            <a:r>
              <a:rPr lang="en-US" sz="3200" dirty="0" err="1" smtClean="0"/>
              <a:t>Nitrat</a:t>
            </a:r>
            <a:r>
              <a:rPr lang="en-US" sz="3200" dirty="0" smtClean="0"/>
              <a:t>      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Dinitrogen</a:t>
            </a:r>
            <a:r>
              <a:rPr lang="en-US" sz="3200" dirty="0" smtClean="0"/>
              <a:t> </a:t>
            </a:r>
            <a:r>
              <a:rPr lang="en-US" sz="3200" dirty="0" err="1" smtClean="0"/>
              <a:t>monoksida</a:t>
            </a:r>
            <a:r>
              <a:rPr lang="en-US" sz="3200" dirty="0" smtClean="0"/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Air                         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Amoniak</a:t>
            </a:r>
            <a:r>
              <a:rPr lang="en-US" sz="3200" dirty="0" smtClean="0"/>
              <a:t>              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Glukosa</a:t>
            </a:r>
            <a:r>
              <a:rPr lang="en-US" sz="3200" dirty="0" smtClean="0"/>
              <a:t>                          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2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408" y="409903"/>
            <a:ext cx="1135731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B. </a:t>
            </a:r>
            <a:r>
              <a:rPr lang="en-US" sz="3200" dirty="0" err="1" smtClean="0">
                <a:solidFill>
                  <a:srgbClr val="C00000"/>
                </a:solidFill>
              </a:rPr>
              <a:t>Menuliskan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rumus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kimianya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jika</a:t>
            </a:r>
            <a:r>
              <a:rPr lang="en-US" sz="3200" dirty="0" smtClean="0">
                <a:solidFill>
                  <a:srgbClr val="C00000"/>
                </a:solidFill>
              </a:rPr>
              <a:t> di </a:t>
            </a:r>
            <a:r>
              <a:rPr lang="en-US" sz="3200" dirty="0" err="1" smtClean="0">
                <a:solidFill>
                  <a:srgbClr val="C00000"/>
                </a:solidFill>
              </a:rPr>
              <a:t>ketahui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nama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senyawanya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Silikon</a:t>
            </a:r>
            <a:r>
              <a:rPr lang="en-US" sz="3200" dirty="0" smtClean="0"/>
              <a:t> </a:t>
            </a:r>
            <a:r>
              <a:rPr lang="en-US" sz="3200" dirty="0" err="1" smtClean="0"/>
              <a:t>tetrafluorida</a:t>
            </a:r>
            <a:r>
              <a:rPr lang="en-US" sz="3200" dirty="0" smtClean="0"/>
              <a:t>    : SiF</a:t>
            </a:r>
            <a:r>
              <a:rPr lang="en-US" sz="3200" baseline="-25000" dirty="0" smtClean="0"/>
              <a:t>4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Kobalt</a:t>
            </a:r>
            <a:r>
              <a:rPr lang="en-US" sz="3200" dirty="0" smtClean="0"/>
              <a:t> (III)</a:t>
            </a:r>
            <a:r>
              <a:rPr lang="en-US" sz="3200" dirty="0" err="1" smtClean="0"/>
              <a:t>nitrat</a:t>
            </a:r>
            <a:r>
              <a:rPr lang="en-US" sz="3200" dirty="0" smtClean="0"/>
              <a:t>           : Co(NO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3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Karbon</a:t>
            </a:r>
            <a:r>
              <a:rPr lang="en-US" sz="3200" dirty="0" smtClean="0"/>
              <a:t> disulfide           :CS</a:t>
            </a:r>
            <a:r>
              <a:rPr lang="en-US" sz="3200" baseline="-25000" dirty="0" smtClean="0"/>
              <a:t>2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Besi</a:t>
            </a:r>
            <a:r>
              <a:rPr lang="en-US" sz="3200" dirty="0" smtClean="0"/>
              <a:t> (II) </a:t>
            </a:r>
            <a:r>
              <a:rPr lang="en-US" sz="3200" dirty="0" err="1" smtClean="0"/>
              <a:t>fosfat</a:t>
            </a:r>
            <a:r>
              <a:rPr lang="en-US" sz="3200" dirty="0" smtClean="0"/>
              <a:t>                : Fe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(PO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2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Aluminium</a:t>
            </a:r>
            <a:r>
              <a:rPr lang="en-US" sz="3200" dirty="0" smtClean="0"/>
              <a:t> </a:t>
            </a:r>
            <a:r>
              <a:rPr lang="en-US" sz="3200" dirty="0" err="1" smtClean="0"/>
              <a:t>sulfat</a:t>
            </a:r>
            <a:r>
              <a:rPr lang="en-US" sz="3200" dirty="0" smtClean="0"/>
              <a:t>          : Al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</a:t>
            </a:r>
            <a:r>
              <a:rPr lang="en-US" sz="3200" baseline="-25000" dirty="0" smtClean="0"/>
              <a:t>3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Kalium</a:t>
            </a:r>
            <a:r>
              <a:rPr lang="en-US" sz="3200" dirty="0" smtClean="0"/>
              <a:t> </a:t>
            </a:r>
            <a:r>
              <a:rPr lang="en-US" sz="3200" dirty="0" err="1" smtClean="0"/>
              <a:t>Nitrat</a:t>
            </a:r>
            <a:r>
              <a:rPr lang="en-US" sz="3200" dirty="0" smtClean="0"/>
              <a:t>                 : KNO</a:t>
            </a:r>
            <a:r>
              <a:rPr lang="en-US" sz="3200" baseline="-25000" dirty="0" smtClean="0"/>
              <a:t>3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Dinitrogen</a:t>
            </a:r>
            <a:r>
              <a:rPr lang="en-US" sz="3200" dirty="0" smtClean="0"/>
              <a:t> </a:t>
            </a:r>
            <a:r>
              <a:rPr lang="en-US" sz="3200" dirty="0" err="1" smtClean="0"/>
              <a:t>monoksida</a:t>
            </a:r>
            <a:r>
              <a:rPr lang="en-US" sz="3200" dirty="0" smtClean="0"/>
              <a:t> : 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Air                                    :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Amoniak</a:t>
            </a:r>
            <a:r>
              <a:rPr lang="en-US" sz="3200" dirty="0" smtClean="0"/>
              <a:t>                         : NH</a:t>
            </a:r>
            <a:r>
              <a:rPr lang="en-US" sz="3200" baseline="-25000" dirty="0" smtClean="0"/>
              <a:t>3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Glukosa</a:t>
            </a:r>
            <a:r>
              <a:rPr lang="en-US" sz="3200" dirty="0" smtClean="0"/>
              <a:t>                           : C</a:t>
            </a:r>
            <a:r>
              <a:rPr lang="en-US" sz="3200" baseline="-25000" dirty="0" smtClean="0"/>
              <a:t>6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6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84689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348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REVIEW TATA NAMA SENYAWA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TATA NAMA SENYAWA</dc:title>
  <dc:creator>Windows User</dc:creator>
  <cp:lastModifiedBy>Windows User</cp:lastModifiedBy>
  <cp:revision>10</cp:revision>
  <dcterms:created xsi:type="dcterms:W3CDTF">2020-11-03T21:39:39Z</dcterms:created>
  <dcterms:modified xsi:type="dcterms:W3CDTF">2020-11-03T23:53:05Z</dcterms:modified>
</cp:coreProperties>
</file>