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66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31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7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559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065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690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881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26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843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017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135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6F68D-E572-43A2-9FB9-F0A0D3608234}" type="datetimeFigureOut">
              <a:rPr lang="id-ID" smtClean="0"/>
              <a:t>08/04/2021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165A3-E924-4FFD-AA2E-892D0EFD3A5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52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981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emachines</dc:creator>
  <cp:lastModifiedBy>emachines</cp:lastModifiedBy>
  <cp:revision>2</cp:revision>
  <dcterms:created xsi:type="dcterms:W3CDTF">2021-04-08T01:21:28Z</dcterms:created>
  <dcterms:modified xsi:type="dcterms:W3CDTF">2021-04-08T04:03:43Z</dcterms:modified>
</cp:coreProperties>
</file>