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74" r:id="rId10"/>
    <p:sldId id="27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527CA-63B2-4255-89D7-105A11C52799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BD14-DCC4-48EE-8D06-2107D47476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940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BD14-DCC4-48EE-8D06-2107D47476C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729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D79712-6C7C-42EF-879F-8912232B2743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04A537-C001-495A-9497-B8A7AA55A48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700808"/>
            <a:ext cx="6172200" cy="1894362"/>
          </a:xfrm>
        </p:spPr>
        <p:txBody>
          <a:bodyPr>
            <a:normAutofit/>
          </a:bodyPr>
          <a:lstStyle/>
          <a:p>
            <a:r>
              <a:rPr lang="id-ID" sz="6000" dirty="0" smtClean="0">
                <a:solidFill>
                  <a:srgbClr val="7030A0"/>
                </a:solidFill>
              </a:rPr>
              <a:t>Laju reaksi- 1</a:t>
            </a:r>
            <a:endParaRPr lang="id-ID" sz="60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6172200" cy="137160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Disusun oleh:</a:t>
            </a:r>
          </a:p>
          <a:p>
            <a:r>
              <a:rPr lang="id-ID" sz="3200" dirty="0" smtClean="0"/>
              <a:t>Rahel Br </a:t>
            </a:r>
            <a:r>
              <a:rPr lang="id-ID" sz="3200" dirty="0" smtClean="0"/>
              <a:t>kemit, S.Si</a:t>
            </a:r>
            <a:endParaRPr lang="id-ID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347864" y="404664"/>
            <a:ext cx="34563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Comic Sans MS" panose="030F0702030302020204" pitchFamily="66" charset="0"/>
              </a:rPr>
              <a:t>MEDIA PEMBELAJARAN</a:t>
            </a:r>
            <a:endParaRPr lang="id-ID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0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7344816" cy="42484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528" y="116632"/>
            <a:ext cx="309634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Comic Sans MS" panose="030F0702030302020204" pitchFamily="66" charset="0"/>
              </a:rPr>
              <a:t>Uraian Materi</a:t>
            </a:r>
            <a:endParaRPr lang="id-ID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1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3476625" cy="30243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5536" y="116632"/>
            <a:ext cx="280831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Comic Sans MS" panose="030F0702030302020204" pitchFamily="66" charset="0"/>
              </a:rPr>
              <a:t>Uraian Materi</a:t>
            </a:r>
            <a:endParaRPr lang="id-ID" sz="2400" dirty="0">
              <a:latin typeface="Comic Sans MS" panose="030F0702030302020204" pitchFamily="66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4283968" y="2276872"/>
            <a:ext cx="504056" cy="36004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727721" y="1412776"/>
            <a:ext cx="216024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a</a:t>
            </a:r>
            <a:endParaRPr lang="id-ID" b="1" dirty="0"/>
          </a:p>
        </p:txBody>
      </p:sp>
      <p:sp>
        <p:nvSpPr>
          <p:cNvPr id="7" name="Oval 6"/>
          <p:cNvSpPr/>
          <p:nvPr/>
        </p:nvSpPr>
        <p:spPr>
          <a:xfrm>
            <a:off x="2195736" y="292494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</a:t>
            </a:r>
            <a:endParaRPr lang="id-ID" b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172678"/>
            <a:ext cx="295232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Reaksi (a) memiliki energi aktivasi lebih tinggi daripada (b)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88224" y="1144786"/>
            <a:ext cx="360040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321479" y="2720416"/>
            <a:ext cx="309634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Reaksi (a) akan lebih lama menghasilkan produk dari pada reaksi (b)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635625" y="3697610"/>
            <a:ext cx="468052" cy="5040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5436096" y="4149080"/>
            <a:ext cx="295232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Laju reaksi (b) lebih besar dari laju reaksi (a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14" name="Down Arrow 13"/>
          <p:cNvSpPr/>
          <p:nvPr/>
        </p:nvSpPr>
        <p:spPr>
          <a:xfrm>
            <a:off x="6750242" y="5017654"/>
            <a:ext cx="396044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 Arrow 15"/>
          <p:cNvSpPr/>
          <p:nvPr/>
        </p:nvSpPr>
        <p:spPr>
          <a:xfrm>
            <a:off x="5328084" y="5605151"/>
            <a:ext cx="504056" cy="50405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2826072" y="5417568"/>
            <a:ext cx="2439144" cy="86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Katalis berfungsi menurunkan Energi Aktivasi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80112" y="1596876"/>
            <a:ext cx="2520280" cy="649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Apa pengaruhnya</a:t>
            </a:r>
            <a:endParaRPr lang="id-ID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88224" y="2276872"/>
            <a:ext cx="515453" cy="4212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5915520" y="5533143"/>
            <a:ext cx="216024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Katalis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339752" y="5605151"/>
            <a:ext cx="360040" cy="50405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395536" y="5417568"/>
            <a:ext cx="1755600" cy="7566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Laju reaksi semakin cepat</a:t>
            </a:r>
            <a:endParaRPr lang="id-ID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9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7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59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6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10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9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1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260648"/>
            <a:ext cx="3384376" cy="648072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Amati Fenomena berikut :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5527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9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3888432" cy="2518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73016"/>
            <a:ext cx="3888432" cy="27399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9552" y="116632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Amat Fenomena berikut</a:t>
            </a:r>
            <a:endParaRPr lang="id-ID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696" y="404664"/>
            <a:ext cx="460851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Tujuan Pembelajaran</a:t>
            </a:r>
            <a:endParaRPr lang="id-ID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788876" y="1664804"/>
            <a:ext cx="1296144" cy="792088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 Single Corner Rectangle 3"/>
          <p:cNvSpPr/>
          <p:nvPr/>
        </p:nvSpPr>
        <p:spPr>
          <a:xfrm>
            <a:off x="2230570" y="1592796"/>
            <a:ext cx="4248472" cy="93610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Siswa mampu menganalisis     pengaruh </a:t>
            </a:r>
            <a:r>
              <a:rPr lang="id-ID" dirty="0"/>
              <a:t>tumbukan efektif  terhadap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5" name="Striped Right Arrow 4"/>
          <p:cNvSpPr/>
          <p:nvPr/>
        </p:nvSpPr>
        <p:spPr>
          <a:xfrm>
            <a:off x="788876" y="2924944"/>
            <a:ext cx="1296144" cy="792088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 Single Corner Rectangle 5"/>
          <p:cNvSpPr/>
          <p:nvPr/>
        </p:nvSpPr>
        <p:spPr>
          <a:xfrm>
            <a:off x="2244218" y="2672916"/>
            <a:ext cx="4320480" cy="165618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2. SiswaMenganalisis </a:t>
            </a:r>
            <a:r>
              <a:rPr lang="id-ID" dirty="0"/>
              <a:t>hubungan teori tumbukan dengan energi aktivasi berdasarkan grafik energi aktivasi dan pembentukan kompleks teraktivasi pada reaksi.</a:t>
            </a:r>
          </a:p>
          <a:p>
            <a:pPr algn="ctr"/>
            <a:endParaRPr lang="id-ID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085020" y="5301208"/>
            <a:ext cx="5367300" cy="12961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/>
              <a:t>Mari kita test kemampuan awal dulu</a:t>
            </a:r>
          </a:p>
          <a:p>
            <a:pPr algn="ctr"/>
            <a:r>
              <a:rPr lang="id-ID"/>
              <a:t>Melalui Quizizz berikut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106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3808" y="260648"/>
            <a:ext cx="288032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Simak Video berikut</a:t>
            </a:r>
            <a:endParaRPr lang="id-ID" dirty="0"/>
          </a:p>
        </p:txBody>
      </p:sp>
      <p:pic>
        <p:nvPicPr>
          <p:cNvPr id="4" name="y2mate.com - Teori Tumbukan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72808" cy="39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6120680" cy="37444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03648" y="332656"/>
            <a:ext cx="33843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Comic Sans MS" panose="030F0702030302020204" pitchFamily="66" charset="0"/>
              </a:rPr>
              <a:t>Mari berdiskusi</a:t>
            </a:r>
            <a:endParaRPr lang="id-ID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2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315200" cy="56083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3568" y="116632"/>
            <a:ext cx="22322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Comic Sans MS" panose="030F0702030302020204" pitchFamily="66" charset="0"/>
              </a:rPr>
              <a:t>Uraian Materi</a:t>
            </a:r>
            <a:endParaRPr lang="id-ID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7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116632"/>
            <a:ext cx="21602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Uraian Materi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4968552" cy="5180881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5580112" y="3068960"/>
            <a:ext cx="432048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372200" y="1484784"/>
            <a:ext cx="2304256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Tumbukan efektif di pengaruhi oleh arah orientasi tumbukan.</a:t>
            </a:r>
          </a:p>
          <a:p>
            <a:pPr algn="ctr"/>
            <a:endParaRPr lang="id-ID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id-ID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id-ID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id-ID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d-ID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Jika arah orientasi tumbukan benar, maka akan terjadi reaksi dan sebaliknya.</a:t>
            </a:r>
            <a:endParaRPr lang="id-ID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308304" y="3248980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049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9" y="260648"/>
            <a:ext cx="3168352" cy="187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23" y="2292300"/>
            <a:ext cx="3801616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39" y="4683993"/>
            <a:ext cx="3043733" cy="1914525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3779912" y="1124744"/>
            <a:ext cx="576064" cy="432048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triped Right Arrow 5"/>
          <p:cNvSpPr/>
          <p:nvPr/>
        </p:nvSpPr>
        <p:spPr>
          <a:xfrm>
            <a:off x="3830750" y="3284984"/>
            <a:ext cx="590177" cy="57606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triped Right Arrow 6"/>
          <p:cNvSpPr/>
          <p:nvPr/>
        </p:nvSpPr>
        <p:spPr>
          <a:xfrm>
            <a:off x="3923928" y="5517232"/>
            <a:ext cx="576064" cy="57606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788024" y="548680"/>
            <a:ext cx="3456384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Semakin banyak jumlah partikel, maka tumbukan antar partikel semakin sering terjadi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780928"/>
            <a:ext cx="345638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Semakin tinggi suhu reaksi, maka energi kinetik partikel semakin besar, sehingga tumbukan antar partikel semakin sering terjadi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5301208"/>
            <a:ext cx="338437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Semakin halus permukaan zat, maka tumbukan antar partikel semakin sering terjadi</a:t>
            </a:r>
            <a:endParaRPr lang="id-ID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8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280</TotalTime>
  <Words>196</Words>
  <Application>Microsoft Office PowerPoint</Application>
  <PresentationFormat>On-screen Show (4:3)</PresentationFormat>
  <Paragraphs>36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Comic Sans MS</vt:lpstr>
      <vt:lpstr>Wingdings</vt:lpstr>
      <vt:lpstr>Wingdings 2</vt:lpstr>
      <vt:lpstr>Oriel</vt:lpstr>
      <vt:lpstr>Laju reaksi- 1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Laju reaksi- 1</dc:title>
  <dc:creator>emachines</dc:creator>
  <cp:lastModifiedBy>emachines</cp:lastModifiedBy>
  <cp:revision>27</cp:revision>
  <dcterms:created xsi:type="dcterms:W3CDTF">2020-08-27T03:09:59Z</dcterms:created>
  <dcterms:modified xsi:type="dcterms:W3CDTF">2021-08-17T22:59:13Z</dcterms:modified>
</cp:coreProperties>
</file>