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7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4CD0-4220-4E28-AF71-7693D4454D9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E8366-D3C7-4D43-9248-1CB656E8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PERTEMUAN KE- 4 KONFIGURASI ELEKTRON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8366-D3C7-4D43-9248-1CB656E853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492" y="1210818"/>
            <a:ext cx="73354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PERTEMUAN KE- </a:t>
            </a:r>
            <a:r>
              <a:rPr lang="en-US" sz="4400" dirty="0" smtClean="0"/>
              <a:t>4</a:t>
            </a:r>
          </a:p>
          <a:p>
            <a:r>
              <a:rPr lang="en-US" sz="4400" dirty="0" smtClean="0"/>
              <a:t> </a:t>
            </a:r>
            <a:r>
              <a:rPr lang="en-US" sz="4400" dirty="0"/>
              <a:t>KONFIGURASI ELEKTRON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250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3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3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4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0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7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7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2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9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6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5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0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9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89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12</Words>
  <Application>Microsoft Office PowerPoint</Application>
  <PresentationFormat>Widescreen</PresentationFormat>
  <Paragraphs>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Pre_Install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2020-07-13T09:26:00Z</dcterms:created>
  <dcterms:modified xsi:type="dcterms:W3CDTF">2020-07-13T09:59:23Z</dcterms:modified>
</cp:coreProperties>
</file>