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72" r:id="rId6"/>
    <p:sldId id="261" r:id="rId7"/>
    <p:sldId id="273" r:id="rId8"/>
    <p:sldId id="278" r:id="rId9"/>
    <p:sldId id="294" r:id="rId10"/>
    <p:sldId id="263" r:id="rId11"/>
    <p:sldId id="266" r:id="rId12"/>
  </p:sldIdLst>
  <p:sldSz cx="9144000" cy="5143500" type="screen16x9"/>
  <p:notesSz cx="6858000" cy="9144000"/>
  <p:embeddedFontLst>
    <p:embeddedFont>
      <p:font typeface="Sue Ellen Francisco" panose="020B0604020202020204" charset="0"/>
      <p:regular r:id="rId14"/>
    </p:embeddedFont>
    <p:embeddedFont>
      <p:font typeface="Baloo 2" panose="020B0604020202020204" charset="0"/>
      <p:regular r:id="rId15"/>
      <p:bold r:id="rId16"/>
    </p:embeddedFont>
    <p:embeddedFont>
      <p:font typeface="Bradley Hand ITC" panose="03070402050302030203" pitchFamily="66" charset="0"/>
      <p:regular r:id="rId17"/>
    </p:embeddedFont>
    <p:embeddedFont>
      <p:font typeface="Barlow Condensed Medium" panose="020B0604020202020204" charset="0"/>
      <p:regular r:id="rId18"/>
      <p:bold r:id="rId19"/>
      <p:italic r:id="rId20"/>
      <p:boldItalic r:id="rId21"/>
    </p:embeddedFont>
    <p:embeddedFont>
      <p:font typeface="Arial Unicode MS" panose="020B0604020202020204" pitchFamily="34" charset="-128"/>
      <p:regular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  <p:embeddedFont>
      <p:font typeface="Comfortaa" panose="020B0604020202020204" charset="0"/>
      <p:regular r:id="rId27"/>
      <p:bold r:id="rId28"/>
    </p:embeddedFont>
    <p:embeddedFont>
      <p:font typeface="Forte" panose="03060902040502070203" pitchFamily="66" charset="0"/>
      <p:regular r:id="rId29"/>
    </p:embeddedFont>
    <p:embeddedFont>
      <p:font typeface="Fredericka the Great" panose="020B0604020202020204" charset="0"/>
      <p:regular r:id="rId30"/>
    </p:embeddedFont>
    <p:embeddedFont>
      <p:font typeface="Handlee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A876EB-B0BE-414F-BC1A-B2BFFCD2A0FE}">
  <a:tblStyle styleId="{78A876EB-B0BE-414F-BC1A-B2BFFCD2A0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0" y="72"/>
      </p:cViewPr>
      <p:guideLst>
        <p:guide orient="horz" pos="162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22239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5917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a1c1f01f3f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a1c1f01f3f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967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9c18763d66_0_1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9c18763d66_0_1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869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940a6dd4b7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940a6dd4b7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31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946d0ea922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946d0ea922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662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9809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a08e5766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4" name="Google Shape;1344;ga08e5766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6360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940a6dd4b7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940a6dd4b7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435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a08e5766c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a08e5766c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975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a08e5766c1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ga08e5766c1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673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ga1c1f020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8" name="Google Shape;2388;ga1c1f020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810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456853" y="346880"/>
            <a:ext cx="1727852" cy="23406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0800000">
            <a:off x="6573811" y="-401568"/>
            <a:ext cx="1479225" cy="1242621"/>
            <a:chOff x="4649450" y="3501085"/>
            <a:chExt cx="1170736" cy="983475"/>
          </a:xfrm>
        </p:grpSpPr>
        <p:sp>
          <p:nvSpPr>
            <p:cNvPr id="11" name="Google Shape;11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673850" y="1919150"/>
            <a:ext cx="5796300" cy="10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310450" y="3408738"/>
            <a:ext cx="45231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-786719" y="2252601"/>
            <a:ext cx="2001689" cy="1608178"/>
            <a:chOff x="4649450" y="3527425"/>
            <a:chExt cx="1224050" cy="983475"/>
          </a:xfrm>
        </p:grpSpPr>
        <p:sp>
          <p:nvSpPr>
            <p:cNvPr id="17" name="Google Shape;17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-409500" y="3041439"/>
            <a:ext cx="1727852" cy="23406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5400000" flipH="1">
            <a:off x="468089" y="4209554"/>
            <a:ext cx="1137776" cy="15413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5400000" flipH="1">
            <a:off x="7489631" y="-565322"/>
            <a:ext cx="1726514" cy="23387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 rot="10800000">
            <a:off x="8053010" y="1678417"/>
            <a:ext cx="1255875" cy="1009045"/>
            <a:chOff x="4649450" y="3527425"/>
            <a:chExt cx="1224050" cy="983475"/>
          </a:xfrm>
        </p:grpSpPr>
        <p:sp>
          <p:nvSpPr>
            <p:cNvPr id="24" name="Google Shape;24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10800000">
            <a:off x="8297875" y="260505"/>
            <a:ext cx="1277247" cy="17301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800000">
            <a:off x="8007556" y="2171881"/>
            <a:ext cx="1857882" cy="25167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>
            <a:off x="1456509" y="4634991"/>
            <a:ext cx="1137754" cy="914140"/>
            <a:chOff x="4649450" y="3527425"/>
            <a:chExt cx="1224050" cy="983475"/>
          </a:xfrm>
        </p:grpSpPr>
        <p:sp>
          <p:nvSpPr>
            <p:cNvPr id="30" name="Google Shape;30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5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6"/>
          <p:cNvSpPr txBox="1">
            <a:spLocks noGrp="1"/>
          </p:cNvSpPr>
          <p:nvPr>
            <p:ph type="title"/>
          </p:nvPr>
        </p:nvSpPr>
        <p:spPr>
          <a:xfrm>
            <a:off x="2834700" y="3215300"/>
            <a:ext cx="34746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8" name="Google Shape;428;p16"/>
          <p:cNvSpPr txBox="1">
            <a:spLocks noGrp="1"/>
          </p:cNvSpPr>
          <p:nvPr>
            <p:ph type="subTitle" idx="1"/>
          </p:nvPr>
        </p:nvSpPr>
        <p:spPr>
          <a:xfrm>
            <a:off x="1757400" y="2003525"/>
            <a:ext cx="5629200" cy="11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aven Pro"/>
              <a:buNone/>
              <a:defRPr sz="18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9" name="Google Shape;429;p16"/>
          <p:cNvSpPr/>
          <p:nvPr/>
        </p:nvSpPr>
        <p:spPr>
          <a:xfrm rot="5400000" flipH="1">
            <a:off x="1748981" y="4085434"/>
            <a:ext cx="1121717" cy="151951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0" name="Google Shape;430;p16"/>
          <p:cNvGrpSpPr/>
          <p:nvPr/>
        </p:nvGrpSpPr>
        <p:grpSpPr>
          <a:xfrm rot="-5400000" flipH="1">
            <a:off x="8331821" y="1332686"/>
            <a:ext cx="1234333" cy="1017011"/>
            <a:chOff x="4626556" y="3501085"/>
            <a:chExt cx="1193630" cy="983475"/>
          </a:xfrm>
        </p:grpSpPr>
        <p:sp>
          <p:nvSpPr>
            <p:cNvPr id="431" name="Google Shape;431;p16"/>
            <p:cNvSpPr/>
            <p:nvPr/>
          </p:nvSpPr>
          <p:spPr>
            <a:xfrm>
              <a:off x="4626556" y="4118393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4809818" y="3586908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16"/>
          <p:cNvGrpSpPr/>
          <p:nvPr/>
        </p:nvGrpSpPr>
        <p:grpSpPr>
          <a:xfrm rot="5400000" flipH="1">
            <a:off x="660510" y="4448563"/>
            <a:ext cx="1299451" cy="1044057"/>
            <a:chOff x="4649450" y="3527425"/>
            <a:chExt cx="1224050" cy="983475"/>
          </a:xfrm>
        </p:grpSpPr>
        <p:sp>
          <p:nvSpPr>
            <p:cNvPr id="435" name="Google Shape;435;p1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16"/>
          <p:cNvSpPr/>
          <p:nvPr/>
        </p:nvSpPr>
        <p:spPr>
          <a:xfrm rot="5400000" flipH="1">
            <a:off x="-300" y="4054693"/>
            <a:ext cx="1121717" cy="151951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6"/>
          <p:cNvSpPr/>
          <p:nvPr/>
        </p:nvSpPr>
        <p:spPr>
          <a:xfrm>
            <a:off x="-235050" y="3898067"/>
            <a:ext cx="738618" cy="100065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6"/>
          <p:cNvSpPr/>
          <p:nvPr/>
        </p:nvSpPr>
        <p:spPr>
          <a:xfrm rot="10800000">
            <a:off x="7984842" y="-276787"/>
            <a:ext cx="1413001" cy="191409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1" name="Google Shape;441;p16"/>
          <p:cNvGrpSpPr/>
          <p:nvPr/>
        </p:nvGrpSpPr>
        <p:grpSpPr>
          <a:xfrm rot="-5400000" flipH="1">
            <a:off x="6885071" y="-1277"/>
            <a:ext cx="1027835" cy="825824"/>
            <a:chOff x="4649450" y="3527425"/>
            <a:chExt cx="1224050" cy="983475"/>
          </a:xfrm>
        </p:grpSpPr>
        <p:sp>
          <p:nvSpPr>
            <p:cNvPr id="442" name="Google Shape;442;p1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16"/>
          <p:cNvSpPr/>
          <p:nvPr/>
        </p:nvSpPr>
        <p:spPr>
          <a:xfrm rot="-5400000" flipH="1">
            <a:off x="7741789" y="-505454"/>
            <a:ext cx="1045365" cy="141608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6"/>
          <p:cNvSpPr/>
          <p:nvPr/>
        </p:nvSpPr>
        <p:spPr>
          <a:xfrm rot="-5400000" flipH="1">
            <a:off x="5511184" y="-741396"/>
            <a:ext cx="1520504" cy="205982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16"/>
          <p:cNvGrpSpPr/>
          <p:nvPr/>
        </p:nvGrpSpPr>
        <p:grpSpPr>
          <a:xfrm rot="5400000" flipH="1">
            <a:off x="-307635" y="3412764"/>
            <a:ext cx="738592" cy="593429"/>
            <a:chOff x="4649450" y="3527425"/>
            <a:chExt cx="1224050" cy="983475"/>
          </a:xfrm>
        </p:grpSpPr>
        <p:sp>
          <p:nvSpPr>
            <p:cNvPr id="448" name="Google Shape;448;p1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4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7"/>
          <p:cNvSpPr/>
          <p:nvPr/>
        </p:nvSpPr>
        <p:spPr>
          <a:xfrm rot="-375952">
            <a:off x="-475745" y="3211312"/>
            <a:ext cx="1107592" cy="198598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7"/>
          <p:cNvSpPr/>
          <p:nvPr/>
        </p:nvSpPr>
        <p:spPr>
          <a:xfrm rot="3563752" flipH="1">
            <a:off x="-110041" y="4292636"/>
            <a:ext cx="729280" cy="98804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7"/>
          <p:cNvSpPr/>
          <p:nvPr/>
        </p:nvSpPr>
        <p:spPr>
          <a:xfrm rot="10800000">
            <a:off x="8517559" y="-153778"/>
            <a:ext cx="1036964" cy="140470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5" name="Google Shape;455;p17"/>
          <p:cNvGrpSpPr/>
          <p:nvPr/>
        </p:nvGrpSpPr>
        <p:grpSpPr>
          <a:xfrm rot="-5400000" flipH="1">
            <a:off x="7837313" y="-193301"/>
            <a:ext cx="754382" cy="606116"/>
            <a:chOff x="4649450" y="3527425"/>
            <a:chExt cx="1224050" cy="983475"/>
          </a:xfrm>
        </p:grpSpPr>
        <p:sp>
          <p:nvSpPr>
            <p:cNvPr id="456" name="Google Shape;456;p17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9" name="Google Shape;459;p17"/>
          <p:cNvSpPr/>
          <p:nvPr/>
        </p:nvSpPr>
        <p:spPr>
          <a:xfrm rot="-5400000" flipH="1">
            <a:off x="8339196" y="-321600"/>
            <a:ext cx="767166" cy="103922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7"/>
          <p:cNvSpPr/>
          <p:nvPr/>
        </p:nvSpPr>
        <p:spPr>
          <a:xfrm rot="-5400000" flipH="1">
            <a:off x="6780574" y="-557813"/>
            <a:ext cx="1115918" cy="151165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1" name="Google Shape;461;p17"/>
          <p:cNvGrpSpPr/>
          <p:nvPr/>
        </p:nvGrpSpPr>
        <p:grpSpPr>
          <a:xfrm rot="318926">
            <a:off x="176247" y="4789472"/>
            <a:ext cx="729365" cy="586016"/>
            <a:chOff x="4649450" y="3527425"/>
            <a:chExt cx="1224050" cy="983475"/>
          </a:xfrm>
        </p:grpSpPr>
        <p:sp>
          <p:nvSpPr>
            <p:cNvPr id="462" name="Google Shape;462;p17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17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itle and two columns 2 ">
  <p:cSld name="CUSTOM_27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9"/>
          <p:cNvSpPr/>
          <p:nvPr/>
        </p:nvSpPr>
        <p:spPr>
          <a:xfrm rot="10265415">
            <a:off x="7860399" y="1692769"/>
            <a:ext cx="1799601" cy="267461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9"/>
          <p:cNvSpPr txBox="1">
            <a:spLocks noGrp="1"/>
          </p:cNvSpPr>
          <p:nvPr>
            <p:ph type="body" idx="1"/>
          </p:nvPr>
        </p:nvSpPr>
        <p:spPr>
          <a:xfrm>
            <a:off x="1161775" y="2023100"/>
            <a:ext cx="2791200" cy="18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8" name="Google Shape;488;p19"/>
          <p:cNvSpPr txBox="1">
            <a:spLocks noGrp="1"/>
          </p:cNvSpPr>
          <p:nvPr>
            <p:ph type="body" idx="2"/>
          </p:nvPr>
        </p:nvSpPr>
        <p:spPr>
          <a:xfrm>
            <a:off x="4510675" y="2023100"/>
            <a:ext cx="2791200" cy="18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9" name="Google Shape;489;p19"/>
          <p:cNvSpPr txBox="1">
            <a:spLocks noGrp="1"/>
          </p:cNvSpPr>
          <p:nvPr>
            <p:ph type="subTitle" idx="3"/>
          </p:nvPr>
        </p:nvSpPr>
        <p:spPr>
          <a:xfrm>
            <a:off x="1161775" y="1583200"/>
            <a:ext cx="19650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0" name="Google Shape;490;p19"/>
          <p:cNvSpPr txBox="1">
            <a:spLocks noGrp="1"/>
          </p:cNvSpPr>
          <p:nvPr>
            <p:ph type="subTitle" idx="4"/>
          </p:nvPr>
        </p:nvSpPr>
        <p:spPr>
          <a:xfrm>
            <a:off x="4510675" y="1583200"/>
            <a:ext cx="19650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1" name="Google Shape;491;p19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59508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92" name="Google Shape;492;p19"/>
          <p:cNvSpPr/>
          <p:nvPr/>
        </p:nvSpPr>
        <p:spPr>
          <a:xfrm>
            <a:off x="-309657" y="2524050"/>
            <a:ext cx="998974" cy="135324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19"/>
          <p:cNvGrpSpPr/>
          <p:nvPr/>
        </p:nvGrpSpPr>
        <p:grpSpPr>
          <a:xfrm rot="-4367854" flipH="1">
            <a:off x="7664165" y="764128"/>
            <a:ext cx="1824959" cy="1591208"/>
            <a:chOff x="4593050" y="3501085"/>
            <a:chExt cx="1213420" cy="983475"/>
          </a:xfrm>
        </p:grpSpPr>
        <p:sp>
          <p:nvSpPr>
            <p:cNvPr id="494" name="Google Shape;494;p19"/>
            <p:cNvSpPr/>
            <p:nvPr/>
          </p:nvSpPr>
          <p:spPr>
            <a:xfrm>
              <a:off x="4593050" y="4142199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4689046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4754900" y="3612064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19"/>
          <p:cNvGrpSpPr/>
          <p:nvPr/>
        </p:nvGrpSpPr>
        <p:grpSpPr>
          <a:xfrm>
            <a:off x="-564087" y="3573292"/>
            <a:ext cx="1157217" cy="929777"/>
            <a:chOff x="4649450" y="3527425"/>
            <a:chExt cx="1224050" cy="983475"/>
          </a:xfrm>
        </p:grpSpPr>
        <p:sp>
          <p:nvSpPr>
            <p:cNvPr id="498" name="Google Shape;498;p1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" name="Google Shape;501;p19"/>
          <p:cNvSpPr/>
          <p:nvPr/>
        </p:nvSpPr>
        <p:spPr>
          <a:xfrm>
            <a:off x="-345718" y="4029375"/>
            <a:ext cx="998974" cy="135324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9"/>
          <p:cNvSpPr/>
          <p:nvPr/>
        </p:nvSpPr>
        <p:spPr>
          <a:xfrm rot="6350552" flipH="1">
            <a:off x="468438" y="3921222"/>
            <a:ext cx="1416396" cy="191881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9"/>
          <p:cNvSpPr/>
          <p:nvPr/>
        </p:nvSpPr>
        <p:spPr>
          <a:xfrm rot="10800000">
            <a:off x="8223498" y="-155857"/>
            <a:ext cx="1073393" cy="145405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4" name="Google Shape;504;p19"/>
          <p:cNvGrpSpPr/>
          <p:nvPr/>
        </p:nvGrpSpPr>
        <p:grpSpPr>
          <a:xfrm rot="-5400000" flipH="1">
            <a:off x="7406074" y="-35086"/>
            <a:ext cx="871768" cy="762783"/>
            <a:chOff x="4649450" y="3527425"/>
            <a:chExt cx="1224050" cy="983475"/>
          </a:xfrm>
        </p:grpSpPr>
        <p:sp>
          <p:nvSpPr>
            <p:cNvPr id="505" name="Google Shape;505;p1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19"/>
          <p:cNvSpPr/>
          <p:nvPr/>
        </p:nvSpPr>
        <p:spPr>
          <a:xfrm rot="-5400000" flipH="1">
            <a:off x="8038855" y="-329590"/>
            <a:ext cx="794153" cy="107578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9"/>
          <p:cNvSpPr/>
          <p:nvPr/>
        </p:nvSpPr>
        <p:spPr>
          <a:xfrm rot="-5400000" flipH="1">
            <a:off x="6037909" y="-733000"/>
            <a:ext cx="1526303" cy="206767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0" name="Google Shape;510;p19"/>
          <p:cNvGrpSpPr/>
          <p:nvPr/>
        </p:nvGrpSpPr>
        <p:grpSpPr>
          <a:xfrm>
            <a:off x="-31917" y="4793334"/>
            <a:ext cx="657804" cy="528519"/>
            <a:chOff x="4649450" y="3527425"/>
            <a:chExt cx="1224050" cy="983475"/>
          </a:xfrm>
        </p:grpSpPr>
        <p:sp>
          <p:nvSpPr>
            <p:cNvPr id="511" name="Google Shape;511;p1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4656211" y="3734789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2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9"/>
          <p:cNvSpPr/>
          <p:nvPr/>
        </p:nvSpPr>
        <p:spPr>
          <a:xfrm>
            <a:off x="-456853" y="346880"/>
            <a:ext cx="1727852" cy="23406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9" name="Google Shape;809;p29"/>
          <p:cNvGrpSpPr/>
          <p:nvPr/>
        </p:nvGrpSpPr>
        <p:grpSpPr>
          <a:xfrm rot="10800000">
            <a:off x="6573811" y="-401568"/>
            <a:ext cx="1479225" cy="1242621"/>
            <a:chOff x="4649450" y="3501085"/>
            <a:chExt cx="1170736" cy="983475"/>
          </a:xfrm>
        </p:grpSpPr>
        <p:sp>
          <p:nvSpPr>
            <p:cNvPr id="810" name="Google Shape;810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29"/>
          <p:cNvGrpSpPr/>
          <p:nvPr/>
        </p:nvGrpSpPr>
        <p:grpSpPr>
          <a:xfrm>
            <a:off x="-786719" y="2252601"/>
            <a:ext cx="2001689" cy="1608178"/>
            <a:chOff x="4649450" y="3527425"/>
            <a:chExt cx="1224050" cy="983475"/>
          </a:xfrm>
        </p:grpSpPr>
        <p:sp>
          <p:nvSpPr>
            <p:cNvPr id="814" name="Google Shape;814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7" name="Google Shape;817;p29"/>
          <p:cNvSpPr/>
          <p:nvPr/>
        </p:nvSpPr>
        <p:spPr>
          <a:xfrm>
            <a:off x="-409500" y="3041439"/>
            <a:ext cx="1727852" cy="23406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9"/>
          <p:cNvSpPr/>
          <p:nvPr/>
        </p:nvSpPr>
        <p:spPr>
          <a:xfrm rot="5400000" flipH="1">
            <a:off x="468089" y="4209554"/>
            <a:ext cx="1137776" cy="15413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9"/>
          <p:cNvSpPr/>
          <p:nvPr/>
        </p:nvSpPr>
        <p:spPr>
          <a:xfrm rot="-5400000" flipH="1">
            <a:off x="7489631" y="-565322"/>
            <a:ext cx="1726514" cy="23387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0" name="Google Shape;820;p29"/>
          <p:cNvGrpSpPr/>
          <p:nvPr/>
        </p:nvGrpSpPr>
        <p:grpSpPr>
          <a:xfrm rot="10800000">
            <a:off x="8053010" y="1678417"/>
            <a:ext cx="1255875" cy="1009045"/>
            <a:chOff x="4649450" y="3527425"/>
            <a:chExt cx="1224050" cy="983475"/>
          </a:xfrm>
        </p:grpSpPr>
        <p:sp>
          <p:nvSpPr>
            <p:cNvPr id="821" name="Google Shape;821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4" name="Google Shape;824;p29"/>
          <p:cNvSpPr/>
          <p:nvPr/>
        </p:nvSpPr>
        <p:spPr>
          <a:xfrm rot="10800000">
            <a:off x="8297875" y="260505"/>
            <a:ext cx="1277247" cy="17301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9"/>
          <p:cNvSpPr/>
          <p:nvPr/>
        </p:nvSpPr>
        <p:spPr>
          <a:xfrm rot="10800000">
            <a:off x="8007556" y="2171881"/>
            <a:ext cx="1857882" cy="25167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6" name="Google Shape;826;p29"/>
          <p:cNvGrpSpPr/>
          <p:nvPr/>
        </p:nvGrpSpPr>
        <p:grpSpPr>
          <a:xfrm>
            <a:off x="1456509" y="4634991"/>
            <a:ext cx="1137754" cy="914140"/>
            <a:chOff x="4649450" y="3527425"/>
            <a:chExt cx="1224050" cy="983475"/>
          </a:xfrm>
        </p:grpSpPr>
        <p:sp>
          <p:nvSpPr>
            <p:cNvPr id="827" name="Google Shape;827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21_1_2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0"/>
          <p:cNvSpPr/>
          <p:nvPr/>
        </p:nvSpPr>
        <p:spPr>
          <a:xfrm rot="5400000">
            <a:off x="2155410" y="-303306"/>
            <a:ext cx="1352261" cy="183191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2" name="Google Shape;832;p30"/>
          <p:cNvGrpSpPr/>
          <p:nvPr/>
        </p:nvGrpSpPr>
        <p:grpSpPr>
          <a:xfrm rot="10800000">
            <a:off x="6573811" y="-401568"/>
            <a:ext cx="1479225" cy="1242621"/>
            <a:chOff x="4649450" y="3501085"/>
            <a:chExt cx="1170736" cy="983475"/>
          </a:xfrm>
        </p:grpSpPr>
        <p:sp>
          <p:nvSpPr>
            <p:cNvPr id="833" name="Google Shape;833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30"/>
          <p:cNvGrpSpPr/>
          <p:nvPr/>
        </p:nvGrpSpPr>
        <p:grpSpPr>
          <a:xfrm rot="5400000">
            <a:off x="843699" y="-167799"/>
            <a:ext cx="1566539" cy="1258553"/>
            <a:chOff x="4649450" y="3527425"/>
            <a:chExt cx="1224050" cy="983475"/>
          </a:xfrm>
        </p:grpSpPr>
        <p:sp>
          <p:nvSpPr>
            <p:cNvPr id="837" name="Google Shape;837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0" name="Google Shape;840;p30"/>
          <p:cNvSpPr/>
          <p:nvPr/>
        </p:nvSpPr>
        <p:spPr>
          <a:xfrm rot="5400000">
            <a:off x="46552" y="-266247"/>
            <a:ext cx="1352261" cy="183191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0"/>
          <p:cNvSpPr/>
          <p:nvPr/>
        </p:nvSpPr>
        <p:spPr>
          <a:xfrm rot="10800000" flipH="1">
            <a:off x="-323965" y="502387"/>
            <a:ext cx="890430" cy="120640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30"/>
          <p:cNvSpPr/>
          <p:nvPr/>
        </p:nvSpPr>
        <p:spPr>
          <a:xfrm rot="-5400000" flipH="1">
            <a:off x="7489631" y="-565322"/>
            <a:ext cx="1726514" cy="23387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3" name="Google Shape;843;p30"/>
          <p:cNvGrpSpPr/>
          <p:nvPr/>
        </p:nvGrpSpPr>
        <p:grpSpPr>
          <a:xfrm rot="10800000">
            <a:off x="8053010" y="1678417"/>
            <a:ext cx="1255875" cy="1009045"/>
            <a:chOff x="4649450" y="3527425"/>
            <a:chExt cx="1224050" cy="983475"/>
          </a:xfrm>
        </p:grpSpPr>
        <p:sp>
          <p:nvSpPr>
            <p:cNvPr id="844" name="Google Shape;844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0"/>
          <p:cNvSpPr/>
          <p:nvPr/>
        </p:nvSpPr>
        <p:spPr>
          <a:xfrm rot="10800000">
            <a:off x="8297875" y="260505"/>
            <a:ext cx="1277247" cy="17301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0"/>
          <p:cNvSpPr/>
          <p:nvPr/>
        </p:nvSpPr>
        <p:spPr>
          <a:xfrm rot="10800000">
            <a:off x="8007556" y="2171881"/>
            <a:ext cx="1857882" cy="25167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9" name="Google Shape;849;p30"/>
          <p:cNvGrpSpPr/>
          <p:nvPr/>
        </p:nvGrpSpPr>
        <p:grpSpPr>
          <a:xfrm rot="5400000">
            <a:off x="-411660" y="1521699"/>
            <a:ext cx="890496" cy="715478"/>
            <a:chOff x="4649450" y="3527425"/>
            <a:chExt cx="1224050" cy="983475"/>
          </a:xfrm>
        </p:grpSpPr>
        <p:sp>
          <p:nvSpPr>
            <p:cNvPr id="850" name="Google Shape;850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_1_1_2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" name="Google Shape;854;p31"/>
          <p:cNvGrpSpPr/>
          <p:nvPr/>
        </p:nvGrpSpPr>
        <p:grpSpPr>
          <a:xfrm rot="10800000" flipH="1">
            <a:off x="6469468" y="16495"/>
            <a:ext cx="443348" cy="442912"/>
            <a:chOff x="4887569" y="4595026"/>
            <a:chExt cx="381145" cy="381032"/>
          </a:xfrm>
        </p:grpSpPr>
        <p:sp>
          <p:nvSpPr>
            <p:cNvPr id="855" name="Google Shape;855;p31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876" name="Google Shape;876;p31"/>
          <p:cNvSpPr/>
          <p:nvPr/>
        </p:nvSpPr>
        <p:spPr>
          <a:xfrm rot="10800000">
            <a:off x="7737102" y="2481981"/>
            <a:ext cx="1701088" cy="230444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7" name="Google Shape;877;p31"/>
          <p:cNvGrpSpPr/>
          <p:nvPr/>
        </p:nvGrpSpPr>
        <p:grpSpPr>
          <a:xfrm rot="10800000" flipH="1">
            <a:off x="1025682" y="-401568"/>
            <a:ext cx="1479225" cy="1242621"/>
            <a:chOff x="4649450" y="3501085"/>
            <a:chExt cx="1170736" cy="983475"/>
          </a:xfrm>
        </p:grpSpPr>
        <p:sp>
          <p:nvSpPr>
            <p:cNvPr id="878" name="Google Shape;878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31"/>
          <p:cNvGrpSpPr/>
          <p:nvPr/>
        </p:nvGrpSpPr>
        <p:grpSpPr>
          <a:xfrm rot="10800000">
            <a:off x="7792232" y="1326924"/>
            <a:ext cx="1970721" cy="1583296"/>
            <a:chOff x="4649450" y="3527425"/>
            <a:chExt cx="1224050" cy="983475"/>
          </a:xfrm>
        </p:grpSpPr>
        <p:sp>
          <p:nvSpPr>
            <p:cNvPr id="882" name="Google Shape;882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5" name="Google Shape;885;p31"/>
          <p:cNvSpPr/>
          <p:nvPr/>
        </p:nvSpPr>
        <p:spPr>
          <a:xfrm rot="10800000">
            <a:off x="7690482" y="-170907"/>
            <a:ext cx="1701088" cy="230444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1"/>
          <p:cNvSpPr/>
          <p:nvPr/>
        </p:nvSpPr>
        <p:spPr>
          <a:xfrm rot="-5400000" flipH="1">
            <a:off x="7407383" y="-534038"/>
            <a:ext cx="1120156" cy="15174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1"/>
          <p:cNvSpPr/>
          <p:nvPr/>
        </p:nvSpPr>
        <p:spPr>
          <a:xfrm rot="5400000">
            <a:off x="-137427" y="-565322"/>
            <a:ext cx="1726514" cy="23387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8" name="Google Shape;888;p31"/>
          <p:cNvGrpSpPr/>
          <p:nvPr/>
        </p:nvGrpSpPr>
        <p:grpSpPr>
          <a:xfrm rot="10800000" flipH="1">
            <a:off x="-230168" y="1678417"/>
            <a:ext cx="1255875" cy="1009045"/>
            <a:chOff x="4649450" y="3527425"/>
            <a:chExt cx="1224050" cy="983475"/>
          </a:xfrm>
        </p:grpSpPr>
        <p:sp>
          <p:nvSpPr>
            <p:cNvPr id="889" name="Google Shape;889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2" name="Google Shape;892;p31"/>
          <p:cNvSpPr/>
          <p:nvPr/>
        </p:nvSpPr>
        <p:spPr>
          <a:xfrm rot="10800000" flipH="1">
            <a:off x="-496404" y="260505"/>
            <a:ext cx="1277247" cy="173019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31"/>
          <p:cNvSpPr/>
          <p:nvPr/>
        </p:nvSpPr>
        <p:spPr>
          <a:xfrm rot="10800000" flipH="1">
            <a:off x="-786719" y="2171881"/>
            <a:ext cx="1857882" cy="25167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4" name="Google Shape;894;p31"/>
          <p:cNvGrpSpPr/>
          <p:nvPr/>
        </p:nvGrpSpPr>
        <p:grpSpPr>
          <a:xfrm rot="10800000">
            <a:off x="6434392" y="-335257"/>
            <a:ext cx="1120128" cy="899978"/>
            <a:chOff x="4649450" y="3527425"/>
            <a:chExt cx="1224050" cy="983475"/>
          </a:xfrm>
        </p:grpSpPr>
        <p:sp>
          <p:nvSpPr>
            <p:cNvPr id="895" name="Google Shape;895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_1_1_1_1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32"/>
          <p:cNvSpPr/>
          <p:nvPr/>
        </p:nvSpPr>
        <p:spPr>
          <a:xfrm>
            <a:off x="-414566" y="1260425"/>
            <a:ext cx="1462812" cy="198157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0" name="Google Shape;900;p32"/>
          <p:cNvGrpSpPr/>
          <p:nvPr/>
        </p:nvGrpSpPr>
        <p:grpSpPr>
          <a:xfrm rot="10800000">
            <a:off x="7292228" y="-173074"/>
            <a:ext cx="1019360" cy="856312"/>
            <a:chOff x="4649450" y="3501085"/>
            <a:chExt cx="1170736" cy="983475"/>
          </a:xfrm>
        </p:grpSpPr>
        <p:sp>
          <p:nvSpPr>
            <p:cNvPr id="901" name="Google Shape;901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" name="Google Shape;904;p32"/>
          <p:cNvGrpSpPr/>
          <p:nvPr/>
        </p:nvGrpSpPr>
        <p:grpSpPr>
          <a:xfrm>
            <a:off x="-786934" y="2796990"/>
            <a:ext cx="1694575" cy="1361523"/>
            <a:chOff x="4649450" y="3527425"/>
            <a:chExt cx="1224050" cy="983475"/>
          </a:xfrm>
        </p:grpSpPr>
        <p:sp>
          <p:nvSpPr>
            <p:cNvPr id="905" name="Google Shape;905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8" name="Google Shape;908;p32"/>
          <p:cNvSpPr/>
          <p:nvPr/>
        </p:nvSpPr>
        <p:spPr>
          <a:xfrm>
            <a:off x="-467370" y="3464685"/>
            <a:ext cx="1462812" cy="198157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32"/>
          <p:cNvSpPr/>
          <p:nvPr/>
        </p:nvSpPr>
        <p:spPr>
          <a:xfrm rot="5400000" flipH="1">
            <a:off x="679909" y="3845523"/>
            <a:ext cx="1660496" cy="224955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32"/>
          <p:cNvSpPr/>
          <p:nvPr/>
        </p:nvSpPr>
        <p:spPr>
          <a:xfrm rot="-5400000" flipH="1">
            <a:off x="7923469" y="-285816"/>
            <a:ext cx="1189743" cy="161166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1" name="Google Shape;911;p32"/>
          <p:cNvGrpSpPr/>
          <p:nvPr/>
        </p:nvGrpSpPr>
        <p:grpSpPr>
          <a:xfrm rot="10800000">
            <a:off x="8311770" y="1260418"/>
            <a:ext cx="865403" cy="695317"/>
            <a:chOff x="4649450" y="3527425"/>
            <a:chExt cx="1224050" cy="983475"/>
          </a:xfrm>
        </p:grpSpPr>
        <p:sp>
          <p:nvSpPr>
            <p:cNvPr id="912" name="Google Shape;912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5" name="Google Shape;915;p32"/>
          <p:cNvSpPr/>
          <p:nvPr/>
        </p:nvSpPr>
        <p:spPr>
          <a:xfrm rot="10800000">
            <a:off x="8480403" y="283235"/>
            <a:ext cx="880170" cy="119230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32"/>
          <p:cNvSpPr/>
          <p:nvPr/>
        </p:nvSpPr>
        <p:spPr>
          <a:xfrm rot="10800000">
            <a:off x="8280334" y="1600350"/>
            <a:ext cx="1280295" cy="173432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7" name="Google Shape;917;p32"/>
          <p:cNvGrpSpPr/>
          <p:nvPr/>
        </p:nvGrpSpPr>
        <p:grpSpPr>
          <a:xfrm>
            <a:off x="-7960" y="4583288"/>
            <a:ext cx="963205" cy="773896"/>
            <a:chOff x="4649450" y="3527425"/>
            <a:chExt cx="1224050" cy="983475"/>
          </a:xfrm>
        </p:grpSpPr>
        <p:sp>
          <p:nvSpPr>
            <p:cNvPr id="918" name="Google Shape;918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656211" y="3734789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35" name="Google Shape;35;p3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994675" y="1945160"/>
            <a:ext cx="21756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620525" y="1828613"/>
            <a:ext cx="1459200" cy="7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grpSp>
        <p:nvGrpSpPr>
          <p:cNvPr id="58" name="Google Shape;58;p3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59" name="Google Shape;59;p3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80" name="Google Shape;80;p3"/>
          <p:cNvSpPr/>
          <p:nvPr/>
        </p:nvSpPr>
        <p:spPr>
          <a:xfrm flipH="1">
            <a:off x="7801668" y="777675"/>
            <a:ext cx="1220894" cy="165386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flipH="1">
            <a:off x="7841255" y="2124165"/>
            <a:ext cx="1414390" cy="1136307"/>
            <a:chOff x="4649450" y="3527425"/>
            <a:chExt cx="1224050" cy="983475"/>
          </a:xfrm>
        </p:grpSpPr>
        <p:sp>
          <p:nvSpPr>
            <p:cNvPr id="82" name="Google Shape;82;p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flipH="1">
            <a:off x="7913985" y="2593942"/>
            <a:ext cx="1414414" cy="191600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 rot="-5400000">
            <a:off x="8219206" y="4367378"/>
            <a:ext cx="803967" cy="108907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 rot="5400000">
            <a:off x="47341" y="-667214"/>
            <a:ext cx="1177625" cy="159534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3"/>
          <p:cNvGrpSpPr/>
          <p:nvPr/>
        </p:nvGrpSpPr>
        <p:grpSpPr>
          <a:xfrm rot="10800000" flipH="1">
            <a:off x="-359666" y="719282"/>
            <a:ext cx="949251" cy="762685"/>
            <a:chOff x="4649450" y="3527425"/>
            <a:chExt cx="1224050" cy="983475"/>
          </a:xfrm>
        </p:grpSpPr>
        <p:sp>
          <p:nvSpPr>
            <p:cNvPr id="89" name="Google Shape;89;p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3"/>
          <p:cNvSpPr/>
          <p:nvPr/>
        </p:nvSpPr>
        <p:spPr>
          <a:xfrm rot="10800000" flipH="1">
            <a:off x="-197523" y="-103823"/>
            <a:ext cx="871249" cy="118012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3"/>
          <p:cNvGrpSpPr/>
          <p:nvPr/>
        </p:nvGrpSpPr>
        <p:grpSpPr>
          <a:xfrm flipH="1">
            <a:off x="8276759" y="3925536"/>
            <a:ext cx="1051459" cy="844805"/>
            <a:chOff x="4649450" y="3527425"/>
            <a:chExt cx="1224050" cy="983475"/>
          </a:xfrm>
        </p:grpSpPr>
        <p:sp>
          <p:nvSpPr>
            <p:cNvPr id="94" name="Google Shape;94;p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778500" y="1424000"/>
            <a:ext cx="7648800" cy="3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99" name="Google Shape;99;p4"/>
          <p:cNvGrpSpPr/>
          <p:nvPr/>
        </p:nvGrpSpPr>
        <p:grpSpPr>
          <a:xfrm rot="10800000">
            <a:off x="7535961" y="-269332"/>
            <a:ext cx="931789" cy="782748"/>
            <a:chOff x="4649450" y="3501085"/>
            <a:chExt cx="1170736" cy="983475"/>
          </a:xfrm>
        </p:grpSpPr>
        <p:sp>
          <p:nvSpPr>
            <p:cNvPr id="100" name="Google Shape;100;p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4"/>
          <p:cNvSpPr/>
          <p:nvPr/>
        </p:nvSpPr>
        <p:spPr>
          <a:xfrm>
            <a:off x="-276875" y="3855657"/>
            <a:ext cx="978678" cy="132574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5400000" flipH="1">
            <a:off x="75661" y="4687311"/>
            <a:ext cx="644422" cy="87305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-5400000" flipH="1">
            <a:off x="8113268" y="-372123"/>
            <a:ext cx="1087444" cy="147308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" name="Google Shape;106;p4"/>
          <p:cNvGrpSpPr/>
          <p:nvPr/>
        </p:nvGrpSpPr>
        <p:grpSpPr>
          <a:xfrm rot="10800000">
            <a:off x="8468280" y="1041249"/>
            <a:ext cx="790981" cy="635522"/>
            <a:chOff x="4649450" y="3527425"/>
            <a:chExt cx="1224050" cy="983475"/>
          </a:xfrm>
        </p:grpSpPr>
        <p:sp>
          <p:nvSpPr>
            <p:cNvPr id="107" name="Google Shape;107;p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4"/>
          <p:cNvSpPr/>
          <p:nvPr/>
        </p:nvSpPr>
        <p:spPr>
          <a:xfrm rot="10800000">
            <a:off x="8622333" y="148018"/>
            <a:ext cx="804487" cy="108978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10800000">
            <a:off x="8439485" y="1351926"/>
            <a:ext cx="1170190" cy="15851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930900" y="605225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43" name="Google Shape;143;p6"/>
          <p:cNvGrpSpPr/>
          <p:nvPr/>
        </p:nvGrpSpPr>
        <p:grpSpPr>
          <a:xfrm>
            <a:off x="7177613" y="4855474"/>
            <a:ext cx="400278" cy="399894"/>
            <a:chOff x="4887569" y="4595026"/>
            <a:chExt cx="381145" cy="381032"/>
          </a:xfrm>
        </p:grpSpPr>
        <p:sp>
          <p:nvSpPr>
            <p:cNvPr id="144" name="Google Shape;144;p6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165" name="Google Shape;165;p6"/>
          <p:cNvSpPr/>
          <p:nvPr/>
        </p:nvSpPr>
        <p:spPr>
          <a:xfrm rot="862056" flipH="1">
            <a:off x="8328907" y="1214563"/>
            <a:ext cx="1303289" cy="176557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6"/>
          <p:cNvGrpSpPr/>
          <p:nvPr/>
        </p:nvGrpSpPr>
        <p:grpSpPr>
          <a:xfrm>
            <a:off x="383421" y="4615449"/>
            <a:ext cx="882384" cy="741245"/>
            <a:chOff x="4649450" y="3501085"/>
            <a:chExt cx="1170736" cy="983475"/>
          </a:xfrm>
        </p:grpSpPr>
        <p:sp>
          <p:nvSpPr>
            <p:cNvPr id="167" name="Google Shape;167;p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6"/>
          <p:cNvGrpSpPr/>
          <p:nvPr/>
        </p:nvGrpSpPr>
        <p:grpSpPr>
          <a:xfrm rot="2055339" flipH="1">
            <a:off x="8225869" y="2740048"/>
            <a:ext cx="1509821" cy="1213081"/>
            <a:chOff x="4649450" y="3527425"/>
            <a:chExt cx="1224050" cy="983475"/>
          </a:xfrm>
        </p:grpSpPr>
        <p:sp>
          <p:nvSpPr>
            <p:cNvPr id="171" name="Google Shape;171;p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6"/>
          <p:cNvSpPr/>
          <p:nvPr/>
        </p:nvSpPr>
        <p:spPr>
          <a:xfrm rot="858393" flipH="1">
            <a:off x="8293195" y="3423053"/>
            <a:ext cx="1303318" cy="176561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"/>
          <p:cNvSpPr/>
          <p:nvPr/>
        </p:nvSpPr>
        <p:spPr>
          <a:xfrm rot="-5400000">
            <a:off x="8150625" y="3932713"/>
            <a:ext cx="1138222" cy="154197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/>
          <p:cNvSpPr/>
          <p:nvPr/>
        </p:nvSpPr>
        <p:spPr>
          <a:xfrm rot="5400000" flipH="1">
            <a:off x="-145592" y="3924227"/>
            <a:ext cx="1029901" cy="13950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" name="Google Shape;177;p6"/>
          <p:cNvGrpSpPr/>
          <p:nvPr/>
        </p:nvGrpSpPr>
        <p:grpSpPr>
          <a:xfrm>
            <a:off x="-169480" y="3505018"/>
            <a:ext cx="749119" cy="601887"/>
            <a:chOff x="4649450" y="3527425"/>
            <a:chExt cx="1224050" cy="983475"/>
          </a:xfrm>
        </p:grpSpPr>
        <p:sp>
          <p:nvSpPr>
            <p:cNvPr id="178" name="Google Shape;178;p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Google Shape;181;p6"/>
          <p:cNvSpPr/>
          <p:nvPr/>
        </p:nvSpPr>
        <p:spPr>
          <a:xfrm>
            <a:off x="-328225" y="3920709"/>
            <a:ext cx="761813" cy="10319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"/>
          <p:cNvSpPr/>
          <p:nvPr/>
        </p:nvSpPr>
        <p:spPr>
          <a:xfrm>
            <a:off x="-328219" y="2214700"/>
            <a:ext cx="1108261" cy="150118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" name="Google Shape;183;p6"/>
          <p:cNvGrpSpPr/>
          <p:nvPr/>
        </p:nvGrpSpPr>
        <p:grpSpPr>
          <a:xfrm flipH="1">
            <a:off x="7948767" y="4849936"/>
            <a:ext cx="858181" cy="689514"/>
            <a:chOff x="4649450" y="3527425"/>
            <a:chExt cx="1224050" cy="983475"/>
          </a:xfrm>
        </p:grpSpPr>
        <p:sp>
          <p:nvSpPr>
            <p:cNvPr id="184" name="Google Shape;184;p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/>
          <p:nvPr/>
        </p:nvSpPr>
        <p:spPr>
          <a:xfrm rot="1142206" flipH="1">
            <a:off x="8253163" y="2668388"/>
            <a:ext cx="1454876" cy="22568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2550000" y="1505388"/>
            <a:ext cx="4044000" cy="13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3" name="Google Shape;213;p8"/>
          <p:cNvSpPr/>
          <p:nvPr/>
        </p:nvSpPr>
        <p:spPr>
          <a:xfrm rot="-5400000">
            <a:off x="6123141" y="3933034"/>
            <a:ext cx="1121717" cy="151951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8"/>
          <p:cNvGrpSpPr/>
          <p:nvPr/>
        </p:nvGrpSpPr>
        <p:grpSpPr>
          <a:xfrm rot="-5400000">
            <a:off x="7033878" y="4296163"/>
            <a:ext cx="1299451" cy="1044057"/>
            <a:chOff x="4649450" y="3527425"/>
            <a:chExt cx="1224050" cy="983475"/>
          </a:xfrm>
        </p:grpSpPr>
        <p:sp>
          <p:nvSpPr>
            <p:cNvPr id="215" name="Google Shape;215;p8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8"/>
          <p:cNvSpPr/>
          <p:nvPr/>
        </p:nvSpPr>
        <p:spPr>
          <a:xfrm rot="-3298146">
            <a:off x="8027356" y="3835852"/>
            <a:ext cx="1121745" cy="151955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8"/>
          <p:cNvSpPr/>
          <p:nvPr/>
        </p:nvSpPr>
        <p:spPr>
          <a:xfrm rot="10800000" flipH="1">
            <a:off x="-258516" y="-299425"/>
            <a:ext cx="1249219" cy="169223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8"/>
          <p:cNvSpPr/>
          <p:nvPr/>
        </p:nvSpPr>
        <p:spPr>
          <a:xfrm rot="5400000">
            <a:off x="281375" y="-501557"/>
            <a:ext cx="924183" cy="125192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8"/>
          <p:cNvSpPr/>
          <p:nvPr/>
        </p:nvSpPr>
        <p:spPr>
          <a:xfrm rot="8874477">
            <a:off x="-443223" y="1661249"/>
            <a:ext cx="1344219" cy="182100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8"/>
          <p:cNvSpPr txBox="1">
            <a:spLocks noGrp="1"/>
          </p:cNvSpPr>
          <p:nvPr>
            <p:ph type="body" idx="1"/>
          </p:nvPr>
        </p:nvSpPr>
        <p:spPr>
          <a:xfrm>
            <a:off x="2550000" y="2833813"/>
            <a:ext cx="40440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23" name="Google Shape;223;p8"/>
          <p:cNvGrpSpPr/>
          <p:nvPr/>
        </p:nvGrpSpPr>
        <p:grpSpPr>
          <a:xfrm rot="5400000">
            <a:off x="-417547" y="927144"/>
            <a:ext cx="1091217" cy="899093"/>
            <a:chOff x="4626556" y="3501085"/>
            <a:chExt cx="1193630" cy="983475"/>
          </a:xfrm>
        </p:grpSpPr>
        <p:sp>
          <p:nvSpPr>
            <p:cNvPr id="224" name="Google Shape;224;p8"/>
            <p:cNvSpPr/>
            <p:nvPr/>
          </p:nvSpPr>
          <p:spPr>
            <a:xfrm>
              <a:off x="4626556" y="4118393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4809818" y="3586908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>
            <a:spLocks noGrp="1"/>
          </p:cNvSpPr>
          <p:nvPr>
            <p:ph type="title" hasCustomPrompt="1"/>
          </p:nvPr>
        </p:nvSpPr>
        <p:spPr>
          <a:xfrm>
            <a:off x="2510174" y="492028"/>
            <a:ext cx="1459200" cy="7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grpSp>
        <p:nvGrpSpPr>
          <p:cNvPr id="229" name="Google Shape;229;p9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230" name="Google Shape;230;p9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251" name="Google Shape;251;p9"/>
          <p:cNvSpPr txBox="1">
            <a:spLocks noGrp="1"/>
          </p:cNvSpPr>
          <p:nvPr>
            <p:ph type="title" idx="2"/>
          </p:nvPr>
        </p:nvSpPr>
        <p:spPr>
          <a:xfrm>
            <a:off x="4000500" y="605225"/>
            <a:ext cx="26931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2" name="Google Shape;252;p9"/>
          <p:cNvSpPr/>
          <p:nvPr/>
        </p:nvSpPr>
        <p:spPr>
          <a:xfrm rot="10800000" flipH="1">
            <a:off x="-379363" y="2210351"/>
            <a:ext cx="1526229" cy="20673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" name="Google Shape;253;p9"/>
          <p:cNvGrpSpPr/>
          <p:nvPr/>
        </p:nvGrpSpPr>
        <p:grpSpPr>
          <a:xfrm rot="10800000" flipH="1">
            <a:off x="-621477" y="1291315"/>
            <a:ext cx="1768018" cy="1420433"/>
            <a:chOff x="4649450" y="3527425"/>
            <a:chExt cx="1224050" cy="983475"/>
          </a:xfrm>
        </p:grpSpPr>
        <p:sp>
          <p:nvSpPr>
            <p:cNvPr id="254" name="Google Shape;254;p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9"/>
          <p:cNvSpPr/>
          <p:nvPr/>
        </p:nvSpPr>
        <p:spPr>
          <a:xfrm rot="10800000" flipH="1">
            <a:off x="-288050" y="-52570"/>
            <a:ext cx="1526229" cy="20673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9"/>
          <p:cNvSpPr/>
          <p:nvPr/>
        </p:nvSpPr>
        <p:spPr>
          <a:xfrm rot="5400000">
            <a:off x="327786" y="-658075"/>
            <a:ext cx="1407871" cy="190724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" name="Google Shape;259;p9"/>
          <p:cNvGrpSpPr/>
          <p:nvPr/>
        </p:nvGrpSpPr>
        <p:grpSpPr>
          <a:xfrm rot="10800000" flipH="1">
            <a:off x="1360085" y="-200139"/>
            <a:ext cx="1004945" cy="807433"/>
            <a:chOff x="4649450" y="3527425"/>
            <a:chExt cx="1224050" cy="983475"/>
          </a:xfrm>
        </p:grpSpPr>
        <p:sp>
          <p:nvSpPr>
            <p:cNvPr id="260" name="Google Shape;260;p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9"/>
          <p:cNvSpPr/>
          <p:nvPr/>
        </p:nvSpPr>
        <p:spPr>
          <a:xfrm flipH="1">
            <a:off x="7796137" y="3177326"/>
            <a:ext cx="1526229" cy="20673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23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3"/>
          <p:cNvSpPr txBox="1">
            <a:spLocks noGrp="1"/>
          </p:cNvSpPr>
          <p:nvPr>
            <p:ph type="subTitle" idx="1"/>
          </p:nvPr>
        </p:nvSpPr>
        <p:spPr>
          <a:xfrm>
            <a:off x="2100572" y="16493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56" name="Google Shape;356;p13"/>
          <p:cNvSpPr txBox="1">
            <a:spLocks noGrp="1"/>
          </p:cNvSpPr>
          <p:nvPr>
            <p:ph type="subTitle" idx="2"/>
          </p:nvPr>
        </p:nvSpPr>
        <p:spPr>
          <a:xfrm>
            <a:off x="2100575" y="2046200"/>
            <a:ext cx="256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3"/>
          </p:nvPr>
        </p:nvSpPr>
        <p:spPr>
          <a:xfrm>
            <a:off x="5968942" y="16493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58" name="Google Shape;358;p13"/>
          <p:cNvSpPr txBox="1">
            <a:spLocks noGrp="1"/>
          </p:cNvSpPr>
          <p:nvPr>
            <p:ph type="subTitle" idx="4"/>
          </p:nvPr>
        </p:nvSpPr>
        <p:spPr>
          <a:xfrm>
            <a:off x="5968950" y="2046200"/>
            <a:ext cx="256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9" name="Google Shape;359;p13"/>
          <p:cNvSpPr txBox="1">
            <a:spLocks noGrp="1"/>
          </p:cNvSpPr>
          <p:nvPr>
            <p:ph type="subTitle" idx="5"/>
          </p:nvPr>
        </p:nvSpPr>
        <p:spPr>
          <a:xfrm>
            <a:off x="2100572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subTitle" idx="6"/>
          </p:nvPr>
        </p:nvSpPr>
        <p:spPr>
          <a:xfrm>
            <a:off x="2100575" y="3670300"/>
            <a:ext cx="256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subTitle" idx="7"/>
          </p:nvPr>
        </p:nvSpPr>
        <p:spPr>
          <a:xfrm>
            <a:off x="5968942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8"/>
          </p:nvPr>
        </p:nvSpPr>
        <p:spPr>
          <a:xfrm>
            <a:off x="5968950" y="3670300"/>
            <a:ext cx="256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63" name="Google Shape;363;p13"/>
          <p:cNvSpPr/>
          <p:nvPr/>
        </p:nvSpPr>
        <p:spPr>
          <a:xfrm>
            <a:off x="-330758" y="1938567"/>
            <a:ext cx="949460" cy="12861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4" name="Google Shape;364;p13"/>
          <p:cNvGrpSpPr/>
          <p:nvPr/>
        </p:nvGrpSpPr>
        <p:grpSpPr>
          <a:xfrm>
            <a:off x="-512066" y="2985595"/>
            <a:ext cx="1099931" cy="883652"/>
            <a:chOff x="4649450" y="3527425"/>
            <a:chExt cx="1224050" cy="983475"/>
          </a:xfrm>
        </p:grpSpPr>
        <p:sp>
          <p:nvSpPr>
            <p:cNvPr id="365" name="Google Shape;365;p1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" name="Google Shape;368;p13"/>
          <p:cNvSpPr/>
          <p:nvPr/>
        </p:nvSpPr>
        <p:spPr>
          <a:xfrm>
            <a:off x="-187602" y="3198642"/>
            <a:ext cx="1099934" cy="149000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3"/>
          <p:cNvSpPr/>
          <p:nvPr/>
        </p:nvSpPr>
        <p:spPr>
          <a:xfrm rot="5400000" flipH="1">
            <a:off x="49752" y="4577793"/>
            <a:ext cx="625241" cy="84697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3"/>
          <p:cNvSpPr/>
          <p:nvPr/>
        </p:nvSpPr>
        <p:spPr>
          <a:xfrm rot="-5400000" flipH="1">
            <a:off x="7915835" y="-667214"/>
            <a:ext cx="1177625" cy="159534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3"/>
          <p:cNvGrpSpPr/>
          <p:nvPr/>
        </p:nvGrpSpPr>
        <p:grpSpPr>
          <a:xfrm rot="10800000">
            <a:off x="8551216" y="719282"/>
            <a:ext cx="949251" cy="762685"/>
            <a:chOff x="4649450" y="3527425"/>
            <a:chExt cx="1224050" cy="983475"/>
          </a:xfrm>
        </p:grpSpPr>
        <p:sp>
          <p:nvSpPr>
            <p:cNvPr id="372" name="Google Shape;372;p1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13"/>
          <p:cNvSpPr/>
          <p:nvPr/>
        </p:nvSpPr>
        <p:spPr>
          <a:xfrm rot="10800000">
            <a:off x="8467075" y="-103823"/>
            <a:ext cx="871249" cy="118012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13"/>
          <p:cNvGrpSpPr/>
          <p:nvPr/>
        </p:nvGrpSpPr>
        <p:grpSpPr>
          <a:xfrm>
            <a:off x="-187588" y="4234100"/>
            <a:ext cx="817665" cy="656961"/>
            <a:chOff x="4649450" y="3527425"/>
            <a:chExt cx="1224050" cy="983475"/>
          </a:xfrm>
        </p:grpSpPr>
        <p:sp>
          <p:nvSpPr>
            <p:cNvPr id="377" name="Google Shape;377;p1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13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55287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1" name="Google Shape;381;p13"/>
          <p:cNvSpPr txBox="1">
            <a:spLocks noGrp="1"/>
          </p:cNvSpPr>
          <p:nvPr>
            <p:ph type="title" idx="9" hasCustomPrompt="1"/>
          </p:nvPr>
        </p:nvSpPr>
        <p:spPr>
          <a:xfrm>
            <a:off x="1340795" y="2118688"/>
            <a:ext cx="5556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13" hasCustomPrompt="1"/>
          </p:nvPr>
        </p:nvSpPr>
        <p:spPr>
          <a:xfrm>
            <a:off x="1340788" y="3711250"/>
            <a:ext cx="5556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14" hasCustomPrompt="1"/>
          </p:nvPr>
        </p:nvSpPr>
        <p:spPr>
          <a:xfrm>
            <a:off x="5188225" y="2118700"/>
            <a:ext cx="6108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3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384" name="Google Shape;384;p13"/>
          <p:cNvSpPr txBox="1">
            <a:spLocks noGrp="1"/>
          </p:cNvSpPr>
          <p:nvPr>
            <p:ph type="title" idx="15" hasCustomPrompt="1"/>
          </p:nvPr>
        </p:nvSpPr>
        <p:spPr>
          <a:xfrm>
            <a:off x="5188225" y="3711250"/>
            <a:ext cx="6108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CUSTOM_24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4965475" y="2534838"/>
            <a:ext cx="30138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300" b="1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4716025" y="3309688"/>
            <a:ext cx="3512700" cy="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 hasCustomPrompt="1"/>
          </p:nvPr>
        </p:nvSpPr>
        <p:spPr>
          <a:xfrm>
            <a:off x="5803375" y="1391475"/>
            <a:ext cx="1338000" cy="12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4"/>
          <p:cNvSpPr/>
          <p:nvPr/>
        </p:nvSpPr>
        <p:spPr>
          <a:xfrm flipH="1">
            <a:off x="8227093" y="3480547"/>
            <a:ext cx="1327430" cy="179807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4"/>
          <p:cNvSpPr/>
          <p:nvPr/>
        </p:nvSpPr>
        <p:spPr>
          <a:xfrm rot="-5400000">
            <a:off x="8006258" y="4377911"/>
            <a:ext cx="874074" cy="118414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4"/>
          <p:cNvSpPr/>
          <p:nvPr/>
        </p:nvSpPr>
        <p:spPr>
          <a:xfrm rot="10800000" flipH="1">
            <a:off x="-198300" y="-153778"/>
            <a:ext cx="1036964" cy="140470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2" name="Google Shape;392;p14"/>
          <p:cNvGrpSpPr/>
          <p:nvPr/>
        </p:nvGrpSpPr>
        <p:grpSpPr>
          <a:xfrm rot="5400000">
            <a:off x="764528" y="-193301"/>
            <a:ext cx="754382" cy="606116"/>
            <a:chOff x="4649450" y="3527425"/>
            <a:chExt cx="1224050" cy="983475"/>
          </a:xfrm>
        </p:grpSpPr>
        <p:sp>
          <p:nvSpPr>
            <p:cNvPr id="393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396;p14"/>
          <p:cNvSpPr/>
          <p:nvPr/>
        </p:nvSpPr>
        <p:spPr>
          <a:xfrm rot="5400000">
            <a:off x="249861" y="-321600"/>
            <a:ext cx="767166" cy="103922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4"/>
          <p:cNvSpPr/>
          <p:nvPr/>
        </p:nvSpPr>
        <p:spPr>
          <a:xfrm rot="5400000">
            <a:off x="1459731" y="-557813"/>
            <a:ext cx="1115918" cy="151165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8" name="Google Shape;398;p14"/>
          <p:cNvGrpSpPr/>
          <p:nvPr/>
        </p:nvGrpSpPr>
        <p:grpSpPr>
          <a:xfrm flipH="1">
            <a:off x="7246780" y="4704871"/>
            <a:ext cx="874094" cy="702299"/>
            <a:chOff x="4649450" y="3527425"/>
            <a:chExt cx="1224050" cy="983475"/>
          </a:xfrm>
        </p:grpSpPr>
        <p:sp>
          <p:nvSpPr>
            <p:cNvPr id="39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600575"/>
            <a:ext cx="685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ue Ellen Francisco"/>
              <a:buNone/>
              <a:defRPr sz="30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2747175"/>
            <a:ext cx="7332000" cy="1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2" r:id="rId10"/>
    <p:sldLayoutId id="2147483663" r:id="rId11"/>
    <p:sldLayoutId id="2147483665" r:id="rId12"/>
    <p:sldLayoutId id="2147483675" r:id="rId13"/>
    <p:sldLayoutId id="2147483676" r:id="rId14"/>
    <p:sldLayoutId id="2147483677" r:id="rId15"/>
    <p:sldLayoutId id="214748367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35"/>
          <p:cNvSpPr/>
          <p:nvPr/>
        </p:nvSpPr>
        <p:spPr>
          <a:xfrm>
            <a:off x="1404853" y="1315462"/>
            <a:ext cx="6162844" cy="2012050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chemeClr val="lt2"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5"/>
          <p:cNvSpPr txBox="1">
            <a:spLocks noGrp="1"/>
          </p:cNvSpPr>
          <p:nvPr>
            <p:ph type="ctrTitle"/>
          </p:nvPr>
        </p:nvSpPr>
        <p:spPr>
          <a:xfrm>
            <a:off x="1657097" y="1978253"/>
            <a:ext cx="5796300" cy="10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latin typeface="Forte" panose="03060902040502070203" pitchFamily="66" charset="0"/>
              </a:rPr>
              <a:t>LARUTAN PENYANGGA</a:t>
            </a:r>
            <a:br>
              <a:rPr lang="en" sz="6000" dirty="0" smtClean="0">
                <a:latin typeface="Forte" panose="03060902040502070203" pitchFamily="66" charset="0"/>
              </a:rPr>
            </a:br>
            <a:r>
              <a:rPr lang="en" sz="6000" dirty="0" smtClean="0">
                <a:latin typeface="Forte" panose="03060902040502070203" pitchFamily="66" charset="0"/>
              </a:rPr>
              <a:t>(BUFFER)</a:t>
            </a:r>
            <a:endParaRPr sz="6000" dirty="0">
              <a:latin typeface="Forte" panose="03060902040502070203" pitchFamily="66" charset="0"/>
            </a:endParaRPr>
          </a:p>
        </p:txBody>
      </p:sp>
      <p:sp>
        <p:nvSpPr>
          <p:cNvPr id="931" name="Google Shape;931;p35"/>
          <p:cNvSpPr txBox="1">
            <a:spLocks noGrp="1"/>
          </p:cNvSpPr>
          <p:nvPr>
            <p:ph type="subTitle" idx="1"/>
          </p:nvPr>
        </p:nvSpPr>
        <p:spPr>
          <a:xfrm>
            <a:off x="2224725" y="3821350"/>
            <a:ext cx="45231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latin typeface="Baloo 2" panose="020B0604020202020204" charset="0"/>
                <a:cs typeface="Baloo 2" panose="020B0604020202020204" charset="0"/>
              </a:rPr>
              <a:t>BY KELOMPOK 4</a:t>
            </a:r>
            <a:endParaRPr sz="1800" b="1" dirty="0">
              <a:latin typeface="Baloo 2" panose="020B0604020202020204" charset="0"/>
              <a:cs typeface="Baloo 2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1538" y="395934"/>
            <a:ext cx="63494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>
                <a:solidFill>
                  <a:srgbClr val="981D04"/>
                </a:solidFill>
                <a:latin typeface="Sue Ellen Francisco"/>
                <a:sym typeface="Sue Ellen Francisco"/>
              </a:rPr>
              <a:t>APLIKASI LARUTAN PENYANGGA DALAM KEHIDUPAN SEHARI-HARI</a:t>
            </a:r>
            <a:endParaRPr lang="en-US" dirty="0"/>
          </a:p>
        </p:txBody>
      </p:sp>
      <p:sp>
        <p:nvSpPr>
          <p:cNvPr id="9" name="Google Shape;989;p41"/>
          <p:cNvSpPr/>
          <p:nvPr/>
        </p:nvSpPr>
        <p:spPr>
          <a:xfrm>
            <a:off x="1073826" y="1463837"/>
            <a:ext cx="4698323" cy="39353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Larutan Penyangga Pada Obat - obatan</a:t>
            </a:r>
            <a:endParaRPr sz="13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" name="Google Shape;2091;p66"/>
          <p:cNvSpPr/>
          <p:nvPr/>
        </p:nvSpPr>
        <p:spPr>
          <a:xfrm>
            <a:off x="1130494" y="1971171"/>
            <a:ext cx="7091531" cy="1715004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364456" y="2128838"/>
            <a:ext cx="6643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Dalam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obat-obatan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banyak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zat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aktif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yang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harus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berada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dalam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keadaan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pH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stabil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.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Perubahan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pH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akan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menyebabkan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khasiat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zat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aktif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tersebut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berkurang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atau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bahkan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hilang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.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Contohnya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pada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b="1" dirty="0" err="1" smtClean="0">
                <a:latin typeface="Baloo 2" panose="020B0604020202020204" charset="0"/>
                <a:cs typeface="Baloo 2" panose="020B0604020202020204" charset="0"/>
              </a:rPr>
              <a:t>obat</a:t>
            </a:r>
            <a:r>
              <a:rPr lang="en-US" b="1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b="1" dirty="0" err="1" smtClean="0">
                <a:latin typeface="Baloo 2" panose="020B0604020202020204" charset="0"/>
                <a:cs typeface="Baloo 2" panose="020B0604020202020204" charset="0"/>
              </a:rPr>
              <a:t>suntik</a:t>
            </a:r>
            <a:r>
              <a:rPr lang="en-US" b="1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dan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b="1" dirty="0" err="1" smtClean="0">
                <a:latin typeface="Baloo 2" panose="020B0604020202020204" charset="0"/>
                <a:cs typeface="Baloo 2" panose="020B0604020202020204" charset="0"/>
              </a:rPr>
              <a:t>obat</a:t>
            </a:r>
            <a:r>
              <a:rPr lang="en-US" b="1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b="1" dirty="0" err="1" smtClean="0">
                <a:latin typeface="Baloo 2" panose="020B0604020202020204" charset="0"/>
                <a:cs typeface="Baloo 2" panose="020B0604020202020204" charset="0"/>
              </a:rPr>
              <a:t>tetes</a:t>
            </a:r>
            <a:r>
              <a:rPr lang="en-US" b="1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b="1" dirty="0" err="1" smtClean="0">
                <a:latin typeface="Baloo 2" panose="020B0604020202020204" charset="0"/>
                <a:cs typeface="Baloo 2" panose="020B0604020202020204" charset="0"/>
              </a:rPr>
              <a:t>mata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.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Pada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obat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suntik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pH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harus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disesuaikan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dengan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pH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darah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agar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tidak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menimbulkan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alkalosis /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asidosis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pada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darah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.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Begitu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juga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dengan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obat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tetes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mata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, pH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untuk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obat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tetes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mata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harus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disesuaikan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dengan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pH air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mata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agar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tidak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perih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.</a:t>
            </a:r>
            <a:endParaRPr lang="en-US" dirty="0">
              <a:latin typeface="Baloo 2" panose="020B0604020202020204" charset="0"/>
              <a:cs typeface="Baloo 2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21732" y="1786920"/>
            <a:ext cx="54363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9600" b="1" dirty="0" smtClean="0">
                <a:solidFill>
                  <a:srgbClr val="981D04"/>
                </a:solidFill>
                <a:latin typeface="Sue Ellen Francisco"/>
                <a:sym typeface="Sue Ellen Francisco"/>
              </a:rPr>
              <a:t>Thank You !</a:t>
            </a:r>
            <a:endParaRPr lang="en-US" b="1" dirty="0"/>
          </a:p>
        </p:txBody>
      </p:sp>
      <p:grpSp>
        <p:nvGrpSpPr>
          <p:cNvPr id="21" name="Google Shape;2337;p72"/>
          <p:cNvGrpSpPr/>
          <p:nvPr/>
        </p:nvGrpSpPr>
        <p:grpSpPr>
          <a:xfrm rot="4237863">
            <a:off x="1309438" y="1983784"/>
            <a:ext cx="1255837" cy="732206"/>
            <a:chOff x="3927551" y="2773306"/>
            <a:chExt cx="745450" cy="360706"/>
          </a:xfrm>
        </p:grpSpPr>
        <p:sp>
          <p:nvSpPr>
            <p:cNvPr id="22" name="Google Shape;2338;p72"/>
            <p:cNvSpPr/>
            <p:nvPr/>
          </p:nvSpPr>
          <p:spPr>
            <a:xfrm>
              <a:off x="3988006" y="2915785"/>
              <a:ext cx="684995" cy="218228"/>
            </a:xfrm>
            <a:custGeom>
              <a:avLst/>
              <a:gdLst/>
              <a:ahLst/>
              <a:cxnLst/>
              <a:rect l="l" t="t" r="r" b="b"/>
              <a:pathLst>
                <a:path w="49130" h="15652" extrusionOk="0">
                  <a:moveTo>
                    <a:pt x="23294" y="0"/>
                  </a:moveTo>
                  <a:cubicBezTo>
                    <a:pt x="15464" y="0"/>
                    <a:pt x="7641" y="2972"/>
                    <a:pt x="408" y="5556"/>
                  </a:cubicBezTo>
                  <a:cubicBezTo>
                    <a:pt x="1" y="5692"/>
                    <a:pt x="103" y="6314"/>
                    <a:pt x="477" y="6314"/>
                  </a:cubicBezTo>
                  <a:cubicBezTo>
                    <a:pt x="521" y="6314"/>
                    <a:pt x="569" y="6305"/>
                    <a:pt x="621" y="6286"/>
                  </a:cubicBezTo>
                  <a:cubicBezTo>
                    <a:pt x="7975" y="3671"/>
                    <a:pt x="15659" y="813"/>
                    <a:pt x="23543" y="813"/>
                  </a:cubicBezTo>
                  <a:cubicBezTo>
                    <a:pt x="24914" y="813"/>
                    <a:pt x="26291" y="899"/>
                    <a:pt x="27673" y="1088"/>
                  </a:cubicBezTo>
                  <a:cubicBezTo>
                    <a:pt x="36062" y="2243"/>
                    <a:pt x="44087" y="8322"/>
                    <a:pt x="48342" y="15496"/>
                  </a:cubicBezTo>
                  <a:cubicBezTo>
                    <a:pt x="48424" y="15605"/>
                    <a:pt x="48534" y="15652"/>
                    <a:pt x="48641" y="15652"/>
                  </a:cubicBezTo>
                  <a:cubicBezTo>
                    <a:pt x="48891" y="15652"/>
                    <a:pt x="49130" y="15399"/>
                    <a:pt x="48981" y="15101"/>
                  </a:cubicBezTo>
                  <a:cubicBezTo>
                    <a:pt x="44664" y="7806"/>
                    <a:pt x="36853" y="2061"/>
                    <a:pt x="28524" y="480"/>
                  </a:cubicBezTo>
                  <a:cubicBezTo>
                    <a:pt x="26785" y="148"/>
                    <a:pt x="25039" y="0"/>
                    <a:pt x="23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39;p72"/>
            <p:cNvSpPr/>
            <p:nvPr/>
          </p:nvSpPr>
          <p:spPr>
            <a:xfrm>
              <a:off x="3927551" y="2943781"/>
              <a:ext cx="203672" cy="99229"/>
            </a:xfrm>
            <a:custGeom>
              <a:avLst/>
              <a:gdLst/>
              <a:ahLst/>
              <a:cxnLst/>
              <a:rect l="l" t="t" r="r" b="b"/>
              <a:pathLst>
                <a:path w="14608" h="7117" extrusionOk="0">
                  <a:moveTo>
                    <a:pt x="11511" y="765"/>
                  </a:moveTo>
                  <a:cubicBezTo>
                    <a:pt x="12171" y="765"/>
                    <a:pt x="12825" y="808"/>
                    <a:pt x="13458" y="916"/>
                  </a:cubicBezTo>
                  <a:lnTo>
                    <a:pt x="13458" y="916"/>
                  </a:lnTo>
                  <a:cubicBezTo>
                    <a:pt x="11682" y="3443"/>
                    <a:pt x="9216" y="5061"/>
                    <a:pt x="6264" y="5950"/>
                  </a:cubicBezTo>
                  <a:cubicBezTo>
                    <a:pt x="5375" y="6204"/>
                    <a:pt x="4412" y="6428"/>
                    <a:pt x="3468" y="6428"/>
                  </a:cubicBezTo>
                  <a:cubicBezTo>
                    <a:pt x="3057" y="6428"/>
                    <a:pt x="2649" y="6386"/>
                    <a:pt x="2252" y="6284"/>
                  </a:cubicBezTo>
                  <a:cubicBezTo>
                    <a:pt x="641" y="5859"/>
                    <a:pt x="1188" y="3974"/>
                    <a:pt x="2009" y="3153"/>
                  </a:cubicBezTo>
                  <a:cubicBezTo>
                    <a:pt x="3528" y="1664"/>
                    <a:pt x="6234" y="1299"/>
                    <a:pt x="8240" y="1026"/>
                  </a:cubicBezTo>
                  <a:cubicBezTo>
                    <a:pt x="9295" y="885"/>
                    <a:pt x="10410" y="765"/>
                    <a:pt x="11511" y="765"/>
                  </a:cubicBezTo>
                  <a:close/>
                  <a:moveTo>
                    <a:pt x="11401" y="1"/>
                  </a:moveTo>
                  <a:cubicBezTo>
                    <a:pt x="9667" y="1"/>
                    <a:pt x="7900" y="281"/>
                    <a:pt x="6264" y="600"/>
                  </a:cubicBezTo>
                  <a:cubicBezTo>
                    <a:pt x="4167" y="995"/>
                    <a:pt x="1036" y="1877"/>
                    <a:pt x="489" y="4278"/>
                  </a:cubicBezTo>
                  <a:cubicBezTo>
                    <a:pt x="1" y="6533"/>
                    <a:pt x="1914" y="7117"/>
                    <a:pt x="3697" y="7117"/>
                  </a:cubicBezTo>
                  <a:cubicBezTo>
                    <a:pt x="4245" y="7117"/>
                    <a:pt x="4781" y="7062"/>
                    <a:pt x="5231" y="6983"/>
                  </a:cubicBezTo>
                  <a:cubicBezTo>
                    <a:pt x="9030" y="6284"/>
                    <a:pt x="12374" y="4065"/>
                    <a:pt x="14441" y="813"/>
                  </a:cubicBezTo>
                  <a:cubicBezTo>
                    <a:pt x="14607" y="521"/>
                    <a:pt x="14360" y="258"/>
                    <a:pt x="14100" y="258"/>
                  </a:cubicBezTo>
                  <a:cubicBezTo>
                    <a:pt x="14085" y="258"/>
                    <a:pt x="14070" y="259"/>
                    <a:pt x="14054" y="261"/>
                  </a:cubicBezTo>
                  <a:lnTo>
                    <a:pt x="14054" y="261"/>
                  </a:lnTo>
                  <a:cubicBezTo>
                    <a:pt x="13194" y="76"/>
                    <a:pt x="12302" y="1"/>
                    <a:pt x="11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40;p72"/>
            <p:cNvSpPr/>
            <p:nvPr/>
          </p:nvSpPr>
          <p:spPr>
            <a:xfrm>
              <a:off x="4040304" y="2803324"/>
              <a:ext cx="189493" cy="126138"/>
            </a:xfrm>
            <a:custGeom>
              <a:avLst/>
              <a:gdLst/>
              <a:ahLst/>
              <a:cxnLst/>
              <a:rect l="l" t="t" r="r" b="b"/>
              <a:pathLst>
                <a:path w="13591" h="9047" extrusionOk="0">
                  <a:moveTo>
                    <a:pt x="7421" y="699"/>
                  </a:moveTo>
                  <a:cubicBezTo>
                    <a:pt x="8710" y="699"/>
                    <a:pt x="9662" y="1777"/>
                    <a:pt x="10305" y="2771"/>
                  </a:cubicBezTo>
                  <a:cubicBezTo>
                    <a:pt x="11391" y="4386"/>
                    <a:pt x="11916" y="6307"/>
                    <a:pt x="12533" y="8137"/>
                  </a:cubicBezTo>
                  <a:lnTo>
                    <a:pt x="12533" y="8137"/>
                  </a:lnTo>
                  <a:cubicBezTo>
                    <a:pt x="9780" y="7442"/>
                    <a:pt x="2480" y="5293"/>
                    <a:pt x="3831" y="2619"/>
                  </a:cubicBezTo>
                  <a:cubicBezTo>
                    <a:pt x="4408" y="1464"/>
                    <a:pt x="6110" y="796"/>
                    <a:pt x="7265" y="704"/>
                  </a:cubicBezTo>
                  <a:cubicBezTo>
                    <a:pt x="7318" y="701"/>
                    <a:pt x="7370" y="699"/>
                    <a:pt x="7421" y="699"/>
                  </a:cubicBezTo>
                  <a:close/>
                  <a:moveTo>
                    <a:pt x="7319" y="1"/>
                  </a:moveTo>
                  <a:cubicBezTo>
                    <a:pt x="5954" y="1"/>
                    <a:pt x="4541" y="685"/>
                    <a:pt x="3527" y="1768"/>
                  </a:cubicBezTo>
                  <a:cubicBezTo>
                    <a:pt x="1" y="5507"/>
                    <a:pt x="10974" y="8577"/>
                    <a:pt x="13010" y="9033"/>
                  </a:cubicBezTo>
                  <a:cubicBezTo>
                    <a:pt x="13047" y="9042"/>
                    <a:pt x="13083" y="9046"/>
                    <a:pt x="13117" y="9046"/>
                  </a:cubicBezTo>
                  <a:cubicBezTo>
                    <a:pt x="13431" y="9046"/>
                    <a:pt x="13590" y="8673"/>
                    <a:pt x="13443" y="8450"/>
                  </a:cubicBezTo>
                  <a:lnTo>
                    <a:pt x="13443" y="8450"/>
                  </a:lnTo>
                  <a:cubicBezTo>
                    <a:pt x="13441" y="8442"/>
                    <a:pt x="13438" y="8433"/>
                    <a:pt x="13436" y="8425"/>
                  </a:cubicBezTo>
                  <a:cubicBezTo>
                    <a:pt x="12554" y="5993"/>
                    <a:pt x="11916" y="3349"/>
                    <a:pt x="10183" y="1343"/>
                  </a:cubicBezTo>
                  <a:cubicBezTo>
                    <a:pt x="9391" y="405"/>
                    <a:pt x="8369" y="1"/>
                    <a:pt x="7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41;p72"/>
            <p:cNvSpPr/>
            <p:nvPr/>
          </p:nvSpPr>
          <p:spPr>
            <a:xfrm>
              <a:off x="4188206" y="2915241"/>
              <a:ext cx="155124" cy="143259"/>
            </a:xfrm>
            <a:custGeom>
              <a:avLst/>
              <a:gdLst/>
              <a:ahLst/>
              <a:cxnLst/>
              <a:rect l="l" t="t" r="r" b="b"/>
              <a:pathLst>
                <a:path w="11126" h="10275" extrusionOk="0">
                  <a:moveTo>
                    <a:pt x="9919" y="863"/>
                  </a:moveTo>
                  <a:lnTo>
                    <a:pt x="9919" y="863"/>
                  </a:lnTo>
                  <a:cubicBezTo>
                    <a:pt x="10536" y="4710"/>
                    <a:pt x="8294" y="9419"/>
                    <a:pt x="4197" y="9419"/>
                  </a:cubicBezTo>
                  <a:cubicBezTo>
                    <a:pt x="3789" y="9419"/>
                    <a:pt x="3363" y="9372"/>
                    <a:pt x="2919" y="9273"/>
                  </a:cubicBezTo>
                  <a:cubicBezTo>
                    <a:pt x="153" y="8665"/>
                    <a:pt x="2828" y="5443"/>
                    <a:pt x="3740" y="4471"/>
                  </a:cubicBezTo>
                  <a:cubicBezTo>
                    <a:pt x="5406" y="2683"/>
                    <a:pt x="7737" y="1802"/>
                    <a:pt x="9919" y="863"/>
                  </a:cubicBezTo>
                  <a:close/>
                  <a:moveTo>
                    <a:pt x="10261" y="1"/>
                  </a:moveTo>
                  <a:cubicBezTo>
                    <a:pt x="10161" y="1"/>
                    <a:pt x="10057" y="40"/>
                    <a:pt x="9977" y="110"/>
                  </a:cubicBezTo>
                  <a:lnTo>
                    <a:pt x="9977" y="110"/>
                  </a:lnTo>
                  <a:cubicBezTo>
                    <a:pt x="9950" y="100"/>
                    <a:pt x="9921" y="95"/>
                    <a:pt x="9890" y="95"/>
                  </a:cubicBezTo>
                  <a:cubicBezTo>
                    <a:pt x="9849" y="95"/>
                    <a:pt x="9805" y="104"/>
                    <a:pt x="9758" y="124"/>
                  </a:cubicBezTo>
                  <a:lnTo>
                    <a:pt x="9758" y="155"/>
                  </a:lnTo>
                  <a:cubicBezTo>
                    <a:pt x="6962" y="1310"/>
                    <a:pt x="4256" y="2434"/>
                    <a:pt x="2372" y="4896"/>
                  </a:cubicBezTo>
                  <a:cubicBezTo>
                    <a:pt x="1247" y="6386"/>
                    <a:pt x="1" y="8757"/>
                    <a:pt x="2220" y="9851"/>
                  </a:cubicBezTo>
                  <a:cubicBezTo>
                    <a:pt x="2822" y="10144"/>
                    <a:pt x="3458" y="10274"/>
                    <a:pt x="4096" y="10274"/>
                  </a:cubicBezTo>
                  <a:cubicBezTo>
                    <a:pt x="5902" y="10274"/>
                    <a:pt x="7723" y="9231"/>
                    <a:pt x="8846" y="7906"/>
                  </a:cubicBezTo>
                  <a:cubicBezTo>
                    <a:pt x="10579" y="5869"/>
                    <a:pt x="11126" y="2860"/>
                    <a:pt x="10579" y="276"/>
                  </a:cubicBezTo>
                  <a:cubicBezTo>
                    <a:pt x="10543" y="84"/>
                    <a:pt x="10407" y="1"/>
                    <a:pt x="10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42;p72"/>
            <p:cNvSpPr/>
            <p:nvPr/>
          </p:nvSpPr>
          <p:spPr>
            <a:xfrm>
              <a:off x="4245705" y="2917374"/>
              <a:ext cx="90529" cy="117591"/>
            </a:xfrm>
            <a:custGeom>
              <a:avLst/>
              <a:gdLst/>
              <a:ahLst/>
              <a:cxnLst/>
              <a:rect l="l" t="t" r="r" b="b"/>
              <a:pathLst>
                <a:path w="6493" h="8434" extrusionOk="0">
                  <a:moveTo>
                    <a:pt x="5971" y="0"/>
                  </a:moveTo>
                  <a:cubicBezTo>
                    <a:pt x="5851" y="0"/>
                    <a:pt x="5727" y="54"/>
                    <a:pt x="5634" y="184"/>
                  </a:cubicBezTo>
                  <a:cubicBezTo>
                    <a:pt x="3841" y="2768"/>
                    <a:pt x="2078" y="5382"/>
                    <a:pt x="193" y="7905"/>
                  </a:cubicBezTo>
                  <a:cubicBezTo>
                    <a:pt x="0" y="8162"/>
                    <a:pt x="276" y="8434"/>
                    <a:pt x="551" y="8434"/>
                  </a:cubicBezTo>
                  <a:cubicBezTo>
                    <a:pt x="666" y="8434"/>
                    <a:pt x="781" y="8386"/>
                    <a:pt x="862" y="8269"/>
                  </a:cubicBezTo>
                  <a:cubicBezTo>
                    <a:pt x="2746" y="5746"/>
                    <a:pt x="4509" y="3132"/>
                    <a:pt x="6303" y="549"/>
                  </a:cubicBezTo>
                  <a:cubicBezTo>
                    <a:pt x="6492" y="275"/>
                    <a:pt x="6243" y="0"/>
                    <a:pt x="59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43;p72"/>
            <p:cNvSpPr/>
            <p:nvPr/>
          </p:nvSpPr>
          <p:spPr>
            <a:xfrm>
              <a:off x="4300946" y="2773306"/>
              <a:ext cx="102561" cy="156268"/>
            </a:xfrm>
            <a:custGeom>
              <a:avLst/>
              <a:gdLst/>
              <a:ahLst/>
              <a:cxnLst/>
              <a:rect l="l" t="t" r="r" b="b"/>
              <a:pathLst>
                <a:path w="7356" h="11208" extrusionOk="0">
                  <a:moveTo>
                    <a:pt x="3401" y="806"/>
                  </a:moveTo>
                  <a:cubicBezTo>
                    <a:pt x="3669" y="806"/>
                    <a:pt x="3930" y="867"/>
                    <a:pt x="4164" y="1003"/>
                  </a:cubicBezTo>
                  <a:cubicBezTo>
                    <a:pt x="5654" y="1854"/>
                    <a:pt x="5897" y="4681"/>
                    <a:pt x="6079" y="6170"/>
                  </a:cubicBezTo>
                  <a:cubicBezTo>
                    <a:pt x="6219" y="7487"/>
                    <a:pt x="6359" y="8959"/>
                    <a:pt x="6143" y="10276"/>
                  </a:cubicBezTo>
                  <a:lnTo>
                    <a:pt x="6143" y="10276"/>
                  </a:lnTo>
                  <a:cubicBezTo>
                    <a:pt x="4414" y="9217"/>
                    <a:pt x="2939" y="7509"/>
                    <a:pt x="1915" y="5775"/>
                  </a:cubicBezTo>
                  <a:cubicBezTo>
                    <a:pt x="1246" y="4681"/>
                    <a:pt x="760" y="3283"/>
                    <a:pt x="1368" y="2067"/>
                  </a:cubicBezTo>
                  <a:cubicBezTo>
                    <a:pt x="1733" y="1359"/>
                    <a:pt x="2596" y="806"/>
                    <a:pt x="3401" y="806"/>
                  </a:cubicBezTo>
                  <a:close/>
                  <a:moveTo>
                    <a:pt x="3313" y="0"/>
                  </a:moveTo>
                  <a:cubicBezTo>
                    <a:pt x="882" y="0"/>
                    <a:pt x="0" y="2705"/>
                    <a:pt x="547" y="4620"/>
                  </a:cubicBezTo>
                  <a:cubicBezTo>
                    <a:pt x="1277" y="7204"/>
                    <a:pt x="3769" y="9909"/>
                    <a:pt x="6110" y="11155"/>
                  </a:cubicBezTo>
                  <a:cubicBezTo>
                    <a:pt x="6173" y="11192"/>
                    <a:pt x="6237" y="11208"/>
                    <a:pt x="6296" y="11208"/>
                  </a:cubicBezTo>
                  <a:cubicBezTo>
                    <a:pt x="6420" y="11208"/>
                    <a:pt x="6529" y="11140"/>
                    <a:pt x="6600" y="11043"/>
                  </a:cubicBezTo>
                  <a:lnTo>
                    <a:pt x="6600" y="11043"/>
                  </a:lnTo>
                  <a:cubicBezTo>
                    <a:pt x="6696" y="11006"/>
                    <a:pt x="6775" y="10925"/>
                    <a:pt x="6809" y="10791"/>
                  </a:cubicBezTo>
                  <a:cubicBezTo>
                    <a:pt x="7356" y="8237"/>
                    <a:pt x="7234" y="0"/>
                    <a:pt x="3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44;p72"/>
            <p:cNvSpPr/>
            <p:nvPr/>
          </p:nvSpPr>
          <p:spPr>
            <a:xfrm>
              <a:off x="4341672" y="2819916"/>
              <a:ext cx="51852" cy="104290"/>
            </a:xfrm>
            <a:custGeom>
              <a:avLst/>
              <a:gdLst/>
              <a:ahLst/>
              <a:cxnLst/>
              <a:rect l="l" t="t" r="r" b="b"/>
              <a:pathLst>
                <a:path w="3719" h="7480" extrusionOk="0">
                  <a:moveTo>
                    <a:pt x="535" y="0"/>
                  </a:moveTo>
                  <a:cubicBezTo>
                    <a:pt x="280" y="0"/>
                    <a:pt x="1" y="282"/>
                    <a:pt x="149" y="578"/>
                  </a:cubicBezTo>
                  <a:cubicBezTo>
                    <a:pt x="1213" y="2706"/>
                    <a:pt x="2307" y="4864"/>
                    <a:pt x="2915" y="7204"/>
                  </a:cubicBezTo>
                  <a:cubicBezTo>
                    <a:pt x="2963" y="7397"/>
                    <a:pt x="3106" y="7480"/>
                    <a:pt x="3254" y="7480"/>
                  </a:cubicBezTo>
                  <a:cubicBezTo>
                    <a:pt x="3481" y="7480"/>
                    <a:pt x="3718" y="7286"/>
                    <a:pt x="3645" y="6992"/>
                  </a:cubicBezTo>
                  <a:cubicBezTo>
                    <a:pt x="3037" y="4621"/>
                    <a:pt x="1912" y="2402"/>
                    <a:pt x="818" y="183"/>
                  </a:cubicBezTo>
                  <a:cubicBezTo>
                    <a:pt x="753" y="54"/>
                    <a:pt x="647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45;p72"/>
            <p:cNvSpPr/>
            <p:nvPr/>
          </p:nvSpPr>
          <p:spPr>
            <a:xfrm>
              <a:off x="4125451" y="2847062"/>
              <a:ext cx="95116" cy="80490"/>
            </a:xfrm>
            <a:custGeom>
              <a:avLst/>
              <a:gdLst/>
              <a:ahLst/>
              <a:cxnLst/>
              <a:rect l="l" t="t" r="r" b="b"/>
              <a:pathLst>
                <a:path w="6822" h="5773" extrusionOk="0">
                  <a:moveTo>
                    <a:pt x="550" y="1"/>
                  </a:moveTo>
                  <a:cubicBezTo>
                    <a:pt x="275" y="1"/>
                    <a:pt x="0" y="266"/>
                    <a:pt x="216" y="546"/>
                  </a:cubicBezTo>
                  <a:cubicBezTo>
                    <a:pt x="1766" y="2613"/>
                    <a:pt x="3955" y="4102"/>
                    <a:pt x="5961" y="5683"/>
                  </a:cubicBezTo>
                  <a:cubicBezTo>
                    <a:pt x="6042" y="5746"/>
                    <a:pt x="6130" y="5772"/>
                    <a:pt x="6215" y="5772"/>
                  </a:cubicBezTo>
                  <a:cubicBezTo>
                    <a:pt x="6541" y="5772"/>
                    <a:pt x="6822" y="5377"/>
                    <a:pt x="6508" y="5136"/>
                  </a:cubicBezTo>
                  <a:cubicBezTo>
                    <a:pt x="4563" y="3616"/>
                    <a:pt x="2374" y="2157"/>
                    <a:pt x="854" y="151"/>
                  </a:cubicBezTo>
                  <a:cubicBezTo>
                    <a:pt x="775" y="45"/>
                    <a:pt x="662" y="1"/>
                    <a:pt x="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46;p72"/>
            <p:cNvSpPr/>
            <p:nvPr/>
          </p:nvSpPr>
          <p:spPr>
            <a:xfrm>
              <a:off x="4447147" y="2825925"/>
              <a:ext cx="101724" cy="145894"/>
            </a:xfrm>
            <a:custGeom>
              <a:avLst/>
              <a:gdLst/>
              <a:ahLst/>
              <a:cxnLst/>
              <a:rect l="l" t="t" r="r" b="b"/>
              <a:pathLst>
                <a:path w="7296" h="10464" extrusionOk="0">
                  <a:moveTo>
                    <a:pt x="4661" y="803"/>
                  </a:moveTo>
                  <a:cubicBezTo>
                    <a:pt x="4973" y="803"/>
                    <a:pt x="5285" y="907"/>
                    <a:pt x="5563" y="1150"/>
                  </a:cubicBezTo>
                  <a:cubicBezTo>
                    <a:pt x="6262" y="1789"/>
                    <a:pt x="6293" y="3156"/>
                    <a:pt x="6293" y="4007"/>
                  </a:cubicBezTo>
                  <a:cubicBezTo>
                    <a:pt x="6321" y="6076"/>
                    <a:pt x="5108" y="7643"/>
                    <a:pt x="4081" y="9274"/>
                  </a:cubicBezTo>
                  <a:lnTo>
                    <a:pt x="4081" y="9274"/>
                  </a:lnTo>
                  <a:cubicBezTo>
                    <a:pt x="3321" y="7025"/>
                    <a:pt x="2315" y="4545"/>
                    <a:pt x="2919" y="2214"/>
                  </a:cubicBezTo>
                  <a:cubicBezTo>
                    <a:pt x="3114" y="1454"/>
                    <a:pt x="3883" y="803"/>
                    <a:pt x="4661" y="803"/>
                  </a:cubicBezTo>
                  <a:close/>
                  <a:moveTo>
                    <a:pt x="4757" y="0"/>
                  </a:moveTo>
                  <a:cubicBezTo>
                    <a:pt x="4580" y="0"/>
                    <a:pt x="4393" y="27"/>
                    <a:pt x="4195" y="86"/>
                  </a:cubicBezTo>
                  <a:cubicBezTo>
                    <a:pt x="1" y="1333"/>
                    <a:pt x="2736" y="7473"/>
                    <a:pt x="3557" y="10178"/>
                  </a:cubicBezTo>
                  <a:cubicBezTo>
                    <a:pt x="3619" y="10377"/>
                    <a:pt x="3778" y="10464"/>
                    <a:pt x="3934" y="10464"/>
                  </a:cubicBezTo>
                  <a:cubicBezTo>
                    <a:pt x="4101" y="10464"/>
                    <a:pt x="4265" y="10363"/>
                    <a:pt x="4300" y="10193"/>
                  </a:cubicBezTo>
                  <a:lnTo>
                    <a:pt x="4300" y="10193"/>
                  </a:lnTo>
                  <a:cubicBezTo>
                    <a:pt x="4377" y="10169"/>
                    <a:pt x="4448" y="10116"/>
                    <a:pt x="4499" y="10026"/>
                  </a:cubicBezTo>
                  <a:cubicBezTo>
                    <a:pt x="5958" y="7655"/>
                    <a:pt x="7296" y="5740"/>
                    <a:pt x="6992" y="2852"/>
                  </a:cubicBezTo>
                  <a:cubicBezTo>
                    <a:pt x="6857" y="1641"/>
                    <a:pt x="6126" y="0"/>
                    <a:pt x="4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47;p72"/>
            <p:cNvSpPr/>
            <p:nvPr/>
          </p:nvSpPr>
          <p:spPr>
            <a:xfrm>
              <a:off x="4497577" y="2858885"/>
              <a:ext cx="15365" cy="109379"/>
            </a:xfrm>
            <a:custGeom>
              <a:avLst/>
              <a:gdLst/>
              <a:ahLst/>
              <a:cxnLst/>
              <a:rect l="l" t="t" r="r" b="b"/>
              <a:pathLst>
                <a:path w="1102" h="7845" extrusionOk="0">
                  <a:moveTo>
                    <a:pt x="631" y="0"/>
                  </a:moveTo>
                  <a:cubicBezTo>
                    <a:pt x="488" y="0"/>
                    <a:pt x="359" y="83"/>
                    <a:pt x="335" y="276"/>
                  </a:cubicBezTo>
                  <a:cubicBezTo>
                    <a:pt x="1" y="2677"/>
                    <a:pt x="274" y="5078"/>
                    <a:pt x="62" y="7479"/>
                  </a:cubicBezTo>
                  <a:cubicBezTo>
                    <a:pt x="46" y="7723"/>
                    <a:pt x="229" y="7844"/>
                    <a:pt x="419" y="7844"/>
                  </a:cubicBezTo>
                  <a:cubicBezTo>
                    <a:pt x="609" y="7844"/>
                    <a:pt x="806" y="7723"/>
                    <a:pt x="821" y="7479"/>
                  </a:cubicBezTo>
                  <a:cubicBezTo>
                    <a:pt x="1034" y="5139"/>
                    <a:pt x="730" y="2798"/>
                    <a:pt x="1065" y="488"/>
                  </a:cubicBezTo>
                  <a:cubicBezTo>
                    <a:pt x="1101" y="194"/>
                    <a:pt x="849" y="0"/>
                    <a:pt x="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2337;p72"/>
          <p:cNvGrpSpPr/>
          <p:nvPr/>
        </p:nvGrpSpPr>
        <p:grpSpPr>
          <a:xfrm rot="4237863">
            <a:off x="6419601" y="2004939"/>
            <a:ext cx="1255837" cy="732206"/>
            <a:chOff x="3927551" y="2773306"/>
            <a:chExt cx="745450" cy="360706"/>
          </a:xfrm>
        </p:grpSpPr>
        <p:sp>
          <p:nvSpPr>
            <p:cNvPr id="33" name="Google Shape;2338;p72"/>
            <p:cNvSpPr/>
            <p:nvPr/>
          </p:nvSpPr>
          <p:spPr>
            <a:xfrm>
              <a:off x="3988006" y="2915785"/>
              <a:ext cx="684995" cy="218228"/>
            </a:xfrm>
            <a:custGeom>
              <a:avLst/>
              <a:gdLst/>
              <a:ahLst/>
              <a:cxnLst/>
              <a:rect l="l" t="t" r="r" b="b"/>
              <a:pathLst>
                <a:path w="49130" h="15652" extrusionOk="0">
                  <a:moveTo>
                    <a:pt x="23294" y="0"/>
                  </a:moveTo>
                  <a:cubicBezTo>
                    <a:pt x="15464" y="0"/>
                    <a:pt x="7641" y="2972"/>
                    <a:pt x="408" y="5556"/>
                  </a:cubicBezTo>
                  <a:cubicBezTo>
                    <a:pt x="1" y="5692"/>
                    <a:pt x="103" y="6314"/>
                    <a:pt x="477" y="6314"/>
                  </a:cubicBezTo>
                  <a:cubicBezTo>
                    <a:pt x="521" y="6314"/>
                    <a:pt x="569" y="6305"/>
                    <a:pt x="621" y="6286"/>
                  </a:cubicBezTo>
                  <a:cubicBezTo>
                    <a:pt x="7975" y="3671"/>
                    <a:pt x="15659" y="813"/>
                    <a:pt x="23543" y="813"/>
                  </a:cubicBezTo>
                  <a:cubicBezTo>
                    <a:pt x="24914" y="813"/>
                    <a:pt x="26291" y="899"/>
                    <a:pt x="27673" y="1088"/>
                  </a:cubicBezTo>
                  <a:cubicBezTo>
                    <a:pt x="36062" y="2243"/>
                    <a:pt x="44087" y="8322"/>
                    <a:pt x="48342" y="15496"/>
                  </a:cubicBezTo>
                  <a:cubicBezTo>
                    <a:pt x="48424" y="15605"/>
                    <a:pt x="48534" y="15652"/>
                    <a:pt x="48641" y="15652"/>
                  </a:cubicBezTo>
                  <a:cubicBezTo>
                    <a:pt x="48891" y="15652"/>
                    <a:pt x="49130" y="15399"/>
                    <a:pt x="48981" y="15101"/>
                  </a:cubicBezTo>
                  <a:cubicBezTo>
                    <a:pt x="44664" y="7806"/>
                    <a:pt x="36853" y="2061"/>
                    <a:pt x="28524" y="480"/>
                  </a:cubicBezTo>
                  <a:cubicBezTo>
                    <a:pt x="26785" y="148"/>
                    <a:pt x="25039" y="0"/>
                    <a:pt x="23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39;p72"/>
            <p:cNvSpPr/>
            <p:nvPr/>
          </p:nvSpPr>
          <p:spPr>
            <a:xfrm>
              <a:off x="3927551" y="2943781"/>
              <a:ext cx="203672" cy="99229"/>
            </a:xfrm>
            <a:custGeom>
              <a:avLst/>
              <a:gdLst/>
              <a:ahLst/>
              <a:cxnLst/>
              <a:rect l="l" t="t" r="r" b="b"/>
              <a:pathLst>
                <a:path w="14608" h="7117" extrusionOk="0">
                  <a:moveTo>
                    <a:pt x="11511" y="765"/>
                  </a:moveTo>
                  <a:cubicBezTo>
                    <a:pt x="12171" y="765"/>
                    <a:pt x="12825" y="808"/>
                    <a:pt x="13458" y="916"/>
                  </a:cubicBezTo>
                  <a:lnTo>
                    <a:pt x="13458" y="916"/>
                  </a:lnTo>
                  <a:cubicBezTo>
                    <a:pt x="11682" y="3443"/>
                    <a:pt x="9216" y="5061"/>
                    <a:pt x="6264" y="5950"/>
                  </a:cubicBezTo>
                  <a:cubicBezTo>
                    <a:pt x="5375" y="6204"/>
                    <a:pt x="4412" y="6428"/>
                    <a:pt x="3468" y="6428"/>
                  </a:cubicBezTo>
                  <a:cubicBezTo>
                    <a:pt x="3057" y="6428"/>
                    <a:pt x="2649" y="6386"/>
                    <a:pt x="2252" y="6284"/>
                  </a:cubicBezTo>
                  <a:cubicBezTo>
                    <a:pt x="641" y="5859"/>
                    <a:pt x="1188" y="3974"/>
                    <a:pt x="2009" y="3153"/>
                  </a:cubicBezTo>
                  <a:cubicBezTo>
                    <a:pt x="3528" y="1664"/>
                    <a:pt x="6234" y="1299"/>
                    <a:pt x="8240" y="1026"/>
                  </a:cubicBezTo>
                  <a:cubicBezTo>
                    <a:pt x="9295" y="885"/>
                    <a:pt x="10410" y="765"/>
                    <a:pt x="11511" y="765"/>
                  </a:cubicBezTo>
                  <a:close/>
                  <a:moveTo>
                    <a:pt x="11401" y="1"/>
                  </a:moveTo>
                  <a:cubicBezTo>
                    <a:pt x="9667" y="1"/>
                    <a:pt x="7900" y="281"/>
                    <a:pt x="6264" y="600"/>
                  </a:cubicBezTo>
                  <a:cubicBezTo>
                    <a:pt x="4167" y="995"/>
                    <a:pt x="1036" y="1877"/>
                    <a:pt x="489" y="4278"/>
                  </a:cubicBezTo>
                  <a:cubicBezTo>
                    <a:pt x="1" y="6533"/>
                    <a:pt x="1914" y="7117"/>
                    <a:pt x="3697" y="7117"/>
                  </a:cubicBezTo>
                  <a:cubicBezTo>
                    <a:pt x="4245" y="7117"/>
                    <a:pt x="4781" y="7062"/>
                    <a:pt x="5231" y="6983"/>
                  </a:cubicBezTo>
                  <a:cubicBezTo>
                    <a:pt x="9030" y="6284"/>
                    <a:pt x="12374" y="4065"/>
                    <a:pt x="14441" y="813"/>
                  </a:cubicBezTo>
                  <a:cubicBezTo>
                    <a:pt x="14607" y="521"/>
                    <a:pt x="14360" y="258"/>
                    <a:pt x="14100" y="258"/>
                  </a:cubicBezTo>
                  <a:cubicBezTo>
                    <a:pt x="14085" y="258"/>
                    <a:pt x="14070" y="259"/>
                    <a:pt x="14054" y="261"/>
                  </a:cubicBezTo>
                  <a:lnTo>
                    <a:pt x="14054" y="261"/>
                  </a:lnTo>
                  <a:cubicBezTo>
                    <a:pt x="13194" y="76"/>
                    <a:pt x="12302" y="1"/>
                    <a:pt x="11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40;p72"/>
            <p:cNvSpPr/>
            <p:nvPr/>
          </p:nvSpPr>
          <p:spPr>
            <a:xfrm>
              <a:off x="4040304" y="2803324"/>
              <a:ext cx="189493" cy="126138"/>
            </a:xfrm>
            <a:custGeom>
              <a:avLst/>
              <a:gdLst/>
              <a:ahLst/>
              <a:cxnLst/>
              <a:rect l="l" t="t" r="r" b="b"/>
              <a:pathLst>
                <a:path w="13591" h="9047" extrusionOk="0">
                  <a:moveTo>
                    <a:pt x="7421" y="699"/>
                  </a:moveTo>
                  <a:cubicBezTo>
                    <a:pt x="8710" y="699"/>
                    <a:pt x="9662" y="1777"/>
                    <a:pt x="10305" y="2771"/>
                  </a:cubicBezTo>
                  <a:cubicBezTo>
                    <a:pt x="11391" y="4386"/>
                    <a:pt x="11916" y="6307"/>
                    <a:pt x="12533" y="8137"/>
                  </a:cubicBezTo>
                  <a:lnTo>
                    <a:pt x="12533" y="8137"/>
                  </a:lnTo>
                  <a:cubicBezTo>
                    <a:pt x="9780" y="7442"/>
                    <a:pt x="2480" y="5293"/>
                    <a:pt x="3831" y="2619"/>
                  </a:cubicBezTo>
                  <a:cubicBezTo>
                    <a:pt x="4408" y="1464"/>
                    <a:pt x="6110" y="796"/>
                    <a:pt x="7265" y="704"/>
                  </a:cubicBezTo>
                  <a:cubicBezTo>
                    <a:pt x="7318" y="701"/>
                    <a:pt x="7370" y="699"/>
                    <a:pt x="7421" y="699"/>
                  </a:cubicBezTo>
                  <a:close/>
                  <a:moveTo>
                    <a:pt x="7319" y="1"/>
                  </a:moveTo>
                  <a:cubicBezTo>
                    <a:pt x="5954" y="1"/>
                    <a:pt x="4541" y="685"/>
                    <a:pt x="3527" y="1768"/>
                  </a:cubicBezTo>
                  <a:cubicBezTo>
                    <a:pt x="1" y="5507"/>
                    <a:pt x="10974" y="8577"/>
                    <a:pt x="13010" y="9033"/>
                  </a:cubicBezTo>
                  <a:cubicBezTo>
                    <a:pt x="13047" y="9042"/>
                    <a:pt x="13083" y="9046"/>
                    <a:pt x="13117" y="9046"/>
                  </a:cubicBezTo>
                  <a:cubicBezTo>
                    <a:pt x="13431" y="9046"/>
                    <a:pt x="13590" y="8673"/>
                    <a:pt x="13443" y="8450"/>
                  </a:cubicBezTo>
                  <a:lnTo>
                    <a:pt x="13443" y="8450"/>
                  </a:lnTo>
                  <a:cubicBezTo>
                    <a:pt x="13441" y="8442"/>
                    <a:pt x="13438" y="8433"/>
                    <a:pt x="13436" y="8425"/>
                  </a:cubicBezTo>
                  <a:cubicBezTo>
                    <a:pt x="12554" y="5993"/>
                    <a:pt x="11916" y="3349"/>
                    <a:pt x="10183" y="1343"/>
                  </a:cubicBezTo>
                  <a:cubicBezTo>
                    <a:pt x="9391" y="405"/>
                    <a:pt x="8369" y="1"/>
                    <a:pt x="7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41;p72"/>
            <p:cNvSpPr/>
            <p:nvPr/>
          </p:nvSpPr>
          <p:spPr>
            <a:xfrm>
              <a:off x="4188206" y="2915241"/>
              <a:ext cx="155124" cy="143259"/>
            </a:xfrm>
            <a:custGeom>
              <a:avLst/>
              <a:gdLst/>
              <a:ahLst/>
              <a:cxnLst/>
              <a:rect l="l" t="t" r="r" b="b"/>
              <a:pathLst>
                <a:path w="11126" h="10275" extrusionOk="0">
                  <a:moveTo>
                    <a:pt x="9919" y="863"/>
                  </a:moveTo>
                  <a:lnTo>
                    <a:pt x="9919" y="863"/>
                  </a:lnTo>
                  <a:cubicBezTo>
                    <a:pt x="10536" y="4710"/>
                    <a:pt x="8294" y="9419"/>
                    <a:pt x="4197" y="9419"/>
                  </a:cubicBezTo>
                  <a:cubicBezTo>
                    <a:pt x="3789" y="9419"/>
                    <a:pt x="3363" y="9372"/>
                    <a:pt x="2919" y="9273"/>
                  </a:cubicBezTo>
                  <a:cubicBezTo>
                    <a:pt x="153" y="8665"/>
                    <a:pt x="2828" y="5443"/>
                    <a:pt x="3740" y="4471"/>
                  </a:cubicBezTo>
                  <a:cubicBezTo>
                    <a:pt x="5406" y="2683"/>
                    <a:pt x="7737" y="1802"/>
                    <a:pt x="9919" y="863"/>
                  </a:cubicBezTo>
                  <a:close/>
                  <a:moveTo>
                    <a:pt x="10261" y="1"/>
                  </a:moveTo>
                  <a:cubicBezTo>
                    <a:pt x="10161" y="1"/>
                    <a:pt x="10057" y="40"/>
                    <a:pt x="9977" y="110"/>
                  </a:cubicBezTo>
                  <a:lnTo>
                    <a:pt x="9977" y="110"/>
                  </a:lnTo>
                  <a:cubicBezTo>
                    <a:pt x="9950" y="100"/>
                    <a:pt x="9921" y="95"/>
                    <a:pt x="9890" y="95"/>
                  </a:cubicBezTo>
                  <a:cubicBezTo>
                    <a:pt x="9849" y="95"/>
                    <a:pt x="9805" y="104"/>
                    <a:pt x="9758" y="124"/>
                  </a:cubicBezTo>
                  <a:lnTo>
                    <a:pt x="9758" y="155"/>
                  </a:lnTo>
                  <a:cubicBezTo>
                    <a:pt x="6962" y="1310"/>
                    <a:pt x="4256" y="2434"/>
                    <a:pt x="2372" y="4896"/>
                  </a:cubicBezTo>
                  <a:cubicBezTo>
                    <a:pt x="1247" y="6386"/>
                    <a:pt x="1" y="8757"/>
                    <a:pt x="2220" y="9851"/>
                  </a:cubicBezTo>
                  <a:cubicBezTo>
                    <a:pt x="2822" y="10144"/>
                    <a:pt x="3458" y="10274"/>
                    <a:pt x="4096" y="10274"/>
                  </a:cubicBezTo>
                  <a:cubicBezTo>
                    <a:pt x="5902" y="10274"/>
                    <a:pt x="7723" y="9231"/>
                    <a:pt x="8846" y="7906"/>
                  </a:cubicBezTo>
                  <a:cubicBezTo>
                    <a:pt x="10579" y="5869"/>
                    <a:pt x="11126" y="2860"/>
                    <a:pt x="10579" y="276"/>
                  </a:cubicBezTo>
                  <a:cubicBezTo>
                    <a:pt x="10543" y="84"/>
                    <a:pt x="10407" y="1"/>
                    <a:pt x="10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42;p72"/>
            <p:cNvSpPr/>
            <p:nvPr/>
          </p:nvSpPr>
          <p:spPr>
            <a:xfrm>
              <a:off x="4245705" y="2917374"/>
              <a:ext cx="90529" cy="117591"/>
            </a:xfrm>
            <a:custGeom>
              <a:avLst/>
              <a:gdLst/>
              <a:ahLst/>
              <a:cxnLst/>
              <a:rect l="l" t="t" r="r" b="b"/>
              <a:pathLst>
                <a:path w="6493" h="8434" extrusionOk="0">
                  <a:moveTo>
                    <a:pt x="5971" y="0"/>
                  </a:moveTo>
                  <a:cubicBezTo>
                    <a:pt x="5851" y="0"/>
                    <a:pt x="5727" y="54"/>
                    <a:pt x="5634" y="184"/>
                  </a:cubicBezTo>
                  <a:cubicBezTo>
                    <a:pt x="3841" y="2768"/>
                    <a:pt x="2078" y="5382"/>
                    <a:pt x="193" y="7905"/>
                  </a:cubicBezTo>
                  <a:cubicBezTo>
                    <a:pt x="0" y="8162"/>
                    <a:pt x="276" y="8434"/>
                    <a:pt x="551" y="8434"/>
                  </a:cubicBezTo>
                  <a:cubicBezTo>
                    <a:pt x="666" y="8434"/>
                    <a:pt x="781" y="8386"/>
                    <a:pt x="862" y="8269"/>
                  </a:cubicBezTo>
                  <a:cubicBezTo>
                    <a:pt x="2746" y="5746"/>
                    <a:pt x="4509" y="3132"/>
                    <a:pt x="6303" y="549"/>
                  </a:cubicBezTo>
                  <a:cubicBezTo>
                    <a:pt x="6492" y="275"/>
                    <a:pt x="6243" y="0"/>
                    <a:pt x="59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43;p72"/>
            <p:cNvSpPr/>
            <p:nvPr/>
          </p:nvSpPr>
          <p:spPr>
            <a:xfrm>
              <a:off x="4300946" y="2773306"/>
              <a:ext cx="102561" cy="156268"/>
            </a:xfrm>
            <a:custGeom>
              <a:avLst/>
              <a:gdLst/>
              <a:ahLst/>
              <a:cxnLst/>
              <a:rect l="l" t="t" r="r" b="b"/>
              <a:pathLst>
                <a:path w="7356" h="11208" extrusionOk="0">
                  <a:moveTo>
                    <a:pt x="3401" y="806"/>
                  </a:moveTo>
                  <a:cubicBezTo>
                    <a:pt x="3669" y="806"/>
                    <a:pt x="3930" y="867"/>
                    <a:pt x="4164" y="1003"/>
                  </a:cubicBezTo>
                  <a:cubicBezTo>
                    <a:pt x="5654" y="1854"/>
                    <a:pt x="5897" y="4681"/>
                    <a:pt x="6079" y="6170"/>
                  </a:cubicBezTo>
                  <a:cubicBezTo>
                    <a:pt x="6219" y="7487"/>
                    <a:pt x="6359" y="8959"/>
                    <a:pt x="6143" y="10276"/>
                  </a:cubicBezTo>
                  <a:lnTo>
                    <a:pt x="6143" y="10276"/>
                  </a:lnTo>
                  <a:cubicBezTo>
                    <a:pt x="4414" y="9217"/>
                    <a:pt x="2939" y="7509"/>
                    <a:pt x="1915" y="5775"/>
                  </a:cubicBezTo>
                  <a:cubicBezTo>
                    <a:pt x="1246" y="4681"/>
                    <a:pt x="760" y="3283"/>
                    <a:pt x="1368" y="2067"/>
                  </a:cubicBezTo>
                  <a:cubicBezTo>
                    <a:pt x="1733" y="1359"/>
                    <a:pt x="2596" y="806"/>
                    <a:pt x="3401" y="806"/>
                  </a:cubicBezTo>
                  <a:close/>
                  <a:moveTo>
                    <a:pt x="3313" y="0"/>
                  </a:moveTo>
                  <a:cubicBezTo>
                    <a:pt x="882" y="0"/>
                    <a:pt x="0" y="2705"/>
                    <a:pt x="547" y="4620"/>
                  </a:cubicBezTo>
                  <a:cubicBezTo>
                    <a:pt x="1277" y="7204"/>
                    <a:pt x="3769" y="9909"/>
                    <a:pt x="6110" y="11155"/>
                  </a:cubicBezTo>
                  <a:cubicBezTo>
                    <a:pt x="6173" y="11192"/>
                    <a:pt x="6237" y="11208"/>
                    <a:pt x="6296" y="11208"/>
                  </a:cubicBezTo>
                  <a:cubicBezTo>
                    <a:pt x="6420" y="11208"/>
                    <a:pt x="6529" y="11140"/>
                    <a:pt x="6600" y="11043"/>
                  </a:cubicBezTo>
                  <a:lnTo>
                    <a:pt x="6600" y="11043"/>
                  </a:lnTo>
                  <a:cubicBezTo>
                    <a:pt x="6696" y="11006"/>
                    <a:pt x="6775" y="10925"/>
                    <a:pt x="6809" y="10791"/>
                  </a:cubicBezTo>
                  <a:cubicBezTo>
                    <a:pt x="7356" y="8237"/>
                    <a:pt x="7234" y="0"/>
                    <a:pt x="3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44;p72"/>
            <p:cNvSpPr/>
            <p:nvPr/>
          </p:nvSpPr>
          <p:spPr>
            <a:xfrm>
              <a:off x="4341672" y="2819916"/>
              <a:ext cx="51852" cy="104290"/>
            </a:xfrm>
            <a:custGeom>
              <a:avLst/>
              <a:gdLst/>
              <a:ahLst/>
              <a:cxnLst/>
              <a:rect l="l" t="t" r="r" b="b"/>
              <a:pathLst>
                <a:path w="3719" h="7480" extrusionOk="0">
                  <a:moveTo>
                    <a:pt x="535" y="0"/>
                  </a:moveTo>
                  <a:cubicBezTo>
                    <a:pt x="280" y="0"/>
                    <a:pt x="1" y="282"/>
                    <a:pt x="149" y="578"/>
                  </a:cubicBezTo>
                  <a:cubicBezTo>
                    <a:pt x="1213" y="2706"/>
                    <a:pt x="2307" y="4864"/>
                    <a:pt x="2915" y="7204"/>
                  </a:cubicBezTo>
                  <a:cubicBezTo>
                    <a:pt x="2963" y="7397"/>
                    <a:pt x="3106" y="7480"/>
                    <a:pt x="3254" y="7480"/>
                  </a:cubicBezTo>
                  <a:cubicBezTo>
                    <a:pt x="3481" y="7480"/>
                    <a:pt x="3718" y="7286"/>
                    <a:pt x="3645" y="6992"/>
                  </a:cubicBezTo>
                  <a:cubicBezTo>
                    <a:pt x="3037" y="4621"/>
                    <a:pt x="1912" y="2402"/>
                    <a:pt x="818" y="183"/>
                  </a:cubicBezTo>
                  <a:cubicBezTo>
                    <a:pt x="753" y="54"/>
                    <a:pt x="647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45;p72"/>
            <p:cNvSpPr/>
            <p:nvPr/>
          </p:nvSpPr>
          <p:spPr>
            <a:xfrm>
              <a:off x="4125451" y="2847062"/>
              <a:ext cx="95116" cy="80490"/>
            </a:xfrm>
            <a:custGeom>
              <a:avLst/>
              <a:gdLst/>
              <a:ahLst/>
              <a:cxnLst/>
              <a:rect l="l" t="t" r="r" b="b"/>
              <a:pathLst>
                <a:path w="6822" h="5773" extrusionOk="0">
                  <a:moveTo>
                    <a:pt x="550" y="1"/>
                  </a:moveTo>
                  <a:cubicBezTo>
                    <a:pt x="275" y="1"/>
                    <a:pt x="0" y="266"/>
                    <a:pt x="216" y="546"/>
                  </a:cubicBezTo>
                  <a:cubicBezTo>
                    <a:pt x="1766" y="2613"/>
                    <a:pt x="3955" y="4102"/>
                    <a:pt x="5961" y="5683"/>
                  </a:cubicBezTo>
                  <a:cubicBezTo>
                    <a:pt x="6042" y="5746"/>
                    <a:pt x="6130" y="5772"/>
                    <a:pt x="6215" y="5772"/>
                  </a:cubicBezTo>
                  <a:cubicBezTo>
                    <a:pt x="6541" y="5772"/>
                    <a:pt x="6822" y="5377"/>
                    <a:pt x="6508" y="5136"/>
                  </a:cubicBezTo>
                  <a:cubicBezTo>
                    <a:pt x="4563" y="3616"/>
                    <a:pt x="2374" y="2157"/>
                    <a:pt x="854" y="151"/>
                  </a:cubicBezTo>
                  <a:cubicBezTo>
                    <a:pt x="775" y="45"/>
                    <a:pt x="662" y="1"/>
                    <a:pt x="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46;p72"/>
            <p:cNvSpPr/>
            <p:nvPr/>
          </p:nvSpPr>
          <p:spPr>
            <a:xfrm>
              <a:off x="4447147" y="2825925"/>
              <a:ext cx="101724" cy="145894"/>
            </a:xfrm>
            <a:custGeom>
              <a:avLst/>
              <a:gdLst/>
              <a:ahLst/>
              <a:cxnLst/>
              <a:rect l="l" t="t" r="r" b="b"/>
              <a:pathLst>
                <a:path w="7296" h="10464" extrusionOk="0">
                  <a:moveTo>
                    <a:pt x="4661" y="803"/>
                  </a:moveTo>
                  <a:cubicBezTo>
                    <a:pt x="4973" y="803"/>
                    <a:pt x="5285" y="907"/>
                    <a:pt x="5563" y="1150"/>
                  </a:cubicBezTo>
                  <a:cubicBezTo>
                    <a:pt x="6262" y="1789"/>
                    <a:pt x="6293" y="3156"/>
                    <a:pt x="6293" y="4007"/>
                  </a:cubicBezTo>
                  <a:cubicBezTo>
                    <a:pt x="6321" y="6076"/>
                    <a:pt x="5108" y="7643"/>
                    <a:pt x="4081" y="9274"/>
                  </a:cubicBezTo>
                  <a:lnTo>
                    <a:pt x="4081" y="9274"/>
                  </a:lnTo>
                  <a:cubicBezTo>
                    <a:pt x="3321" y="7025"/>
                    <a:pt x="2315" y="4545"/>
                    <a:pt x="2919" y="2214"/>
                  </a:cubicBezTo>
                  <a:cubicBezTo>
                    <a:pt x="3114" y="1454"/>
                    <a:pt x="3883" y="803"/>
                    <a:pt x="4661" y="803"/>
                  </a:cubicBezTo>
                  <a:close/>
                  <a:moveTo>
                    <a:pt x="4757" y="0"/>
                  </a:moveTo>
                  <a:cubicBezTo>
                    <a:pt x="4580" y="0"/>
                    <a:pt x="4393" y="27"/>
                    <a:pt x="4195" y="86"/>
                  </a:cubicBezTo>
                  <a:cubicBezTo>
                    <a:pt x="1" y="1333"/>
                    <a:pt x="2736" y="7473"/>
                    <a:pt x="3557" y="10178"/>
                  </a:cubicBezTo>
                  <a:cubicBezTo>
                    <a:pt x="3619" y="10377"/>
                    <a:pt x="3778" y="10464"/>
                    <a:pt x="3934" y="10464"/>
                  </a:cubicBezTo>
                  <a:cubicBezTo>
                    <a:pt x="4101" y="10464"/>
                    <a:pt x="4265" y="10363"/>
                    <a:pt x="4300" y="10193"/>
                  </a:cubicBezTo>
                  <a:lnTo>
                    <a:pt x="4300" y="10193"/>
                  </a:lnTo>
                  <a:cubicBezTo>
                    <a:pt x="4377" y="10169"/>
                    <a:pt x="4448" y="10116"/>
                    <a:pt x="4499" y="10026"/>
                  </a:cubicBezTo>
                  <a:cubicBezTo>
                    <a:pt x="5958" y="7655"/>
                    <a:pt x="7296" y="5740"/>
                    <a:pt x="6992" y="2852"/>
                  </a:cubicBezTo>
                  <a:cubicBezTo>
                    <a:pt x="6857" y="1641"/>
                    <a:pt x="6126" y="0"/>
                    <a:pt x="4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47;p72"/>
            <p:cNvSpPr/>
            <p:nvPr/>
          </p:nvSpPr>
          <p:spPr>
            <a:xfrm>
              <a:off x="4497577" y="2858885"/>
              <a:ext cx="15365" cy="109379"/>
            </a:xfrm>
            <a:custGeom>
              <a:avLst/>
              <a:gdLst/>
              <a:ahLst/>
              <a:cxnLst/>
              <a:rect l="l" t="t" r="r" b="b"/>
              <a:pathLst>
                <a:path w="1102" h="7845" extrusionOk="0">
                  <a:moveTo>
                    <a:pt x="631" y="0"/>
                  </a:moveTo>
                  <a:cubicBezTo>
                    <a:pt x="488" y="0"/>
                    <a:pt x="359" y="83"/>
                    <a:pt x="335" y="276"/>
                  </a:cubicBezTo>
                  <a:cubicBezTo>
                    <a:pt x="1" y="2677"/>
                    <a:pt x="274" y="5078"/>
                    <a:pt x="62" y="7479"/>
                  </a:cubicBezTo>
                  <a:cubicBezTo>
                    <a:pt x="46" y="7723"/>
                    <a:pt x="229" y="7844"/>
                    <a:pt x="419" y="7844"/>
                  </a:cubicBezTo>
                  <a:cubicBezTo>
                    <a:pt x="609" y="7844"/>
                    <a:pt x="806" y="7723"/>
                    <a:pt x="821" y="7479"/>
                  </a:cubicBezTo>
                  <a:cubicBezTo>
                    <a:pt x="1034" y="5139"/>
                    <a:pt x="730" y="2798"/>
                    <a:pt x="1065" y="488"/>
                  </a:cubicBezTo>
                  <a:cubicBezTo>
                    <a:pt x="1101" y="194"/>
                    <a:pt x="849" y="0"/>
                    <a:pt x="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37"/>
          <p:cNvSpPr/>
          <p:nvPr/>
        </p:nvSpPr>
        <p:spPr>
          <a:xfrm>
            <a:off x="4965123" y="1595964"/>
            <a:ext cx="804525" cy="490634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chemeClr val="lt2"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7"/>
          <p:cNvSpPr/>
          <p:nvPr/>
        </p:nvSpPr>
        <p:spPr>
          <a:xfrm>
            <a:off x="4994499" y="2544194"/>
            <a:ext cx="804525" cy="490634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chemeClr val="lt2"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7"/>
          <p:cNvSpPr/>
          <p:nvPr/>
        </p:nvSpPr>
        <p:spPr>
          <a:xfrm>
            <a:off x="1234388" y="1719706"/>
            <a:ext cx="804525" cy="490634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chemeClr val="lt2"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37"/>
          <p:cNvSpPr/>
          <p:nvPr/>
        </p:nvSpPr>
        <p:spPr>
          <a:xfrm>
            <a:off x="1286623" y="2674115"/>
            <a:ext cx="804525" cy="490634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chemeClr val="lt2"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37"/>
          <p:cNvSpPr txBox="1">
            <a:spLocks noGrp="1"/>
          </p:cNvSpPr>
          <p:nvPr>
            <p:ph type="subTitle" idx="1"/>
          </p:nvPr>
        </p:nvSpPr>
        <p:spPr>
          <a:xfrm>
            <a:off x="2135776" y="1719706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Baloo 2" panose="020B0604020202020204" charset="0"/>
                <a:cs typeface="Baloo 2" panose="020B0604020202020204" charset="0"/>
              </a:rPr>
              <a:t>Aisyah Inesafitri</a:t>
            </a:r>
            <a:endParaRPr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948" name="Google Shape;948;p37"/>
          <p:cNvSpPr txBox="1">
            <a:spLocks noGrp="1"/>
          </p:cNvSpPr>
          <p:nvPr>
            <p:ph type="subTitle" idx="3"/>
          </p:nvPr>
        </p:nvSpPr>
        <p:spPr>
          <a:xfrm>
            <a:off x="5895888" y="1474306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Baloo 2" panose="020B0604020202020204" charset="0"/>
                <a:cs typeface="Baloo 2" panose="020B0604020202020204" charset="0"/>
              </a:rPr>
              <a:t>Desriana Khumairani</a:t>
            </a:r>
            <a:endParaRPr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950" name="Google Shape;950;p37"/>
          <p:cNvSpPr txBox="1">
            <a:spLocks noGrp="1"/>
          </p:cNvSpPr>
          <p:nvPr>
            <p:ph type="subTitle" idx="5"/>
          </p:nvPr>
        </p:nvSpPr>
        <p:spPr>
          <a:xfrm>
            <a:off x="2167899" y="2674115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Baloo 2" panose="020B0604020202020204" charset="0"/>
                <a:cs typeface="Baloo 2" panose="020B0604020202020204" charset="0"/>
              </a:rPr>
              <a:t>Najwa Ariqah</a:t>
            </a:r>
            <a:endParaRPr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952" name="Google Shape;952;p37"/>
          <p:cNvSpPr txBox="1">
            <a:spLocks noGrp="1"/>
          </p:cNvSpPr>
          <p:nvPr>
            <p:ph type="subTitle" idx="7"/>
          </p:nvPr>
        </p:nvSpPr>
        <p:spPr>
          <a:xfrm>
            <a:off x="5895888" y="2624044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Baloo 2" panose="020B0604020202020204" charset="0"/>
                <a:cs typeface="Baloo 2" panose="020B0604020202020204" charset="0"/>
              </a:rPr>
              <a:t>Regina Lolo</a:t>
            </a:r>
            <a:endParaRPr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954" name="Google Shape;954;p37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55287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Nama Anggota Kelompok</a:t>
            </a:r>
            <a:endParaRPr b="1" dirty="0"/>
          </a:p>
        </p:txBody>
      </p:sp>
      <p:sp>
        <p:nvSpPr>
          <p:cNvPr id="955" name="Google Shape;955;p37"/>
          <p:cNvSpPr txBox="1">
            <a:spLocks noGrp="1"/>
          </p:cNvSpPr>
          <p:nvPr>
            <p:ph type="title" idx="9"/>
          </p:nvPr>
        </p:nvSpPr>
        <p:spPr>
          <a:xfrm>
            <a:off x="1371226" y="1789078"/>
            <a:ext cx="5556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956" name="Google Shape;956;p37"/>
          <p:cNvSpPr txBox="1">
            <a:spLocks noGrp="1"/>
          </p:cNvSpPr>
          <p:nvPr>
            <p:ph type="title" idx="13"/>
          </p:nvPr>
        </p:nvSpPr>
        <p:spPr>
          <a:xfrm>
            <a:off x="1423469" y="2734987"/>
            <a:ext cx="5556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957" name="Google Shape;957;p37"/>
          <p:cNvSpPr txBox="1">
            <a:spLocks noGrp="1"/>
          </p:cNvSpPr>
          <p:nvPr>
            <p:ph type="title" idx="14"/>
          </p:nvPr>
        </p:nvSpPr>
        <p:spPr>
          <a:xfrm>
            <a:off x="5091876" y="1674256"/>
            <a:ext cx="6108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958" name="Google Shape;958;p37"/>
          <p:cNvSpPr txBox="1">
            <a:spLocks noGrp="1"/>
          </p:cNvSpPr>
          <p:nvPr>
            <p:ph type="title" idx="15"/>
          </p:nvPr>
        </p:nvSpPr>
        <p:spPr>
          <a:xfrm>
            <a:off x="5091363" y="2624044"/>
            <a:ext cx="610800" cy="4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9" name="Google Shape;945;p37"/>
          <p:cNvSpPr/>
          <p:nvPr/>
        </p:nvSpPr>
        <p:spPr>
          <a:xfrm>
            <a:off x="1296047" y="3680896"/>
            <a:ext cx="804525" cy="490634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chemeClr val="lt2"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80000"/>
              </a:lnSpc>
              <a:buClr>
                <a:srgbClr val="981D04"/>
              </a:buClr>
              <a:buSzPts val="6300"/>
            </a:pPr>
            <a:endParaRPr lang="en" sz="4100" dirty="0">
              <a:solidFill>
                <a:srgbClr val="981D04"/>
              </a:solidFill>
              <a:latin typeface="Sue Ellen Francisco"/>
              <a:sym typeface="Sue Ellen Francisco"/>
            </a:endParaRPr>
          </a:p>
        </p:txBody>
      </p:sp>
      <p:sp>
        <p:nvSpPr>
          <p:cNvPr id="20" name="Google Shape;945;p37"/>
          <p:cNvSpPr/>
          <p:nvPr/>
        </p:nvSpPr>
        <p:spPr>
          <a:xfrm>
            <a:off x="4994499" y="3635634"/>
            <a:ext cx="804525" cy="490634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chemeClr val="lt2">
              <a:alpha val="34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80000"/>
              </a:lnSpc>
              <a:buClr>
                <a:srgbClr val="981D04"/>
              </a:buClr>
              <a:buSzPts val="6300"/>
            </a:pPr>
            <a:endParaRPr lang="en" sz="4100" dirty="0">
              <a:solidFill>
                <a:srgbClr val="981D04"/>
              </a:solidFill>
              <a:latin typeface="Sue Ellen Francisco"/>
              <a:sym typeface="Sue Ellen Francisc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0509" y="3692334"/>
            <a:ext cx="562975" cy="597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buClr>
                <a:srgbClr val="981D04"/>
              </a:buClr>
              <a:buSzPts val="6300"/>
            </a:pPr>
            <a:r>
              <a:rPr lang="en" sz="4100" dirty="0" smtClean="0">
                <a:solidFill>
                  <a:srgbClr val="981D04"/>
                </a:solidFill>
                <a:latin typeface="Sue Ellen Francisco"/>
                <a:sym typeface="Sue Ellen Francisco"/>
              </a:rPr>
              <a:t>05</a:t>
            </a:r>
            <a:endParaRPr lang="en" sz="4100" dirty="0">
              <a:solidFill>
                <a:srgbClr val="981D04"/>
              </a:solidFill>
              <a:latin typeface="Sue Ellen Francisco"/>
              <a:sym typeface="Sue Ellen Francisc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0900" y="3726158"/>
            <a:ext cx="1733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400"/>
            </a:pPr>
            <a:r>
              <a:rPr lang="en-US" sz="2000" dirty="0" err="1" smtClean="0">
                <a:latin typeface="Baloo 2" panose="020B0604020202020204" charset="0"/>
                <a:cs typeface="Baloo 2" panose="020B0604020202020204" charset="0"/>
                <a:sym typeface="Comfortaa"/>
              </a:rPr>
              <a:t>Safhira</a:t>
            </a:r>
            <a:r>
              <a:rPr lang="en-US" sz="2000" dirty="0" smtClean="0">
                <a:latin typeface="Baloo 2" panose="020B0604020202020204" charset="0"/>
                <a:cs typeface="Baloo 2" panose="020B0604020202020204" charset="0"/>
                <a:sym typeface="Comfortaa"/>
              </a:rPr>
              <a:t> </a:t>
            </a:r>
            <a:r>
              <a:rPr lang="en-US" sz="2000" dirty="0" err="1" smtClean="0">
                <a:latin typeface="Baloo 2" panose="020B0604020202020204" charset="0"/>
                <a:cs typeface="Baloo 2" panose="020B0604020202020204" charset="0"/>
                <a:sym typeface="Comfortaa"/>
              </a:rPr>
              <a:t>Destia</a:t>
            </a:r>
            <a:endParaRPr lang="en-US" sz="2000" dirty="0">
              <a:latin typeface="Baloo 2" panose="020B0604020202020204" charset="0"/>
              <a:cs typeface="Baloo 2" panose="020B0604020202020204" charset="0"/>
              <a:sym typeface="Comforta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0464" y="3635634"/>
            <a:ext cx="572594" cy="597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buClr>
                <a:srgbClr val="981D04"/>
              </a:buClr>
              <a:buSzPts val="6300"/>
            </a:pPr>
            <a:r>
              <a:rPr lang="en" sz="4100" dirty="0" smtClean="0">
                <a:solidFill>
                  <a:srgbClr val="981D04"/>
                </a:solidFill>
                <a:latin typeface="Sue Ellen Francisco"/>
                <a:sym typeface="Sue Ellen Francisco"/>
              </a:rPr>
              <a:t>06</a:t>
            </a:r>
            <a:endParaRPr lang="en" sz="4100" dirty="0">
              <a:solidFill>
                <a:srgbClr val="981D04"/>
              </a:solidFill>
              <a:latin typeface="Sue Ellen Francisco"/>
              <a:sym typeface="Sue Ellen Francisc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5888" y="3706201"/>
            <a:ext cx="1510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400"/>
            </a:pPr>
            <a:r>
              <a:rPr lang="en-US" sz="2000" dirty="0" err="1" smtClean="0">
                <a:latin typeface="Baloo 2" panose="020B0604020202020204" charset="0"/>
                <a:cs typeface="Baloo 2" panose="020B0604020202020204" charset="0"/>
                <a:sym typeface="Comfortaa"/>
              </a:rPr>
              <a:t>Zahwa</a:t>
            </a:r>
            <a:r>
              <a:rPr lang="en-US" sz="2000" dirty="0" smtClean="0">
                <a:latin typeface="Baloo 2" panose="020B0604020202020204" charset="0"/>
                <a:cs typeface="Baloo 2" panose="020B0604020202020204" charset="0"/>
                <a:sym typeface="Comfortaa"/>
              </a:rPr>
              <a:t> </a:t>
            </a:r>
            <a:r>
              <a:rPr lang="en-US" sz="2000" dirty="0" err="1" smtClean="0">
                <a:latin typeface="Baloo 2" panose="020B0604020202020204" charset="0"/>
                <a:cs typeface="Baloo 2" panose="020B0604020202020204" charset="0"/>
                <a:sym typeface="Comfortaa"/>
              </a:rPr>
              <a:t>Aulia</a:t>
            </a:r>
            <a:endParaRPr lang="en-US" sz="2000" dirty="0">
              <a:latin typeface="Baloo 2" panose="020B0604020202020204" charset="0"/>
              <a:cs typeface="Baloo 2" panose="020B0604020202020204" charset="0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36"/>
          <p:cNvSpPr txBox="1">
            <a:spLocks noGrp="1"/>
          </p:cNvSpPr>
          <p:nvPr>
            <p:ph type="title"/>
          </p:nvPr>
        </p:nvSpPr>
        <p:spPr>
          <a:xfrm>
            <a:off x="930900" y="605225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PENGERTIAN LARUTAN PENYANGGA</a:t>
            </a:r>
            <a:endParaRPr b="1" dirty="0"/>
          </a:p>
        </p:txBody>
      </p:sp>
      <p:sp>
        <p:nvSpPr>
          <p:cNvPr id="937" name="Google Shape;937;p36"/>
          <p:cNvSpPr txBox="1">
            <a:spLocks noGrp="1"/>
          </p:cNvSpPr>
          <p:nvPr>
            <p:ph type="body" idx="1"/>
          </p:nvPr>
        </p:nvSpPr>
        <p:spPr>
          <a:xfrm>
            <a:off x="818711" y="1656594"/>
            <a:ext cx="7648800" cy="3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600" dirty="0" smtClean="0">
                <a:latin typeface="Baloo 2" panose="020B0604020202020204" charset="0"/>
                <a:cs typeface="Baloo 2" panose="020B0604020202020204" charset="0"/>
              </a:rPr>
              <a:t>   </a:t>
            </a:r>
            <a:r>
              <a:rPr lang="en-US" sz="1600" dirty="0" err="1" smtClean="0">
                <a:latin typeface="Baloo 2" panose="020B0604020202020204" charset="0"/>
                <a:cs typeface="Baloo 2" panose="020B0604020202020204" charset="0"/>
              </a:rPr>
              <a:t>Larutan</a:t>
            </a:r>
            <a:r>
              <a:rPr lang="en-US" sz="1600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penyangga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atau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yang </a:t>
            </a:r>
            <a:r>
              <a:rPr lang="en-US" sz="1600" dirty="0" err="1" smtClean="0">
                <a:latin typeface="Baloo 2" panose="020B0604020202020204" charset="0"/>
                <a:cs typeface="Baloo 2" panose="020B0604020202020204" charset="0"/>
              </a:rPr>
              <a:t>biasa</a:t>
            </a:r>
            <a:r>
              <a:rPr lang="en-US" sz="1600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 smtClean="0">
                <a:latin typeface="Baloo 2" panose="020B0604020202020204" charset="0"/>
                <a:cs typeface="Baloo 2" panose="020B0604020202020204" charset="0"/>
              </a:rPr>
              <a:t>disebut</a:t>
            </a:r>
            <a:r>
              <a:rPr lang="en-US" sz="1600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juga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larutan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smtClean="0">
                <a:latin typeface="Baloo 2" panose="020B0604020202020204" charset="0"/>
                <a:cs typeface="Baloo 2" panose="020B0604020202020204" charset="0"/>
              </a:rPr>
              <a:t>buffer </a:t>
            </a:r>
            <a:r>
              <a:rPr lang="en-US" sz="1600" dirty="0" err="1" smtClean="0">
                <a:latin typeface="Baloo 2" panose="020B0604020202020204" charset="0"/>
                <a:cs typeface="Baloo 2" panose="020B0604020202020204" charset="0"/>
              </a:rPr>
              <a:t>merupakan</a:t>
            </a:r>
            <a:r>
              <a:rPr lang="en-US" sz="1600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 smtClean="0">
                <a:latin typeface="Baloo 2" panose="020B0604020202020204" charset="0"/>
                <a:cs typeface="Baloo 2" panose="020B0604020202020204" charset="0"/>
              </a:rPr>
              <a:t>larutan</a:t>
            </a:r>
            <a:r>
              <a:rPr lang="en-US" sz="1600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yang </a:t>
            </a:r>
            <a:r>
              <a:rPr lang="en-US" sz="1600" dirty="0" err="1" smtClean="0">
                <a:latin typeface="Baloo 2" panose="020B0604020202020204" charset="0"/>
                <a:cs typeface="Baloo 2" panose="020B0604020202020204" charset="0"/>
              </a:rPr>
              <a:t>bisa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 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mempertahankan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nilai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pH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meskipun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 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ditambah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sedikit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,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sedikit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basa</a:t>
            </a:r>
            <a:r>
              <a:rPr lang="en-US" sz="1600" dirty="0" smtClean="0">
                <a:latin typeface="Baloo 2" panose="020B0604020202020204" charset="0"/>
                <a:cs typeface="Baloo 2" panose="020B0604020202020204" charset="0"/>
              </a:rPr>
              <a:t>, </a:t>
            </a:r>
            <a:r>
              <a:rPr lang="en-US" sz="1600" dirty="0" err="1" smtClean="0">
                <a:latin typeface="Baloo 2" panose="020B0604020202020204" charset="0"/>
                <a:cs typeface="Baloo 2" panose="020B0604020202020204" charset="0"/>
              </a:rPr>
              <a:t>maupun</a:t>
            </a:r>
            <a:r>
              <a:rPr lang="en-US" sz="1600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 smtClean="0">
                <a:latin typeface="Baloo 2" panose="020B0604020202020204" charset="0"/>
                <a:cs typeface="Baloo 2" panose="020B0604020202020204" charset="0"/>
              </a:rPr>
              <a:t>pengenceran</a:t>
            </a:r>
            <a:r>
              <a:rPr lang="en-US" sz="1600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 smtClean="0">
                <a:latin typeface="Baloo 2" panose="020B0604020202020204" charset="0"/>
                <a:cs typeface="Baloo 2" panose="020B0604020202020204" charset="0"/>
              </a:rPr>
              <a:t>oleh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air. pH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larutan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buffer 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tidak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berubah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(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konstan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)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setelah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penambahan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sejumlah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,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basa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,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maupun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air. </a:t>
            </a:r>
            <a:endParaRPr lang="en-US" sz="1600" dirty="0" smtClean="0">
              <a:latin typeface="Baloo 2" panose="020B0604020202020204" charset="0"/>
              <a:cs typeface="Baloo 2" panose="020B0604020202020204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n-US" sz="1600" dirty="0" smtClean="0">
              <a:latin typeface="Baloo 2" panose="020B0604020202020204" charset="0"/>
              <a:cs typeface="Baloo 2" panose="020B0604020202020204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   Hal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ini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dikarenakan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 smtClean="0">
                <a:latin typeface="Baloo 2" panose="020B0604020202020204" charset="0"/>
                <a:cs typeface="Baloo 2" panose="020B0604020202020204" charset="0"/>
              </a:rPr>
              <a:t>larutan</a:t>
            </a:r>
            <a:r>
              <a:rPr lang="en-US" sz="1600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penyangga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mengandung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zat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 smtClean="0">
                <a:latin typeface="Baloo 2" panose="020B0604020202020204" charset="0"/>
                <a:cs typeface="Baloo 2" panose="020B0604020202020204" charset="0"/>
              </a:rPr>
              <a:t>terlarut</a:t>
            </a:r>
            <a:r>
              <a:rPr lang="en-US" sz="1600" dirty="0" smtClean="0">
                <a:latin typeface="Baloo 2" panose="020B0604020202020204" charset="0"/>
                <a:cs typeface="Baloo 2" panose="020B0604020202020204" charset="0"/>
              </a:rPr>
              <a:t> yang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bersifat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“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penyangga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“ yang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terdiri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atas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komponen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dan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basa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. </a:t>
            </a:r>
            <a:endParaRPr lang="en-US" sz="1600" dirty="0" smtClean="0">
              <a:latin typeface="Baloo 2" panose="020B0604020202020204" charset="0"/>
              <a:cs typeface="Baloo 2" panose="020B0604020202020204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600" dirty="0" err="1" smtClean="0">
                <a:latin typeface="Baloo 2" panose="020B0604020202020204" charset="0"/>
                <a:cs typeface="Baloo 2" panose="020B0604020202020204" charset="0"/>
              </a:rPr>
              <a:t>Pada</a:t>
            </a:r>
            <a:r>
              <a:rPr lang="en-US" sz="1600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k</a:t>
            </a:r>
            <a:r>
              <a:rPr lang="en-US" sz="1600" dirty="0" err="1" smtClean="0">
                <a:latin typeface="Baloo 2" panose="020B0604020202020204" charset="0"/>
                <a:cs typeface="Baloo 2" panose="020B0604020202020204" charset="0"/>
              </a:rPr>
              <a:t>omponen</a:t>
            </a:r>
            <a:r>
              <a:rPr lang="en-US" sz="1600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berfungsi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menahan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kenaikan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pH,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sedangkan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 smtClean="0">
                <a:latin typeface="Baloo 2" panose="020B0604020202020204" charset="0"/>
                <a:cs typeface="Baloo 2" panose="020B0604020202020204" charset="0"/>
              </a:rPr>
              <a:t>pada</a:t>
            </a:r>
            <a:r>
              <a:rPr lang="en-US" sz="1600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 smtClean="0">
                <a:latin typeface="Baloo 2" panose="020B0604020202020204" charset="0"/>
                <a:cs typeface="Baloo 2" panose="020B0604020202020204" charset="0"/>
              </a:rPr>
              <a:t>komponen</a:t>
            </a:r>
            <a:r>
              <a:rPr lang="en-US" sz="1600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basa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berfungsi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menahan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penurunan</a:t>
            </a:r>
            <a:r>
              <a:rPr lang="en-US" sz="16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dirty="0" err="1">
                <a:latin typeface="Baloo 2" panose="020B0604020202020204" charset="0"/>
                <a:cs typeface="Baloo 2" panose="020B0604020202020204" charset="0"/>
              </a:rPr>
              <a:t>pH.</a:t>
            </a:r>
            <a:endParaRPr lang="en-US" sz="1600" dirty="0">
              <a:latin typeface="Baloo 2" panose="020B0604020202020204" charset="0"/>
              <a:cs typeface="Baloo 2" panose="020B0604020202020204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n-US" sz="1600" dirty="0">
              <a:latin typeface="Baloo 2" panose="020B0604020202020204" charset="0"/>
              <a:cs typeface="Baloo 2" panose="020B0604020202020204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n-US" sz="1400" dirty="0" smtClean="0">
              <a:latin typeface="Baloo 2" panose="020B0604020202020204" charset="0"/>
              <a:cs typeface="Baloo 2" panose="020B0604020202020204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sz="1400" dirty="0">
              <a:latin typeface="Baloo 2" panose="020B0604020202020204" charset="0"/>
              <a:cs typeface="Baloo 2" panose="020B0604020202020204" charset="0"/>
            </a:endParaRPr>
          </a:p>
        </p:txBody>
      </p:sp>
      <p:grpSp>
        <p:nvGrpSpPr>
          <p:cNvPr id="4" name="Google Shape;2348;p72"/>
          <p:cNvGrpSpPr/>
          <p:nvPr/>
        </p:nvGrpSpPr>
        <p:grpSpPr>
          <a:xfrm>
            <a:off x="753365" y="1656594"/>
            <a:ext cx="224377" cy="266557"/>
            <a:chOff x="6657646" y="2475899"/>
            <a:chExt cx="279296" cy="249877"/>
          </a:xfrm>
        </p:grpSpPr>
        <p:sp>
          <p:nvSpPr>
            <p:cNvPr id="5" name="Google Shape;2349;p72"/>
            <p:cNvSpPr/>
            <p:nvPr/>
          </p:nvSpPr>
          <p:spPr>
            <a:xfrm>
              <a:off x="6657646" y="2475899"/>
              <a:ext cx="279296" cy="249877"/>
            </a:xfrm>
            <a:custGeom>
              <a:avLst/>
              <a:gdLst/>
              <a:ahLst/>
              <a:cxnLst/>
              <a:rect l="l" t="t" r="r" b="b"/>
              <a:pathLst>
                <a:path w="20032" h="17922" extrusionOk="0">
                  <a:moveTo>
                    <a:pt x="16018" y="0"/>
                  </a:moveTo>
                  <a:cubicBezTo>
                    <a:pt x="15085" y="0"/>
                    <a:pt x="14245" y="973"/>
                    <a:pt x="13952" y="2729"/>
                  </a:cubicBezTo>
                  <a:cubicBezTo>
                    <a:pt x="13557" y="5434"/>
                    <a:pt x="14287" y="8048"/>
                    <a:pt x="14074" y="10602"/>
                  </a:cubicBezTo>
                  <a:cubicBezTo>
                    <a:pt x="13400" y="8795"/>
                    <a:pt x="10000" y="2876"/>
                    <a:pt x="7225" y="2876"/>
                  </a:cubicBezTo>
                  <a:cubicBezTo>
                    <a:pt x="6871" y="2876"/>
                    <a:pt x="6528" y="2972"/>
                    <a:pt x="6201" y="3185"/>
                  </a:cubicBezTo>
                  <a:cubicBezTo>
                    <a:pt x="3162" y="5495"/>
                    <a:pt x="9788" y="11453"/>
                    <a:pt x="11490" y="12790"/>
                  </a:cubicBezTo>
                  <a:cubicBezTo>
                    <a:pt x="10490" y="12556"/>
                    <a:pt x="7185" y="11823"/>
                    <a:pt x="4507" y="11823"/>
                  </a:cubicBezTo>
                  <a:cubicBezTo>
                    <a:pt x="1974" y="11823"/>
                    <a:pt x="1" y="12478"/>
                    <a:pt x="1065" y="14827"/>
                  </a:cubicBezTo>
                  <a:cubicBezTo>
                    <a:pt x="1953" y="17157"/>
                    <a:pt x="7447" y="17922"/>
                    <a:pt x="12105" y="17922"/>
                  </a:cubicBezTo>
                  <a:cubicBezTo>
                    <a:pt x="14616" y="17922"/>
                    <a:pt x="16884" y="17699"/>
                    <a:pt x="18056" y="17380"/>
                  </a:cubicBezTo>
                  <a:cubicBezTo>
                    <a:pt x="20031" y="13641"/>
                    <a:pt x="19849" y="6225"/>
                    <a:pt x="18360" y="2334"/>
                  </a:cubicBezTo>
                  <a:cubicBezTo>
                    <a:pt x="17709" y="736"/>
                    <a:pt x="16829" y="0"/>
                    <a:pt x="16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350;p72"/>
            <p:cNvSpPr/>
            <p:nvPr/>
          </p:nvSpPr>
          <p:spPr>
            <a:xfrm>
              <a:off x="6754630" y="2537204"/>
              <a:ext cx="162235" cy="181643"/>
            </a:xfrm>
            <a:custGeom>
              <a:avLst/>
              <a:gdLst/>
              <a:ahLst/>
              <a:cxnLst/>
              <a:rect l="l" t="t" r="r" b="b"/>
              <a:pathLst>
                <a:path w="11636" h="13028" extrusionOk="0">
                  <a:moveTo>
                    <a:pt x="636" y="1"/>
                  </a:moveTo>
                  <a:cubicBezTo>
                    <a:pt x="325" y="1"/>
                    <a:pt x="1" y="339"/>
                    <a:pt x="188" y="733"/>
                  </a:cubicBezTo>
                  <a:cubicBezTo>
                    <a:pt x="2528" y="5688"/>
                    <a:pt x="6844" y="9062"/>
                    <a:pt x="10613" y="12892"/>
                  </a:cubicBezTo>
                  <a:cubicBezTo>
                    <a:pt x="10709" y="12987"/>
                    <a:pt x="10818" y="13027"/>
                    <a:pt x="10925" y="13027"/>
                  </a:cubicBezTo>
                  <a:cubicBezTo>
                    <a:pt x="11295" y="13027"/>
                    <a:pt x="11636" y="12546"/>
                    <a:pt x="11282" y="12192"/>
                  </a:cubicBezTo>
                  <a:cubicBezTo>
                    <a:pt x="7574" y="8423"/>
                    <a:pt x="3318" y="5141"/>
                    <a:pt x="1008" y="247"/>
                  </a:cubicBezTo>
                  <a:cubicBezTo>
                    <a:pt x="922" y="74"/>
                    <a:pt x="780" y="1"/>
                    <a:pt x="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351;p72"/>
            <p:cNvSpPr/>
            <p:nvPr/>
          </p:nvSpPr>
          <p:spPr>
            <a:xfrm>
              <a:off x="6686800" y="2664053"/>
              <a:ext cx="229814" cy="59771"/>
            </a:xfrm>
            <a:custGeom>
              <a:avLst/>
              <a:gdLst/>
              <a:ahLst/>
              <a:cxnLst/>
              <a:rect l="l" t="t" r="r" b="b"/>
              <a:pathLst>
                <a:path w="16483" h="4287" extrusionOk="0">
                  <a:moveTo>
                    <a:pt x="642" y="1"/>
                  </a:moveTo>
                  <a:cubicBezTo>
                    <a:pt x="152" y="1"/>
                    <a:pt x="1" y="770"/>
                    <a:pt x="554" y="936"/>
                  </a:cubicBezTo>
                  <a:cubicBezTo>
                    <a:pt x="5509" y="2426"/>
                    <a:pt x="10554" y="3550"/>
                    <a:pt x="15661" y="4280"/>
                  </a:cubicBezTo>
                  <a:cubicBezTo>
                    <a:pt x="15690" y="4284"/>
                    <a:pt x="15718" y="4286"/>
                    <a:pt x="15745" y="4286"/>
                  </a:cubicBezTo>
                  <a:cubicBezTo>
                    <a:pt x="16290" y="4286"/>
                    <a:pt x="16483" y="3455"/>
                    <a:pt x="15904" y="3368"/>
                  </a:cubicBezTo>
                  <a:cubicBezTo>
                    <a:pt x="10797" y="2639"/>
                    <a:pt x="5752" y="1514"/>
                    <a:pt x="797" y="24"/>
                  </a:cubicBezTo>
                  <a:cubicBezTo>
                    <a:pt x="743" y="8"/>
                    <a:pt x="691" y="1"/>
                    <a:pt x="6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52;p72"/>
            <p:cNvSpPr/>
            <p:nvPr/>
          </p:nvSpPr>
          <p:spPr>
            <a:xfrm>
              <a:off x="6873574" y="2501650"/>
              <a:ext cx="44881" cy="217238"/>
            </a:xfrm>
            <a:custGeom>
              <a:avLst/>
              <a:gdLst/>
              <a:ahLst/>
              <a:cxnLst/>
              <a:rect l="l" t="t" r="r" b="b"/>
              <a:pathLst>
                <a:path w="3219" h="15581" extrusionOk="0">
                  <a:moveTo>
                    <a:pt x="460" y="1"/>
                  </a:moveTo>
                  <a:cubicBezTo>
                    <a:pt x="221" y="1"/>
                    <a:pt x="0" y="153"/>
                    <a:pt x="46" y="457"/>
                  </a:cubicBezTo>
                  <a:cubicBezTo>
                    <a:pt x="654" y="5381"/>
                    <a:pt x="1323" y="10335"/>
                    <a:pt x="2234" y="15229"/>
                  </a:cubicBezTo>
                  <a:cubicBezTo>
                    <a:pt x="2283" y="15474"/>
                    <a:pt x="2461" y="15581"/>
                    <a:pt x="2648" y="15581"/>
                  </a:cubicBezTo>
                  <a:cubicBezTo>
                    <a:pt x="2924" y="15581"/>
                    <a:pt x="3219" y="15348"/>
                    <a:pt x="3146" y="14986"/>
                  </a:cubicBezTo>
                  <a:cubicBezTo>
                    <a:pt x="2234" y="10183"/>
                    <a:pt x="1596" y="5320"/>
                    <a:pt x="988" y="457"/>
                  </a:cubicBezTo>
                  <a:cubicBezTo>
                    <a:pt x="958" y="153"/>
                    <a:pt x="699" y="1"/>
                    <a:pt x="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2348;p72"/>
          <p:cNvGrpSpPr/>
          <p:nvPr/>
        </p:nvGrpSpPr>
        <p:grpSpPr>
          <a:xfrm>
            <a:off x="814645" y="2883706"/>
            <a:ext cx="224377" cy="266557"/>
            <a:chOff x="6657646" y="2475899"/>
            <a:chExt cx="279296" cy="249877"/>
          </a:xfrm>
        </p:grpSpPr>
        <p:sp>
          <p:nvSpPr>
            <p:cNvPr id="10" name="Google Shape;2349;p72"/>
            <p:cNvSpPr/>
            <p:nvPr/>
          </p:nvSpPr>
          <p:spPr>
            <a:xfrm>
              <a:off x="6657646" y="2475899"/>
              <a:ext cx="279296" cy="249877"/>
            </a:xfrm>
            <a:custGeom>
              <a:avLst/>
              <a:gdLst/>
              <a:ahLst/>
              <a:cxnLst/>
              <a:rect l="l" t="t" r="r" b="b"/>
              <a:pathLst>
                <a:path w="20032" h="17922" extrusionOk="0">
                  <a:moveTo>
                    <a:pt x="16018" y="0"/>
                  </a:moveTo>
                  <a:cubicBezTo>
                    <a:pt x="15085" y="0"/>
                    <a:pt x="14245" y="973"/>
                    <a:pt x="13952" y="2729"/>
                  </a:cubicBezTo>
                  <a:cubicBezTo>
                    <a:pt x="13557" y="5434"/>
                    <a:pt x="14287" y="8048"/>
                    <a:pt x="14074" y="10602"/>
                  </a:cubicBezTo>
                  <a:cubicBezTo>
                    <a:pt x="13400" y="8795"/>
                    <a:pt x="10000" y="2876"/>
                    <a:pt x="7225" y="2876"/>
                  </a:cubicBezTo>
                  <a:cubicBezTo>
                    <a:pt x="6871" y="2876"/>
                    <a:pt x="6528" y="2972"/>
                    <a:pt x="6201" y="3185"/>
                  </a:cubicBezTo>
                  <a:cubicBezTo>
                    <a:pt x="3162" y="5495"/>
                    <a:pt x="9788" y="11453"/>
                    <a:pt x="11490" y="12790"/>
                  </a:cubicBezTo>
                  <a:cubicBezTo>
                    <a:pt x="10490" y="12556"/>
                    <a:pt x="7185" y="11823"/>
                    <a:pt x="4507" y="11823"/>
                  </a:cubicBezTo>
                  <a:cubicBezTo>
                    <a:pt x="1974" y="11823"/>
                    <a:pt x="1" y="12478"/>
                    <a:pt x="1065" y="14827"/>
                  </a:cubicBezTo>
                  <a:cubicBezTo>
                    <a:pt x="1953" y="17157"/>
                    <a:pt x="7447" y="17922"/>
                    <a:pt x="12105" y="17922"/>
                  </a:cubicBezTo>
                  <a:cubicBezTo>
                    <a:pt x="14616" y="17922"/>
                    <a:pt x="16884" y="17699"/>
                    <a:pt x="18056" y="17380"/>
                  </a:cubicBezTo>
                  <a:cubicBezTo>
                    <a:pt x="20031" y="13641"/>
                    <a:pt x="19849" y="6225"/>
                    <a:pt x="18360" y="2334"/>
                  </a:cubicBezTo>
                  <a:cubicBezTo>
                    <a:pt x="17709" y="736"/>
                    <a:pt x="16829" y="0"/>
                    <a:pt x="16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350;p72"/>
            <p:cNvSpPr/>
            <p:nvPr/>
          </p:nvSpPr>
          <p:spPr>
            <a:xfrm>
              <a:off x="6754630" y="2537204"/>
              <a:ext cx="162235" cy="181643"/>
            </a:xfrm>
            <a:custGeom>
              <a:avLst/>
              <a:gdLst/>
              <a:ahLst/>
              <a:cxnLst/>
              <a:rect l="l" t="t" r="r" b="b"/>
              <a:pathLst>
                <a:path w="11636" h="13028" extrusionOk="0">
                  <a:moveTo>
                    <a:pt x="636" y="1"/>
                  </a:moveTo>
                  <a:cubicBezTo>
                    <a:pt x="325" y="1"/>
                    <a:pt x="1" y="339"/>
                    <a:pt x="188" y="733"/>
                  </a:cubicBezTo>
                  <a:cubicBezTo>
                    <a:pt x="2528" y="5688"/>
                    <a:pt x="6844" y="9062"/>
                    <a:pt x="10613" y="12892"/>
                  </a:cubicBezTo>
                  <a:cubicBezTo>
                    <a:pt x="10709" y="12987"/>
                    <a:pt x="10818" y="13027"/>
                    <a:pt x="10925" y="13027"/>
                  </a:cubicBezTo>
                  <a:cubicBezTo>
                    <a:pt x="11295" y="13027"/>
                    <a:pt x="11636" y="12546"/>
                    <a:pt x="11282" y="12192"/>
                  </a:cubicBezTo>
                  <a:cubicBezTo>
                    <a:pt x="7574" y="8423"/>
                    <a:pt x="3318" y="5141"/>
                    <a:pt x="1008" y="247"/>
                  </a:cubicBezTo>
                  <a:cubicBezTo>
                    <a:pt x="922" y="74"/>
                    <a:pt x="780" y="1"/>
                    <a:pt x="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51;p72"/>
            <p:cNvSpPr/>
            <p:nvPr/>
          </p:nvSpPr>
          <p:spPr>
            <a:xfrm>
              <a:off x="6686800" y="2664053"/>
              <a:ext cx="229814" cy="59771"/>
            </a:xfrm>
            <a:custGeom>
              <a:avLst/>
              <a:gdLst/>
              <a:ahLst/>
              <a:cxnLst/>
              <a:rect l="l" t="t" r="r" b="b"/>
              <a:pathLst>
                <a:path w="16483" h="4287" extrusionOk="0">
                  <a:moveTo>
                    <a:pt x="642" y="1"/>
                  </a:moveTo>
                  <a:cubicBezTo>
                    <a:pt x="152" y="1"/>
                    <a:pt x="1" y="770"/>
                    <a:pt x="554" y="936"/>
                  </a:cubicBezTo>
                  <a:cubicBezTo>
                    <a:pt x="5509" y="2426"/>
                    <a:pt x="10554" y="3550"/>
                    <a:pt x="15661" y="4280"/>
                  </a:cubicBezTo>
                  <a:cubicBezTo>
                    <a:pt x="15690" y="4284"/>
                    <a:pt x="15718" y="4286"/>
                    <a:pt x="15745" y="4286"/>
                  </a:cubicBezTo>
                  <a:cubicBezTo>
                    <a:pt x="16290" y="4286"/>
                    <a:pt x="16483" y="3455"/>
                    <a:pt x="15904" y="3368"/>
                  </a:cubicBezTo>
                  <a:cubicBezTo>
                    <a:pt x="10797" y="2639"/>
                    <a:pt x="5752" y="1514"/>
                    <a:pt x="797" y="24"/>
                  </a:cubicBezTo>
                  <a:cubicBezTo>
                    <a:pt x="743" y="8"/>
                    <a:pt x="691" y="1"/>
                    <a:pt x="6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52;p72"/>
            <p:cNvSpPr/>
            <p:nvPr/>
          </p:nvSpPr>
          <p:spPr>
            <a:xfrm>
              <a:off x="6873574" y="2501650"/>
              <a:ext cx="44881" cy="217238"/>
            </a:xfrm>
            <a:custGeom>
              <a:avLst/>
              <a:gdLst/>
              <a:ahLst/>
              <a:cxnLst/>
              <a:rect l="l" t="t" r="r" b="b"/>
              <a:pathLst>
                <a:path w="3219" h="15581" extrusionOk="0">
                  <a:moveTo>
                    <a:pt x="460" y="1"/>
                  </a:moveTo>
                  <a:cubicBezTo>
                    <a:pt x="221" y="1"/>
                    <a:pt x="0" y="153"/>
                    <a:pt x="46" y="457"/>
                  </a:cubicBezTo>
                  <a:cubicBezTo>
                    <a:pt x="654" y="5381"/>
                    <a:pt x="1323" y="10335"/>
                    <a:pt x="2234" y="15229"/>
                  </a:cubicBezTo>
                  <a:cubicBezTo>
                    <a:pt x="2283" y="15474"/>
                    <a:pt x="2461" y="15581"/>
                    <a:pt x="2648" y="15581"/>
                  </a:cubicBezTo>
                  <a:cubicBezTo>
                    <a:pt x="2924" y="15581"/>
                    <a:pt x="3219" y="15348"/>
                    <a:pt x="3146" y="14986"/>
                  </a:cubicBezTo>
                  <a:cubicBezTo>
                    <a:pt x="2234" y="10183"/>
                    <a:pt x="1596" y="5320"/>
                    <a:pt x="988" y="457"/>
                  </a:cubicBezTo>
                  <a:cubicBezTo>
                    <a:pt x="958" y="153"/>
                    <a:pt x="699" y="1"/>
                    <a:pt x="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8757" y="395787"/>
            <a:ext cx="4418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981D04"/>
                </a:solidFill>
                <a:latin typeface="Sue Ellen Francisco"/>
                <a:sym typeface="Sue Ellen Francisco"/>
              </a:rPr>
              <a:t>JENIS LARUTAN PENYANGGA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2969" y="104211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600" b="1" dirty="0" err="1">
                <a:latin typeface="Baloo 2" panose="020B0604020202020204" charset="0"/>
                <a:cs typeface="Baloo 2" panose="020B0604020202020204" charset="0"/>
              </a:rPr>
              <a:t>Berdasarkan</a:t>
            </a:r>
            <a:r>
              <a:rPr lang="en-US" sz="16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b="1" dirty="0" err="1"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sz="16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b="1" dirty="0" err="1">
                <a:latin typeface="Baloo 2" panose="020B0604020202020204" charset="0"/>
                <a:cs typeface="Baloo 2" panose="020B0604020202020204" charset="0"/>
              </a:rPr>
              <a:t>basa</a:t>
            </a:r>
            <a:r>
              <a:rPr lang="en-US" sz="16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b="1" dirty="0" err="1">
                <a:latin typeface="Baloo 2" panose="020B0604020202020204" charset="0"/>
                <a:cs typeface="Baloo 2" panose="020B0604020202020204" charset="0"/>
              </a:rPr>
              <a:t>penyusunnya</a:t>
            </a:r>
            <a:r>
              <a:rPr lang="en-US" sz="1600" b="1" dirty="0">
                <a:latin typeface="Baloo 2" panose="020B0604020202020204" charset="0"/>
                <a:cs typeface="Baloo 2" panose="020B0604020202020204" charset="0"/>
              </a:rPr>
              <a:t>, </a:t>
            </a:r>
            <a:r>
              <a:rPr lang="en-US" sz="1600" b="1" dirty="0" err="1">
                <a:latin typeface="Baloo 2" panose="020B0604020202020204" charset="0"/>
                <a:cs typeface="Baloo 2" panose="020B0604020202020204" charset="0"/>
              </a:rPr>
              <a:t>larutan</a:t>
            </a:r>
            <a:r>
              <a:rPr lang="en-US" sz="16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b="1" dirty="0" err="1" smtClean="0">
                <a:latin typeface="Baloo 2" panose="020B0604020202020204" charset="0"/>
                <a:cs typeface="Baloo 2" panose="020B0604020202020204" charset="0"/>
              </a:rPr>
              <a:t>penyangga</a:t>
            </a:r>
            <a:r>
              <a:rPr lang="en-US" sz="1600" b="1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b="1" dirty="0" err="1">
                <a:latin typeface="Baloo 2" panose="020B0604020202020204" charset="0"/>
                <a:cs typeface="Baloo 2" panose="020B0604020202020204" charset="0"/>
              </a:rPr>
              <a:t>dibedakan</a:t>
            </a:r>
            <a:r>
              <a:rPr lang="en-US" sz="1600" b="1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600" b="1" dirty="0" err="1">
                <a:latin typeface="Baloo 2" panose="020B0604020202020204" charset="0"/>
                <a:cs typeface="Baloo 2" panose="020B0604020202020204" charset="0"/>
              </a:rPr>
              <a:t>menjadi</a:t>
            </a:r>
            <a:r>
              <a:rPr lang="en-US" sz="1600" b="1" dirty="0">
                <a:latin typeface="Baloo 2" panose="020B0604020202020204" charset="0"/>
                <a:cs typeface="Baloo 2" panose="020B0604020202020204" charset="0"/>
              </a:rPr>
              <a:t> 2 : </a:t>
            </a:r>
          </a:p>
        </p:txBody>
      </p:sp>
      <p:grpSp>
        <p:nvGrpSpPr>
          <p:cNvPr id="10" name="Google Shape;1114;p44"/>
          <p:cNvGrpSpPr/>
          <p:nvPr/>
        </p:nvGrpSpPr>
        <p:grpSpPr>
          <a:xfrm>
            <a:off x="1104853" y="1762323"/>
            <a:ext cx="3195681" cy="2738240"/>
            <a:chOff x="3672154" y="3455874"/>
            <a:chExt cx="1456369" cy="911623"/>
          </a:xfrm>
        </p:grpSpPr>
        <p:sp>
          <p:nvSpPr>
            <p:cNvPr id="11" name="Google Shape;1115;p44"/>
            <p:cNvSpPr/>
            <p:nvPr/>
          </p:nvSpPr>
          <p:spPr>
            <a:xfrm>
              <a:off x="3672154" y="3455874"/>
              <a:ext cx="1456369" cy="911623"/>
            </a:xfrm>
            <a:custGeom>
              <a:avLst/>
              <a:gdLst/>
              <a:ahLst/>
              <a:cxnLst/>
              <a:rect l="l" t="t" r="r" b="b"/>
              <a:pathLst>
                <a:path w="72160" h="45169" extrusionOk="0">
                  <a:moveTo>
                    <a:pt x="0" y="1"/>
                  </a:moveTo>
                  <a:lnTo>
                    <a:pt x="0" y="45168"/>
                  </a:lnTo>
                  <a:lnTo>
                    <a:pt x="72159" y="45168"/>
                  </a:lnTo>
                  <a:lnTo>
                    <a:pt x="72159" y="1"/>
                  </a:lnTo>
                  <a:close/>
                </a:path>
              </a:pathLst>
            </a:custGeom>
            <a:solidFill>
              <a:schemeClr val="accent3">
                <a:alpha val="6043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16;p44"/>
            <p:cNvSpPr/>
            <p:nvPr/>
          </p:nvSpPr>
          <p:spPr>
            <a:xfrm>
              <a:off x="3672154" y="3455874"/>
              <a:ext cx="1456369" cy="228849"/>
            </a:xfrm>
            <a:custGeom>
              <a:avLst/>
              <a:gdLst/>
              <a:ahLst/>
              <a:cxnLst/>
              <a:rect l="l" t="t" r="r" b="b"/>
              <a:pathLst>
                <a:path w="72160" h="11339" extrusionOk="0">
                  <a:moveTo>
                    <a:pt x="0" y="1"/>
                  </a:moveTo>
                  <a:lnTo>
                    <a:pt x="0" y="11338"/>
                  </a:lnTo>
                  <a:lnTo>
                    <a:pt x="72159" y="11338"/>
                  </a:lnTo>
                  <a:lnTo>
                    <a:pt x="721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117;p44"/>
          <p:cNvGrpSpPr/>
          <p:nvPr/>
        </p:nvGrpSpPr>
        <p:grpSpPr>
          <a:xfrm>
            <a:off x="4915518" y="1762323"/>
            <a:ext cx="3164062" cy="2738240"/>
            <a:chOff x="3672154" y="3455874"/>
            <a:chExt cx="1456369" cy="911623"/>
          </a:xfrm>
        </p:grpSpPr>
        <p:sp>
          <p:nvSpPr>
            <p:cNvPr id="14" name="Google Shape;1118;p44"/>
            <p:cNvSpPr/>
            <p:nvPr/>
          </p:nvSpPr>
          <p:spPr>
            <a:xfrm>
              <a:off x="3672154" y="3455874"/>
              <a:ext cx="1456369" cy="911623"/>
            </a:xfrm>
            <a:custGeom>
              <a:avLst/>
              <a:gdLst/>
              <a:ahLst/>
              <a:cxnLst/>
              <a:rect l="l" t="t" r="r" b="b"/>
              <a:pathLst>
                <a:path w="72160" h="45169" extrusionOk="0">
                  <a:moveTo>
                    <a:pt x="0" y="1"/>
                  </a:moveTo>
                  <a:lnTo>
                    <a:pt x="0" y="45168"/>
                  </a:lnTo>
                  <a:lnTo>
                    <a:pt x="72159" y="45168"/>
                  </a:lnTo>
                  <a:lnTo>
                    <a:pt x="72159" y="1"/>
                  </a:lnTo>
                  <a:close/>
                </a:path>
              </a:pathLst>
            </a:custGeom>
            <a:solidFill>
              <a:schemeClr val="lt2">
                <a:alpha val="742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19;p44"/>
            <p:cNvSpPr/>
            <p:nvPr/>
          </p:nvSpPr>
          <p:spPr>
            <a:xfrm>
              <a:off x="3672154" y="3455874"/>
              <a:ext cx="1456369" cy="228849"/>
            </a:xfrm>
            <a:custGeom>
              <a:avLst/>
              <a:gdLst/>
              <a:ahLst/>
              <a:cxnLst/>
              <a:rect l="l" t="t" r="r" b="b"/>
              <a:pathLst>
                <a:path w="72160" h="11339" extrusionOk="0">
                  <a:moveTo>
                    <a:pt x="0" y="1"/>
                  </a:moveTo>
                  <a:lnTo>
                    <a:pt x="0" y="11338"/>
                  </a:lnTo>
                  <a:lnTo>
                    <a:pt x="72159" y="11338"/>
                  </a:lnTo>
                  <a:lnTo>
                    <a:pt x="721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340208" y="1875099"/>
            <a:ext cx="2759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b="1" dirty="0" err="1">
                <a:solidFill>
                  <a:srgbClr val="F8F8F8"/>
                </a:solidFill>
                <a:latin typeface="Bradley Hand ITC" panose="03070402050302030203" pitchFamily="66" charset="0"/>
              </a:rPr>
              <a:t>Larutan</a:t>
            </a:r>
            <a:r>
              <a:rPr lang="en-US" sz="1800" b="1" dirty="0">
                <a:solidFill>
                  <a:srgbClr val="F8F8F8"/>
                </a:solidFill>
                <a:latin typeface="Bradley Hand ITC" panose="03070402050302030203" pitchFamily="66" charset="0"/>
              </a:rPr>
              <a:t> </a:t>
            </a:r>
            <a:r>
              <a:rPr lang="en-US" sz="1800" b="1" dirty="0" err="1" smtClean="0">
                <a:solidFill>
                  <a:srgbClr val="F8F8F8"/>
                </a:solidFill>
                <a:latin typeface="Bradley Hand ITC" panose="03070402050302030203" pitchFamily="66" charset="0"/>
              </a:rPr>
              <a:t>penyangga</a:t>
            </a:r>
            <a:r>
              <a:rPr lang="en-US" sz="1800" b="1" dirty="0">
                <a:solidFill>
                  <a:srgbClr val="F8F8F8"/>
                </a:solidFill>
                <a:latin typeface="Bradley Hand ITC" panose="03070402050302030203" pitchFamily="66" charset="0"/>
              </a:rPr>
              <a:t> </a:t>
            </a:r>
            <a:r>
              <a:rPr lang="en-US" sz="1800" b="1" dirty="0" err="1">
                <a:solidFill>
                  <a:srgbClr val="F8F8F8"/>
                </a:solidFill>
                <a:latin typeface="Bradley Hand ITC" panose="03070402050302030203" pitchFamily="66" charset="0"/>
              </a:rPr>
              <a:t>asam</a:t>
            </a:r>
            <a:endParaRPr lang="en-US" sz="1800" dirty="0">
              <a:solidFill>
                <a:srgbClr val="F8F8F8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6091" y="2457696"/>
            <a:ext cx="27932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Larutan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buffer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yaitu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larutan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penyangga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yang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terbentuk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dari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lemah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dan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basa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konjugasinya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.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Larutan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penyangga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mempunyai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pH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kurang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dari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7.</a:t>
            </a:r>
            <a:endParaRPr lang="en-US"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6091" y="3829053"/>
            <a:ext cx="279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Contoh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: CH₃COOH (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lemah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)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dan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CH₃COO– (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basa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konjugasinya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).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7965" y="1903892"/>
            <a:ext cx="2667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rgbClr val="F8F8F8"/>
                </a:solidFill>
                <a:latin typeface="Bradley Hand ITC" panose="03070402050302030203" pitchFamily="66" charset="0"/>
              </a:rPr>
              <a:t>Larutan</a:t>
            </a:r>
            <a:r>
              <a:rPr lang="en-US" sz="1800" b="1" dirty="0">
                <a:solidFill>
                  <a:srgbClr val="F8F8F8"/>
                </a:solidFill>
                <a:latin typeface="Bradley Hand ITC" panose="03070402050302030203" pitchFamily="66" charset="0"/>
              </a:rPr>
              <a:t> </a:t>
            </a:r>
            <a:r>
              <a:rPr lang="en-US" sz="1800" b="1" dirty="0" err="1">
                <a:solidFill>
                  <a:srgbClr val="F8F8F8"/>
                </a:solidFill>
                <a:latin typeface="Bradley Hand ITC" panose="03070402050302030203" pitchFamily="66" charset="0"/>
              </a:rPr>
              <a:t>penyangga</a:t>
            </a:r>
            <a:r>
              <a:rPr lang="en-US" sz="1800" b="1" dirty="0">
                <a:solidFill>
                  <a:srgbClr val="F8F8F8"/>
                </a:solidFill>
                <a:latin typeface="Bradley Hand ITC" panose="03070402050302030203" pitchFamily="66" charset="0"/>
              </a:rPr>
              <a:t> </a:t>
            </a:r>
            <a:r>
              <a:rPr lang="en-US" sz="1800" b="1" dirty="0" err="1">
                <a:solidFill>
                  <a:srgbClr val="F8F8F8"/>
                </a:solidFill>
                <a:latin typeface="Bradley Hand ITC" panose="03070402050302030203" pitchFamily="66" charset="0"/>
              </a:rPr>
              <a:t>basa</a:t>
            </a:r>
            <a:endParaRPr lang="en-US" sz="1800" dirty="0">
              <a:solidFill>
                <a:srgbClr val="F8F8F8"/>
              </a:solidFill>
              <a:latin typeface="Bradley Hand ITC" panose="03070402050302030203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7965" y="2457696"/>
            <a:ext cx="29813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Larutan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buffer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basa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merupakan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larutan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penyangga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yang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terbentuk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dari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basa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lemah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dan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konjugasinya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.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Larutan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penyangga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basa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mempunyai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pH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lebih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besar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dari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7.</a:t>
            </a:r>
            <a:endParaRPr lang="en-US"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1566" y="3845937"/>
            <a:ext cx="2791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Contoh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: NH₃ (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basa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lemah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)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dan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NH₄+ (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konjugasinya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51"/>
          <p:cNvSpPr txBox="1">
            <a:spLocks noGrp="1"/>
          </p:cNvSpPr>
          <p:nvPr>
            <p:ph type="title"/>
          </p:nvPr>
        </p:nvSpPr>
        <p:spPr>
          <a:xfrm>
            <a:off x="778499" y="452825"/>
            <a:ext cx="6858169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SIFAT – SIFAT LARUTAN PENYANGGA</a:t>
            </a:r>
            <a:endParaRPr b="1" dirty="0"/>
          </a:p>
        </p:txBody>
      </p:sp>
      <p:sp>
        <p:nvSpPr>
          <p:cNvPr id="1347" name="Google Shape;1347;p51"/>
          <p:cNvSpPr txBox="1"/>
          <p:nvPr/>
        </p:nvSpPr>
        <p:spPr>
          <a:xfrm>
            <a:off x="1689886" y="2821098"/>
            <a:ext cx="4680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01</a:t>
            </a:r>
            <a:endParaRPr sz="30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348" name="Google Shape;1348;p51"/>
          <p:cNvSpPr txBox="1"/>
          <p:nvPr/>
        </p:nvSpPr>
        <p:spPr>
          <a:xfrm>
            <a:off x="3464252" y="2139265"/>
            <a:ext cx="4680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02</a:t>
            </a:r>
            <a:endParaRPr sz="30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349" name="Google Shape;1349;p51"/>
          <p:cNvSpPr txBox="1"/>
          <p:nvPr/>
        </p:nvSpPr>
        <p:spPr>
          <a:xfrm>
            <a:off x="5225183" y="2821098"/>
            <a:ext cx="4680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03</a:t>
            </a:r>
            <a:endParaRPr sz="30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350" name="Google Shape;1350;p51"/>
          <p:cNvSpPr txBox="1"/>
          <p:nvPr/>
        </p:nvSpPr>
        <p:spPr>
          <a:xfrm>
            <a:off x="6986114" y="2139265"/>
            <a:ext cx="4680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04</a:t>
            </a:r>
            <a:endParaRPr sz="3000">
              <a:solidFill>
                <a:schemeClr val="lt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351" name="Google Shape;1351;p51"/>
          <p:cNvSpPr txBox="1"/>
          <p:nvPr/>
        </p:nvSpPr>
        <p:spPr>
          <a:xfrm>
            <a:off x="2678277" y="3165295"/>
            <a:ext cx="2026500" cy="77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b="1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pH larutan buffer tidak berubah apabila larutan dicairkan (diencerkan).</a:t>
            </a:r>
            <a:endParaRPr sz="1100" b="1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52" name="Google Shape;1352;p51"/>
          <p:cNvSpPr txBox="1"/>
          <p:nvPr/>
        </p:nvSpPr>
        <p:spPr>
          <a:xfrm>
            <a:off x="6206839" y="3159695"/>
            <a:ext cx="2026500" cy="919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b="1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Semakin banyak jumlah mol maka semakin kuat dalam mempertahankan pH.</a:t>
            </a:r>
            <a:endParaRPr sz="1100" b="1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53" name="Google Shape;1353;p51"/>
          <p:cNvSpPr txBox="1"/>
          <p:nvPr/>
        </p:nvSpPr>
        <p:spPr>
          <a:xfrm>
            <a:off x="4454433" y="1411586"/>
            <a:ext cx="2026500" cy="105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b="1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pH larutan buffer dapat berubah jika ditambahkan asam kuat atau basa kuat yang banyak.</a:t>
            </a:r>
            <a:endParaRPr sz="1100" b="1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57" name="Google Shape;1357;p51"/>
          <p:cNvSpPr txBox="1"/>
          <p:nvPr/>
        </p:nvSpPr>
        <p:spPr>
          <a:xfrm>
            <a:off x="924071" y="1411587"/>
            <a:ext cx="2026500" cy="109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b="1" dirty="0" smtClean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pH larutan buffer tidak berubah jika ditambahkan sedikit asam kuat maupun basa kuat.</a:t>
            </a:r>
            <a:endParaRPr sz="1100" b="1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359" name="Google Shape;1359;p51"/>
          <p:cNvGrpSpPr/>
          <p:nvPr/>
        </p:nvGrpSpPr>
        <p:grpSpPr>
          <a:xfrm>
            <a:off x="1882269" y="2492926"/>
            <a:ext cx="83234" cy="378961"/>
            <a:chOff x="845575" y="2563700"/>
            <a:chExt cx="92400" cy="411825"/>
          </a:xfrm>
        </p:grpSpPr>
        <p:cxnSp>
          <p:nvCxnSpPr>
            <p:cNvPr id="1360" name="Google Shape;1360;p51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61" name="Google Shape;1361;p51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2" name="Google Shape;1362;p51"/>
          <p:cNvGrpSpPr/>
          <p:nvPr/>
        </p:nvGrpSpPr>
        <p:grpSpPr>
          <a:xfrm rot="10800000">
            <a:off x="7179038" y="2753759"/>
            <a:ext cx="83234" cy="378961"/>
            <a:chOff x="2070100" y="2563700"/>
            <a:chExt cx="92400" cy="411825"/>
          </a:xfrm>
        </p:grpSpPr>
        <p:cxnSp>
          <p:nvCxnSpPr>
            <p:cNvPr id="1363" name="Google Shape;1363;p51"/>
            <p:cNvCxnSpPr/>
            <p:nvPr/>
          </p:nvCxnSpPr>
          <p:spPr>
            <a:xfrm>
              <a:off x="2116300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64" name="Google Shape;1364;p51"/>
            <p:cNvSpPr/>
            <p:nvPr/>
          </p:nvSpPr>
          <p:spPr>
            <a:xfrm>
              <a:off x="2070100" y="2563700"/>
              <a:ext cx="92400" cy="9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" name="Google Shape;1365;p51"/>
          <p:cNvGrpSpPr/>
          <p:nvPr/>
        </p:nvGrpSpPr>
        <p:grpSpPr>
          <a:xfrm>
            <a:off x="1875361" y="2496571"/>
            <a:ext cx="5411675" cy="636085"/>
            <a:chOff x="1850550" y="2496571"/>
            <a:chExt cx="5411675" cy="636085"/>
          </a:xfrm>
        </p:grpSpPr>
        <p:grpSp>
          <p:nvGrpSpPr>
            <p:cNvPr id="1366" name="Google Shape;1366;p51"/>
            <p:cNvGrpSpPr/>
            <p:nvPr/>
          </p:nvGrpSpPr>
          <p:grpSpPr>
            <a:xfrm>
              <a:off x="5396179" y="2496571"/>
              <a:ext cx="1801017" cy="379970"/>
              <a:chOff x="4808316" y="2800065"/>
              <a:chExt cx="1999386" cy="412910"/>
            </a:xfrm>
          </p:grpSpPr>
          <p:sp>
            <p:nvSpPr>
              <p:cNvPr id="1367" name="Google Shape;1367;p51"/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68" name="Google Shape;1368;p51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369" name="Google Shape;1369;p51"/>
                <p:cNvCxnSpPr/>
                <p:nvPr/>
              </p:nvCxnSpPr>
              <p:spPr>
                <a:xfrm>
                  <a:off x="886488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370" name="Google Shape;1370;p51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71" name="Google Shape;1371;p51"/>
            <p:cNvSpPr/>
            <p:nvPr/>
          </p:nvSpPr>
          <p:spPr>
            <a:xfrm>
              <a:off x="1905005" y="2753507"/>
              <a:ext cx="1764000" cy="122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2" name="Google Shape;1372;p51"/>
            <p:cNvGrpSpPr/>
            <p:nvPr/>
          </p:nvGrpSpPr>
          <p:grpSpPr>
            <a:xfrm>
              <a:off x="3631322" y="2753685"/>
              <a:ext cx="1801822" cy="378972"/>
              <a:chOff x="2849073" y="3079467"/>
              <a:chExt cx="2000279" cy="411825"/>
            </a:xfrm>
          </p:grpSpPr>
          <p:sp>
            <p:nvSpPr>
              <p:cNvPr id="1373" name="Google Shape;1373;p51"/>
              <p:cNvSpPr/>
              <p:nvPr/>
            </p:nvSpPr>
            <p:spPr>
              <a:xfrm>
                <a:off x="2890952" y="3079475"/>
                <a:ext cx="1958400" cy="133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74" name="Google Shape;1374;p51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375" name="Google Shape;1375;p51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376" name="Google Shape;1376;p51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77" name="Google Shape;1377;p51"/>
            <p:cNvSpPr/>
            <p:nvPr/>
          </p:nvSpPr>
          <p:spPr>
            <a:xfrm>
              <a:off x="1850550" y="2753425"/>
              <a:ext cx="122700" cy="12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1"/>
            <p:cNvSpPr/>
            <p:nvPr/>
          </p:nvSpPr>
          <p:spPr>
            <a:xfrm>
              <a:off x="7139525" y="2753425"/>
              <a:ext cx="122700" cy="12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3718" y="47007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981D04"/>
                </a:solidFill>
                <a:latin typeface="Sue Ellen Francisco"/>
                <a:sym typeface="Sue Ellen Francisco"/>
              </a:rPr>
              <a:t>CARA KERJA LARUTAN PENYANGGA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86926" y="1616216"/>
            <a:ext cx="6135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Baloo 2" panose="020B0604020202020204" charset="0"/>
                <a:cs typeface="Baloo 2" panose="020B0604020202020204" charset="0"/>
              </a:rPr>
              <a:t>   </a:t>
            </a:r>
            <a:r>
              <a:rPr lang="en-US" sz="1200" dirty="0" err="1" smtClean="0">
                <a:latin typeface="Baloo 2" panose="020B0604020202020204" charset="0"/>
                <a:cs typeface="Baloo 2" panose="020B0604020202020204" charset="0"/>
              </a:rPr>
              <a:t>Larutan</a:t>
            </a:r>
            <a:r>
              <a:rPr lang="en-US" sz="1200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200" dirty="0" err="1">
                <a:latin typeface="Baloo 2" panose="020B0604020202020204" charset="0"/>
                <a:cs typeface="Baloo 2" panose="020B0604020202020204" charset="0"/>
              </a:rPr>
              <a:t>penyangga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200" dirty="0" err="1">
                <a:latin typeface="Baloo 2" panose="020B0604020202020204" charset="0"/>
                <a:cs typeface="Baloo 2" panose="020B0604020202020204" charset="0"/>
              </a:rPr>
              <a:t>mengandung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200" dirty="0" err="1">
                <a:latin typeface="Baloo 2" panose="020B0604020202020204" charset="0"/>
                <a:cs typeface="Baloo 2" panose="020B0604020202020204" charset="0"/>
              </a:rPr>
              <a:t>komponen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200" dirty="0" err="1"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200" dirty="0" err="1">
                <a:latin typeface="Baloo 2" panose="020B0604020202020204" charset="0"/>
                <a:cs typeface="Baloo 2" panose="020B0604020202020204" charset="0"/>
              </a:rPr>
              <a:t>dan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200" dirty="0" err="1">
                <a:latin typeface="Baloo 2" panose="020B0604020202020204" charset="0"/>
                <a:cs typeface="Baloo 2" panose="020B0604020202020204" charset="0"/>
              </a:rPr>
              <a:t>basa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200" dirty="0" err="1">
                <a:latin typeface="Baloo 2" panose="020B0604020202020204" charset="0"/>
                <a:cs typeface="Baloo 2" panose="020B0604020202020204" charset="0"/>
              </a:rPr>
              <a:t>dengan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200" dirty="0" err="1"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200" dirty="0" err="1">
                <a:latin typeface="Baloo 2" panose="020B0604020202020204" charset="0"/>
                <a:cs typeface="Baloo 2" panose="020B0604020202020204" charset="0"/>
              </a:rPr>
              <a:t>dan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200" dirty="0" err="1">
                <a:latin typeface="Baloo 2" panose="020B0604020202020204" charset="0"/>
                <a:cs typeface="Baloo 2" panose="020B0604020202020204" charset="0"/>
              </a:rPr>
              <a:t>basa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200" dirty="0" err="1">
                <a:latin typeface="Baloo 2" panose="020B0604020202020204" charset="0"/>
                <a:cs typeface="Baloo 2" panose="020B0604020202020204" charset="0"/>
              </a:rPr>
              <a:t>konjugasinya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, </a:t>
            </a:r>
            <a:r>
              <a:rPr lang="en-US" sz="1200" dirty="0" err="1">
                <a:latin typeface="Baloo 2" panose="020B0604020202020204" charset="0"/>
                <a:cs typeface="Baloo 2" panose="020B0604020202020204" charset="0"/>
              </a:rPr>
              <a:t>sehingga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200" dirty="0" err="1">
                <a:latin typeface="Baloo 2" panose="020B0604020202020204" charset="0"/>
                <a:cs typeface="Baloo 2" panose="020B0604020202020204" charset="0"/>
              </a:rPr>
              <a:t>dapat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200" dirty="0" err="1" smtClean="0">
                <a:latin typeface="Baloo 2" panose="020B0604020202020204" charset="0"/>
                <a:cs typeface="Baloo 2" panose="020B0604020202020204" charset="0"/>
              </a:rPr>
              <a:t>mengikat</a:t>
            </a:r>
            <a:r>
              <a:rPr lang="en-US" sz="1200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ion H</a:t>
            </a:r>
            <a:r>
              <a:rPr lang="en-US" sz="1200" baseline="30000" dirty="0">
                <a:latin typeface="Baloo 2" panose="020B0604020202020204" charset="0"/>
                <a:cs typeface="Baloo 2" panose="020B0604020202020204" charset="0"/>
              </a:rPr>
              <a:t>+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 </a:t>
            </a:r>
            <a:r>
              <a:rPr lang="en-US" sz="1200" dirty="0" err="1">
                <a:latin typeface="Baloo 2" panose="020B0604020202020204" charset="0"/>
                <a:cs typeface="Baloo 2" panose="020B0604020202020204" charset="0"/>
              </a:rPr>
              <a:t>maupun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 ion OH</a:t>
            </a:r>
            <a:r>
              <a:rPr lang="en-US" sz="1200" baseline="30000" dirty="0">
                <a:latin typeface="Baloo 2" panose="020B0604020202020204" charset="0"/>
                <a:cs typeface="Baloo 2" panose="020B0604020202020204" charset="0"/>
              </a:rPr>
              <a:t>–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. </a:t>
            </a:r>
            <a:r>
              <a:rPr lang="en-US" sz="1200" dirty="0" err="1" smtClean="0">
                <a:latin typeface="Baloo 2" panose="020B0604020202020204" charset="0"/>
                <a:cs typeface="Baloo 2" panose="020B0604020202020204" charset="0"/>
              </a:rPr>
              <a:t>Oleh</a:t>
            </a:r>
            <a:r>
              <a:rPr lang="en-US" sz="1200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200" dirty="0" err="1" smtClean="0">
                <a:latin typeface="Baloo 2" panose="020B0604020202020204" charset="0"/>
                <a:cs typeface="Baloo 2" panose="020B0604020202020204" charset="0"/>
              </a:rPr>
              <a:t>karena</a:t>
            </a:r>
            <a:r>
              <a:rPr lang="en-US" sz="1200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200" dirty="0" err="1" smtClean="0">
                <a:latin typeface="Baloo 2" panose="020B0604020202020204" charset="0"/>
                <a:cs typeface="Baloo 2" panose="020B0604020202020204" charset="0"/>
              </a:rPr>
              <a:t>itu</a:t>
            </a:r>
            <a:r>
              <a:rPr lang="en-US" sz="1200" dirty="0" smtClean="0">
                <a:latin typeface="Baloo 2" panose="020B0604020202020204" charset="0"/>
                <a:cs typeface="Baloo 2" panose="020B0604020202020204" charset="0"/>
              </a:rPr>
              <a:t>, </a:t>
            </a:r>
            <a:r>
              <a:rPr lang="en-US" sz="1200" dirty="0" err="1">
                <a:latin typeface="Baloo 2" panose="020B0604020202020204" charset="0"/>
                <a:cs typeface="Baloo 2" panose="020B0604020202020204" charset="0"/>
              </a:rPr>
              <a:t>penambahan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200" dirty="0" err="1">
                <a:latin typeface="Baloo 2" panose="020B0604020202020204" charset="0"/>
                <a:cs typeface="Baloo 2" panose="020B0604020202020204" charset="0"/>
              </a:rPr>
              <a:t>sedikit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200" dirty="0" err="1"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200" dirty="0" err="1">
                <a:latin typeface="Baloo 2" panose="020B0604020202020204" charset="0"/>
                <a:cs typeface="Baloo 2" panose="020B0604020202020204" charset="0"/>
              </a:rPr>
              <a:t>kuat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200" dirty="0" err="1">
                <a:latin typeface="Baloo 2" panose="020B0604020202020204" charset="0"/>
                <a:cs typeface="Baloo 2" panose="020B0604020202020204" charset="0"/>
              </a:rPr>
              <a:t>atau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200" dirty="0" err="1">
                <a:latin typeface="Baloo 2" panose="020B0604020202020204" charset="0"/>
                <a:cs typeface="Baloo 2" panose="020B0604020202020204" charset="0"/>
              </a:rPr>
              <a:t>basa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200" dirty="0" err="1">
                <a:latin typeface="Baloo 2" panose="020B0604020202020204" charset="0"/>
                <a:cs typeface="Baloo 2" panose="020B0604020202020204" charset="0"/>
              </a:rPr>
              <a:t>kuat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200" dirty="0" err="1">
                <a:latin typeface="Baloo 2" panose="020B0604020202020204" charset="0"/>
                <a:cs typeface="Baloo 2" panose="020B0604020202020204" charset="0"/>
              </a:rPr>
              <a:t>tidak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200" dirty="0" err="1">
                <a:latin typeface="Baloo 2" panose="020B0604020202020204" charset="0"/>
                <a:cs typeface="Baloo 2" panose="020B0604020202020204" charset="0"/>
              </a:rPr>
              <a:t>mengubah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 pH-</a:t>
            </a:r>
            <a:r>
              <a:rPr lang="en-US" sz="1200" dirty="0" err="1">
                <a:latin typeface="Baloo 2" panose="020B0604020202020204" charset="0"/>
                <a:cs typeface="Baloo 2" panose="020B0604020202020204" charset="0"/>
              </a:rPr>
              <a:t>nya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200" dirty="0" err="1">
                <a:latin typeface="Baloo 2" panose="020B0604020202020204" charset="0"/>
                <a:cs typeface="Baloo 2" panose="020B0604020202020204" charset="0"/>
              </a:rPr>
              <a:t>secara</a:t>
            </a:r>
            <a:r>
              <a:rPr lang="en-US" sz="1200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200" dirty="0" err="1">
                <a:latin typeface="Baloo 2" panose="020B0604020202020204" charset="0"/>
                <a:cs typeface="Baloo 2" panose="020B0604020202020204" charset="0"/>
              </a:rPr>
              <a:t>signifikan</a:t>
            </a:r>
            <a:r>
              <a:rPr lang="en-US" sz="1200" dirty="0" smtClean="0">
                <a:latin typeface="Baloo 2" panose="020B0604020202020204" charset="0"/>
                <a:cs typeface="Baloo 2" panose="020B0604020202020204" charset="0"/>
              </a:rPr>
              <a:t>.</a:t>
            </a:r>
          </a:p>
          <a:p>
            <a:r>
              <a:rPr lang="en-US" sz="1200" b="1" dirty="0" err="1" smtClean="0">
                <a:latin typeface="Baloo 2" panose="020B0604020202020204" charset="0"/>
                <a:cs typeface="Baloo 2" panose="020B0604020202020204" charset="0"/>
              </a:rPr>
              <a:t>Contohnya</a:t>
            </a:r>
            <a:r>
              <a:rPr lang="en-US" sz="1200" b="1" dirty="0" smtClean="0">
                <a:latin typeface="Baloo 2" panose="020B0604020202020204" charset="0"/>
                <a:cs typeface="Baloo 2" panose="020B0604020202020204" charset="0"/>
              </a:rPr>
              <a:t> : </a:t>
            </a:r>
            <a:endParaRPr lang="en-US" sz="1200" b="1" dirty="0">
              <a:latin typeface="Baloo 2" panose="020B0604020202020204" charset="0"/>
              <a:cs typeface="Baloo 2" panose="020B0604020202020204" charset="0"/>
            </a:endParaRPr>
          </a:p>
        </p:txBody>
      </p:sp>
      <p:grpSp>
        <p:nvGrpSpPr>
          <p:cNvPr id="14" name="Google Shape;2348;p72"/>
          <p:cNvGrpSpPr/>
          <p:nvPr/>
        </p:nvGrpSpPr>
        <p:grpSpPr>
          <a:xfrm>
            <a:off x="1045573" y="1670408"/>
            <a:ext cx="126001" cy="168962"/>
            <a:chOff x="6657646" y="2475899"/>
            <a:chExt cx="279296" cy="249877"/>
          </a:xfrm>
        </p:grpSpPr>
        <p:sp>
          <p:nvSpPr>
            <p:cNvPr id="15" name="Google Shape;2349;p72"/>
            <p:cNvSpPr/>
            <p:nvPr/>
          </p:nvSpPr>
          <p:spPr>
            <a:xfrm>
              <a:off x="6657646" y="2475899"/>
              <a:ext cx="279296" cy="249877"/>
            </a:xfrm>
            <a:custGeom>
              <a:avLst/>
              <a:gdLst/>
              <a:ahLst/>
              <a:cxnLst/>
              <a:rect l="l" t="t" r="r" b="b"/>
              <a:pathLst>
                <a:path w="20032" h="17922" extrusionOk="0">
                  <a:moveTo>
                    <a:pt x="16018" y="0"/>
                  </a:moveTo>
                  <a:cubicBezTo>
                    <a:pt x="15085" y="0"/>
                    <a:pt x="14245" y="973"/>
                    <a:pt x="13952" y="2729"/>
                  </a:cubicBezTo>
                  <a:cubicBezTo>
                    <a:pt x="13557" y="5434"/>
                    <a:pt x="14287" y="8048"/>
                    <a:pt x="14074" y="10602"/>
                  </a:cubicBezTo>
                  <a:cubicBezTo>
                    <a:pt x="13400" y="8795"/>
                    <a:pt x="10000" y="2876"/>
                    <a:pt x="7225" y="2876"/>
                  </a:cubicBezTo>
                  <a:cubicBezTo>
                    <a:pt x="6871" y="2876"/>
                    <a:pt x="6528" y="2972"/>
                    <a:pt x="6201" y="3185"/>
                  </a:cubicBezTo>
                  <a:cubicBezTo>
                    <a:pt x="3162" y="5495"/>
                    <a:pt x="9788" y="11453"/>
                    <a:pt x="11490" y="12790"/>
                  </a:cubicBezTo>
                  <a:cubicBezTo>
                    <a:pt x="10490" y="12556"/>
                    <a:pt x="7185" y="11823"/>
                    <a:pt x="4507" y="11823"/>
                  </a:cubicBezTo>
                  <a:cubicBezTo>
                    <a:pt x="1974" y="11823"/>
                    <a:pt x="1" y="12478"/>
                    <a:pt x="1065" y="14827"/>
                  </a:cubicBezTo>
                  <a:cubicBezTo>
                    <a:pt x="1953" y="17157"/>
                    <a:pt x="7447" y="17922"/>
                    <a:pt x="12105" y="17922"/>
                  </a:cubicBezTo>
                  <a:cubicBezTo>
                    <a:pt x="14616" y="17922"/>
                    <a:pt x="16884" y="17699"/>
                    <a:pt x="18056" y="17380"/>
                  </a:cubicBezTo>
                  <a:cubicBezTo>
                    <a:pt x="20031" y="13641"/>
                    <a:pt x="19849" y="6225"/>
                    <a:pt x="18360" y="2334"/>
                  </a:cubicBezTo>
                  <a:cubicBezTo>
                    <a:pt x="17709" y="736"/>
                    <a:pt x="16829" y="0"/>
                    <a:pt x="16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50;p72"/>
            <p:cNvSpPr/>
            <p:nvPr/>
          </p:nvSpPr>
          <p:spPr>
            <a:xfrm>
              <a:off x="6754630" y="2537204"/>
              <a:ext cx="162235" cy="181643"/>
            </a:xfrm>
            <a:custGeom>
              <a:avLst/>
              <a:gdLst/>
              <a:ahLst/>
              <a:cxnLst/>
              <a:rect l="l" t="t" r="r" b="b"/>
              <a:pathLst>
                <a:path w="11636" h="13028" extrusionOk="0">
                  <a:moveTo>
                    <a:pt x="636" y="1"/>
                  </a:moveTo>
                  <a:cubicBezTo>
                    <a:pt x="325" y="1"/>
                    <a:pt x="1" y="339"/>
                    <a:pt x="188" y="733"/>
                  </a:cubicBezTo>
                  <a:cubicBezTo>
                    <a:pt x="2528" y="5688"/>
                    <a:pt x="6844" y="9062"/>
                    <a:pt x="10613" y="12892"/>
                  </a:cubicBezTo>
                  <a:cubicBezTo>
                    <a:pt x="10709" y="12987"/>
                    <a:pt x="10818" y="13027"/>
                    <a:pt x="10925" y="13027"/>
                  </a:cubicBezTo>
                  <a:cubicBezTo>
                    <a:pt x="11295" y="13027"/>
                    <a:pt x="11636" y="12546"/>
                    <a:pt x="11282" y="12192"/>
                  </a:cubicBezTo>
                  <a:cubicBezTo>
                    <a:pt x="7574" y="8423"/>
                    <a:pt x="3318" y="5141"/>
                    <a:pt x="1008" y="247"/>
                  </a:cubicBezTo>
                  <a:cubicBezTo>
                    <a:pt x="922" y="74"/>
                    <a:pt x="780" y="1"/>
                    <a:pt x="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51;p72"/>
            <p:cNvSpPr/>
            <p:nvPr/>
          </p:nvSpPr>
          <p:spPr>
            <a:xfrm>
              <a:off x="6686800" y="2664053"/>
              <a:ext cx="229814" cy="59771"/>
            </a:xfrm>
            <a:custGeom>
              <a:avLst/>
              <a:gdLst/>
              <a:ahLst/>
              <a:cxnLst/>
              <a:rect l="l" t="t" r="r" b="b"/>
              <a:pathLst>
                <a:path w="16483" h="4287" extrusionOk="0">
                  <a:moveTo>
                    <a:pt x="642" y="1"/>
                  </a:moveTo>
                  <a:cubicBezTo>
                    <a:pt x="152" y="1"/>
                    <a:pt x="1" y="770"/>
                    <a:pt x="554" y="936"/>
                  </a:cubicBezTo>
                  <a:cubicBezTo>
                    <a:pt x="5509" y="2426"/>
                    <a:pt x="10554" y="3550"/>
                    <a:pt x="15661" y="4280"/>
                  </a:cubicBezTo>
                  <a:cubicBezTo>
                    <a:pt x="15690" y="4284"/>
                    <a:pt x="15718" y="4286"/>
                    <a:pt x="15745" y="4286"/>
                  </a:cubicBezTo>
                  <a:cubicBezTo>
                    <a:pt x="16290" y="4286"/>
                    <a:pt x="16483" y="3455"/>
                    <a:pt x="15904" y="3368"/>
                  </a:cubicBezTo>
                  <a:cubicBezTo>
                    <a:pt x="10797" y="2639"/>
                    <a:pt x="5752" y="1514"/>
                    <a:pt x="797" y="24"/>
                  </a:cubicBezTo>
                  <a:cubicBezTo>
                    <a:pt x="743" y="8"/>
                    <a:pt x="691" y="1"/>
                    <a:pt x="6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52;p72"/>
            <p:cNvSpPr/>
            <p:nvPr/>
          </p:nvSpPr>
          <p:spPr>
            <a:xfrm>
              <a:off x="6873574" y="2501650"/>
              <a:ext cx="44881" cy="217238"/>
            </a:xfrm>
            <a:custGeom>
              <a:avLst/>
              <a:gdLst/>
              <a:ahLst/>
              <a:cxnLst/>
              <a:rect l="l" t="t" r="r" b="b"/>
              <a:pathLst>
                <a:path w="3219" h="15581" extrusionOk="0">
                  <a:moveTo>
                    <a:pt x="460" y="1"/>
                  </a:moveTo>
                  <a:cubicBezTo>
                    <a:pt x="221" y="1"/>
                    <a:pt x="0" y="153"/>
                    <a:pt x="46" y="457"/>
                  </a:cubicBezTo>
                  <a:cubicBezTo>
                    <a:pt x="654" y="5381"/>
                    <a:pt x="1323" y="10335"/>
                    <a:pt x="2234" y="15229"/>
                  </a:cubicBezTo>
                  <a:cubicBezTo>
                    <a:pt x="2283" y="15474"/>
                    <a:pt x="2461" y="15581"/>
                    <a:pt x="2648" y="15581"/>
                  </a:cubicBezTo>
                  <a:cubicBezTo>
                    <a:pt x="2924" y="15581"/>
                    <a:pt x="3219" y="15348"/>
                    <a:pt x="3146" y="14986"/>
                  </a:cubicBezTo>
                  <a:cubicBezTo>
                    <a:pt x="2234" y="10183"/>
                    <a:pt x="1596" y="5320"/>
                    <a:pt x="988" y="457"/>
                  </a:cubicBezTo>
                  <a:cubicBezTo>
                    <a:pt x="958" y="153"/>
                    <a:pt x="699" y="1"/>
                    <a:pt x="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1187;p46"/>
          <p:cNvGrpSpPr/>
          <p:nvPr/>
        </p:nvGrpSpPr>
        <p:grpSpPr>
          <a:xfrm>
            <a:off x="1162402" y="2510267"/>
            <a:ext cx="6196240" cy="785544"/>
            <a:chOff x="5908213" y="1569497"/>
            <a:chExt cx="893217" cy="249072"/>
          </a:xfrm>
        </p:grpSpPr>
        <p:sp>
          <p:nvSpPr>
            <p:cNvPr id="12" name="Google Shape;1188;p46"/>
            <p:cNvSpPr/>
            <p:nvPr/>
          </p:nvSpPr>
          <p:spPr>
            <a:xfrm>
              <a:off x="5908213" y="1569497"/>
              <a:ext cx="893217" cy="249072"/>
            </a:xfrm>
            <a:custGeom>
              <a:avLst/>
              <a:gdLst/>
              <a:ahLst/>
              <a:cxnLst/>
              <a:rect l="l" t="t" r="r" b="b"/>
              <a:pathLst>
                <a:path w="44257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44257" y="12341"/>
                  </a:lnTo>
                  <a:lnTo>
                    <a:pt x="44257" y="0"/>
                  </a:lnTo>
                  <a:close/>
                </a:path>
              </a:pathLst>
            </a:custGeom>
            <a:solidFill>
              <a:schemeClr val="accent3">
                <a:alpha val="6043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89;p46"/>
            <p:cNvSpPr/>
            <p:nvPr/>
          </p:nvSpPr>
          <p:spPr>
            <a:xfrm>
              <a:off x="5908213" y="1569497"/>
              <a:ext cx="65425" cy="249072"/>
            </a:xfrm>
            <a:custGeom>
              <a:avLst/>
              <a:gdLst/>
              <a:ahLst/>
              <a:cxnLst/>
              <a:rect l="l" t="t" r="r" b="b"/>
              <a:pathLst>
                <a:path w="8846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8846" y="12341"/>
                  </a:lnTo>
                  <a:lnTo>
                    <a:pt x="88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714504" y="2571750"/>
            <a:ext cx="56348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Jika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di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dalam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campuran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lemah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CH</a:t>
            </a:r>
            <a:r>
              <a:rPr lang="en-US" sz="1100" baseline="-250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3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COOH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dan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basa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konjugasi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CH</a:t>
            </a:r>
            <a:r>
              <a:rPr lang="en-US" sz="1100" baseline="-250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3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COO</a:t>
            </a:r>
            <a:r>
              <a:rPr lang="en-US" sz="1100" baseline="30000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– </a:t>
            </a:r>
            <a:r>
              <a:rPr lang="en-US" sz="1100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ditambahkan</a:t>
            </a:r>
            <a:r>
              <a:rPr lang="en-US" sz="1100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sedikit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maka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ion H</a:t>
            </a:r>
            <a:r>
              <a:rPr lang="en-US" sz="1100" baseline="30000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+ </a:t>
            </a:r>
            <a:r>
              <a:rPr lang="en-US" sz="1100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akan</a:t>
            </a:r>
            <a:r>
              <a:rPr lang="en-US" sz="1100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bereaksi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dengan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ion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negatif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dari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basa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konjugasi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CH</a:t>
            </a:r>
            <a:r>
              <a:rPr lang="en-US" sz="1100" baseline="-250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3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COO</a:t>
            </a:r>
            <a:r>
              <a:rPr lang="en-US" sz="1100" baseline="300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–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. </a:t>
            </a:r>
            <a:r>
              <a:rPr lang="en-US" sz="1100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Jadi</a:t>
            </a:r>
            <a:r>
              <a:rPr lang="en-US" sz="1100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penambahan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tersebut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tidak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akan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mengubah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pH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larutan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secara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signifikan</a:t>
            </a:r>
            <a:r>
              <a:rPr lang="en-US" sz="1100" dirty="0">
                <a:solidFill>
                  <a:srgbClr val="4D4D4D"/>
                </a:solidFill>
                <a:latin typeface="Baloo 2" panose="020B0604020202020204" charset="0"/>
                <a:cs typeface="Baloo 2" panose="020B060402020202020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5992" y="2526369"/>
            <a:ext cx="4171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dirty="0" smtClean="0">
                <a:solidFill>
                  <a:srgbClr val="F8F8F8"/>
                </a:solidFill>
                <a:latin typeface="Sue Ellen Francisco"/>
                <a:sym typeface="Sue Ellen Francisco"/>
              </a:rPr>
              <a:t>1.</a:t>
            </a:r>
            <a:endParaRPr lang="en-US" sz="600" dirty="0">
              <a:solidFill>
                <a:srgbClr val="F8F8F8"/>
              </a:solidFill>
            </a:endParaRPr>
          </a:p>
        </p:txBody>
      </p:sp>
      <p:grpSp>
        <p:nvGrpSpPr>
          <p:cNvPr id="20" name="Google Shape;1191;p46"/>
          <p:cNvGrpSpPr/>
          <p:nvPr/>
        </p:nvGrpSpPr>
        <p:grpSpPr>
          <a:xfrm>
            <a:off x="1162402" y="3430013"/>
            <a:ext cx="6186947" cy="775948"/>
            <a:chOff x="5908213" y="1569497"/>
            <a:chExt cx="893217" cy="249072"/>
          </a:xfrm>
        </p:grpSpPr>
        <p:sp>
          <p:nvSpPr>
            <p:cNvPr id="21" name="Google Shape;1192;p46"/>
            <p:cNvSpPr/>
            <p:nvPr/>
          </p:nvSpPr>
          <p:spPr>
            <a:xfrm>
              <a:off x="5908213" y="1569497"/>
              <a:ext cx="893217" cy="249072"/>
            </a:xfrm>
            <a:custGeom>
              <a:avLst/>
              <a:gdLst/>
              <a:ahLst/>
              <a:cxnLst/>
              <a:rect l="l" t="t" r="r" b="b"/>
              <a:pathLst>
                <a:path w="44257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44257" y="12341"/>
                  </a:lnTo>
                  <a:lnTo>
                    <a:pt x="44257" y="0"/>
                  </a:lnTo>
                  <a:close/>
                </a:path>
              </a:pathLst>
            </a:custGeom>
            <a:solidFill>
              <a:schemeClr val="lt2">
                <a:alpha val="742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93;p46"/>
            <p:cNvSpPr/>
            <p:nvPr/>
          </p:nvSpPr>
          <p:spPr>
            <a:xfrm>
              <a:off x="5908213" y="1569497"/>
              <a:ext cx="64182" cy="249072"/>
            </a:xfrm>
            <a:custGeom>
              <a:avLst/>
              <a:gdLst/>
              <a:ahLst/>
              <a:cxnLst/>
              <a:rect l="l" t="t" r="r" b="b"/>
              <a:pathLst>
                <a:path w="8846" h="12341" extrusionOk="0">
                  <a:moveTo>
                    <a:pt x="0" y="0"/>
                  </a:moveTo>
                  <a:lnTo>
                    <a:pt x="0" y="12341"/>
                  </a:lnTo>
                  <a:lnTo>
                    <a:pt x="8846" y="12341"/>
                  </a:lnTo>
                  <a:lnTo>
                    <a:pt x="88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angle 7"/>
          <p:cNvSpPr/>
          <p:nvPr/>
        </p:nvSpPr>
        <p:spPr>
          <a:xfrm>
            <a:off x="1714504" y="3517905"/>
            <a:ext cx="551497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Jika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di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dalam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campuran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basa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lemah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NH</a:t>
            </a:r>
            <a:r>
              <a:rPr lang="en-US" sz="1100" baseline="-250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4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OH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dan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konjugasi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NH</a:t>
            </a:r>
            <a:r>
              <a:rPr lang="en-US" sz="1100" baseline="-250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4</a:t>
            </a:r>
            <a:r>
              <a:rPr lang="en-US" sz="1100" baseline="300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+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ditambahkan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sedikit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basa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maka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ion OH</a:t>
            </a:r>
            <a:r>
              <a:rPr lang="en-US" sz="1100" baseline="300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–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akan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bereaksi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dengan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ion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positif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dari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konjugasi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NH</a:t>
            </a:r>
            <a:r>
              <a:rPr lang="en-US" sz="1100" baseline="-250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4</a:t>
            </a:r>
            <a:r>
              <a:rPr lang="en-US" sz="1100" baseline="300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+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. </a:t>
            </a:r>
            <a:r>
              <a:rPr lang="en-US" sz="1100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Jadi</a:t>
            </a:r>
            <a:r>
              <a:rPr lang="en-US" sz="1100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,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penambahan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basa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tersebut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tidak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akan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mengubah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pH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larutan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secara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signifikan</a:t>
            </a:r>
            <a:r>
              <a:rPr lang="en-US" sz="1100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3148" y="3473335"/>
            <a:ext cx="5212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sz="4400" dirty="0" smtClean="0">
                <a:solidFill>
                  <a:srgbClr val="F8F8F8"/>
                </a:solidFill>
                <a:latin typeface="Sue Ellen Francisco"/>
                <a:sym typeface="Sue Ellen Francisco"/>
              </a:rPr>
              <a:t>2.</a:t>
            </a:r>
            <a:endParaRPr lang="en-US" sz="600" dirty="0">
              <a:solidFill>
                <a:srgbClr val="F8F8F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52"/>
          <p:cNvSpPr/>
          <p:nvPr/>
        </p:nvSpPr>
        <p:spPr>
          <a:xfrm>
            <a:off x="1142888" y="1317863"/>
            <a:ext cx="6166800" cy="1406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52"/>
          <p:cNvSpPr/>
          <p:nvPr/>
        </p:nvSpPr>
        <p:spPr>
          <a:xfrm>
            <a:off x="1142888" y="2964824"/>
            <a:ext cx="6166800" cy="1406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52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/>
              <a:t>PROSES PEMBENTUKAN LARUTAN PENYANGGA</a:t>
            </a:r>
            <a:endParaRPr sz="2800" b="1" dirty="0"/>
          </a:p>
        </p:txBody>
      </p:sp>
      <p:sp>
        <p:nvSpPr>
          <p:cNvPr id="1386" name="Google Shape;1386;p52"/>
          <p:cNvSpPr/>
          <p:nvPr/>
        </p:nvSpPr>
        <p:spPr>
          <a:xfrm rot="5400000">
            <a:off x="7037954" y="1761113"/>
            <a:ext cx="1406400" cy="519900"/>
          </a:xfrm>
          <a:prstGeom prst="round2SameRect">
            <a:avLst>
              <a:gd name="adj1" fmla="val 43393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ASAM</a:t>
            </a:r>
            <a:endParaRPr sz="2800" b="1" dirty="0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387" name="Google Shape;1387;p52"/>
          <p:cNvSpPr/>
          <p:nvPr/>
        </p:nvSpPr>
        <p:spPr>
          <a:xfrm rot="5400000">
            <a:off x="7037941" y="3408074"/>
            <a:ext cx="1406400" cy="519900"/>
          </a:xfrm>
          <a:prstGeom prst="round2SameRect">
            <a:avLst>
              <a:gd name="adj1" fmla="val 43393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BASA</a:t>
            </a:r>
            <a:endParaRPr sz="2800" b="1" dirty="0">
              <a:solidFill>
                <a:schemeClr val="dk1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517" y="1421193"/>
            <a:ext cx="55936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Larutan</a:t>
            </a:r>
            <a:r>
              <a:rPr lang="en-US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penyangga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merupakan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larutan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terbentuk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campuran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senyawa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lemah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basa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konjugasinya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Jika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kita</a:t>
            </a:r>
            <a:r>
              <a:rPr lang="en-US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ingin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membuat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larutan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penyangga</a:t>
            </a:r>
            <a:r>
              <a:rPr lang="en-US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maka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kita</a:t>
            </a:r>
            <a:r>
              <a:rPr lang="en-US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dapat</a:t>
            </a:r>
            <a:r>
              <a:rPr lang="en-US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melakukan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pencampuran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antara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senyawa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lemah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senyawa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garamnya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mencampurkan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basa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kuat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lemah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berlebih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517" y="3148901"/>
            <a:ext cx="4857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Seperti</a:t>
            </a:r>
            <a:r>
              <a:rPr lang="en-US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halnya</a:t>
            </a:r>
            <a:r>
              <a:rPr lang="en-US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larutan</a:t>
            </a:r>
            <a:r>
              <a:rPr lang="en-US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penyangga</a:t>
            </a:r>
            <a:r>
              <a:rPr lang="en-US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j</a:t>
            </a:r>
            <a:r>
              <a:rPr lang="en-US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ika</a:t>
            </a:r>
            <a:r>
              <a:rPr lang="en-US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kita</a:t>
            </a:r>
            <a:r>
              <a:rPr lang="en-US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ingin</a:t>
            </a:r>
            <a:r>
              <a:rPr lang="en-US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membuat</a:t>
            </a:r>
            <a:r>
              <a:rPr lang="en-US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larutan</a:t>
            </a:r>
            <a:r>
              <a:rPr lang="en-US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penyangga</a:t>
            </a:r>
            <a:r>
              <a:rPr lang="en-US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basa</a:t>
            </a:r>
            <a:r>
              <a:rPr lang="en-US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maka</a:t>
            </a:r>
            <a:r>
              <a:rPr lang="en-US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kita</a:t>
            </a:r>
            <a:r>
              <a:rPr lang="en-US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dapat</a:t>
            </a:r>
            <a:r>
              <a:rPr lang="en-US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mencampurkan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senyawa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basa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lemah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berlebih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kuat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juga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basa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lemah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garamnya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57"/>
          <p:cNvSpPr txBox="1">
            <a:spLocks noGrp="1"/>
          </p:cNvSpPr>
          <p:nvPr>
            <p:ph type="title"/>
          </p:nvPr>
        </p:nvSpPr>
        <p:spPr>
          <a:xfrm>
            <a:off x="778500" y="452825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/>
              <a:t>RUMUS PERHITUNGAN PH LARUTAN PENYANGGA</a:t>
            </a:r>
            <a:endParaRPr sz="2800" b="1" dirty="0"/>
          </a:p>
        </p:txBody>
      </p:sp>
      <p:graphicFrame>
        <p:nvGraphicFramePr>
          <p:cNvPr id="1550" name="Google Shape;1550;p57"/>
          <p:cNvGraphicFramePr/>
          <p:nvPr>
            <p:extLst>
              <p:ext uri="{D42A27DB-BD31-4B8C-83A1-F6EECF244321}">
                <p14:modId xmlns:p14="http://schemas.microsoft.com/office/powerpoint/2010/main" val="2247149333"/>
              </p:ext>
            </p:extLst>
          </p:nvPr>
        </p:nvGraphicFramePr>
        <p:xfrm>
          <a:off x="1102519" y="1396616"/>
          <a:ext cx="2586206" cy="1844843"/>
        </p:xfrm>
        <a:graphic>
          <a:graphicData uri="http://schemas.openxmlformats.org/drawingml/2006/table">
            <a:tbl>
              <a:tblPr>
                <a:noFill/>
                <a:tableStyleId>{78A876EB-B0BE-414F-BC1A-B2BFFCD2A0FE}</a:tableStyleId>
              </a:tblPr>
              <a:tblGrid>
                <a:gridCol w="2586206"/>
              </a:tblGrid>
              <a:tr h="76877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 smtClean="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1).</a:t>
                      </a:r>
                      <a:r>
                        <a:rPr lang="en" sz="1400" b="1" baseline="0" dirty="0" smtClean="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Larutan Penyangga Asam</a:t>
                      </a:r>
                      <a:endParaRPr sz="1400" b="1" dirty="0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</a:tr>
              <a:tr h="1076071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 </a:t>
                      </a:r>
                      <a:br>
                        <a:rPr lang="en-US" dirty="0" smtClean="0">
                          <a:effectLst/>
                        </a:rPr>
                      </a:br>
                      <a:endParaRPr dirty="0">
                        <a:solidFill>
                          <a:srgbClr val="FFFFFF"/>
                        </a:solidFill>
                        <a:latin typeface="Barlow Condensed Medium"/>
                        <a:ea typeface="Barlow Condensed Medium"/>
                        <a:cs typeface="Barlow Condensed Medium"/>
                        <a:sym typeface="Barlow Condensed Medium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551" name="Google Shape;1551;p57"/>
          <p:cNvGraphicFramePr/>
          <p:nvPr>
            <p:extLst>
              <p:ext uri="{D42A27DB-BD31-4B8C-83A1-F6EECF244321}">
                <p14:modId xmlns:p14="http://schemas.microsoft.com/office/powerpoint/2010/main" val="2088090323"/>
              </p:ext>
            </p:extLst>
          </p:nvPr>
        </p:nvGraphicFramePr>
        <p:xfrm>
          <a:off x="4850606" y="1409769"/>
          <a:ext cx="2606681" cy="1826350"/>
        </p:xfrm>
        <a:graphic>
          <a:graphicData uri="http://schemas.openxmlformats.org/drawingml/2006/table">
            <a:tbl>
              <a:tblPr>
                <a:noFill/>
                <a:tableStyleId>{78A876EB-B0BE-414F-BC1A-B2BFFCD2A0FE}</a:tableStyleId>
              </a:tblPr>
              <a:tblGrid>
                <a:gridCol w="2606681"/>
              </a:tblGrid>
              <a:tr h="74146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 smtClean="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2).</a:t>
                      </a:r>
                      <a:r>
                        <a:rPr lang="en" sz="1400" b="1" baseline="0" dirty="0" smtClean="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Larutan Penyangga Basa</a:t>
                      </a:r>
                      <a:endParaRPr sz="1400" b="1" dirty="0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108488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FFFFFF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69" y="2304662"/>
            <a:ext cx="1154907" cy="4838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2519" y="3432199"/>
            <a:ext cx="35075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Keterangan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:</a:t>
            </a:r>
          </a:p>
          <a:p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 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Ka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=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tetapan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ionisasi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lemah</a:t>
            </a:r>
            <a:endParaRPr lang="en-US" dirty="0">
              <a:latin typeface="Baloo 2" panose="020B0604020202020204" charset="0"/>
              <a:cs typeface="Baloo 2" panose="020B0604020202020204" charset="0"/>
            </a:endParaRPr>
          </a:p>
          <a:p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 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na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=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Jumlah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mol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lemah</a:t>
            </a:r>
            <a:endParaRPr lang="en-US" dirty="0">
              <a:latin typeface="Baloo 2" panose="020B0604020202020204" charset="0"/>
              <a:cs typeface="Baloo 2" panose="020B0604020202020204" charset="0"/>
            </a:endParaRPr>
          </a:p>
          <a:p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 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nbk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=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Jumlah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mol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basa</a:t>
            </a:r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latin typeface="Baloo 2" panose="020B0604020202020204" charset="0"/>
                <a:cs typeface="Baloo 2" panose="020B0604020202020204" charset="0"/>
              </a:rPr>
              <a:t>konjugasinya</a:t>
            </a:r>
            <a:endParaRPr lang="en-US" dirty="0">
              <a:latin typeface="Baloo 2" panose="020B0604020202020204" charset="0"/>
              <a:cs typeface="Baloo 2" panose="020B0604020202020204" charset="0"/>
            </a:endParaRPr>
          </a:p>
          <a:p>
            <a:r>
              <a:rPr lang="en-US" dirty="0">
                <a:latin typeface="Baloo 2" panose="020B0604020202020204" charset="0"/>
                <a:cs typeface="Baloo 2" panose="020B0604020202020204" charset="0"/>
              </a:rPr>
              <a:t/>
            </a:r>
            <a:br>
              <a:rPr lang="en-US" dirty="0">
                <a:latin typeface="Baloo 2" panose="020B0604020202020204" charset="0"/>
                <a:cs typeface="Baloo 2" panose="020B0604020202020204" charset="0"/>
              </a:rPr>
            </a:br>
            <a:endParaRPr lang="en-US"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4672" y="2835495"/>
            <a:ext cx="11657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pH = -log[</a:t>
            </a:r>
            <a:r>
              <a:rPr lang="en-US" sz="1100" b="1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H</a:t>
            </a:r>
            <a:r>
              <a:rPr lang="en-US" b="1" baseline="30000" dirty="0">
                <a:solidFill>
                  <a:schemeClr val="tx1"/>
                </a:solidFill>
                <a:latin typeface="Baloo 2" panose="020B0604020202020204" charset="0"/>
                <a:ea typeface="Arial Unicode MS" panose="020B0604020202020204" pitchFamily="34" charset="-128"/>
                <a:cs typeface="Baloo 2" panose="020B0604020202020204" charset="0"/>
              </a:rPr>
              <a:t>+</a:t>
            </a:r>
            <a:r>
              <a:rPr lang="en-US" b="1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5" y="2212181"/>
            <a:ext cx="1381125" cy="847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93469" y="343219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Keterangan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: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Ka</a:t>
            </a:r>
            <a:r>
              <a:rPr lang="en-US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=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tetapan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ionisasi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lemah</a:t>
            </a:r>
            <a:endParaRPr lang="en-US" dirty="0">
              <a:solidFill>
                <a:schemeClr val="tx1"/>
              </a:solidFill>
              <a:latin typeface="Baloo 2" panose="020B0604020202020204" charset="0"/>
              <a:cs typeface="Baloo 2" panose="020B0604020202020204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nb</a:t>
            </a:r>
            <a:r>
              <a:rPr lang="en-US" dirty="0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=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Jumlah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mol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basa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lemah</a:t>
            </a:r>
            <a:endParaRPr lang="en-US" dirty="0">
              <a:solidFill>
                <a:schemeClr val="tx1"/>
              </a:solidFill>
              <a:latin typeface="Baloo 2" panose="020B0604020202020204" charset="0"/>
              <a:cs typeface="Baloo 2" panose="020B0604020202020204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nak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=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Jumlah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mol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asam</a:t>
            </a:r>
            <a:r>
              <a:rPr lang="en-US" dirty="0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loo 2" panose="020B0604020202020204" charset="0"/>
                <a:cs typeface="Baloo 2" panose="020B0604020202020204" charset="0"/>
              </a:rPr>
              <a:t>konjugasinya</a:t>
            </a:r>
            <a:endParaRPr lang="en-US" dirty="0">
              <a:solidFill>
                <a:schemeClr val="tx1"/>
              </a:solidFill>
              <a:latin typeface="Baloo 2" panose="020B0604020202020204" charset="0"/>
              <a:cs typeface="Baloo 2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p73"/>
          <p:cNvSpPr txBox="1">
            <a:spLocks noGrp="1"/>
          </p:cNvSpPr>
          <p:nvPr>
            <p:ph type="title"/>
          </p:nvPr>
        </p:nvSpPr>
        <p:spPr>
          <a:xfrm>
            <a:off x="930900" y="605225"/>
            <a:ext cx="59505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/>
              <a:t>APLIKASI LARUTAN PENYANGGA DALAM KEHIDUPAN SEHARI-HARI</a:t>
            </a:r>
            <a:endParaRPr sz="2800" b="1" dirty="0"/>
          </a:p>
        </p:txBody>
      </p:sp>
      <p:sp>
        <p:nvSpPr>
          <p:cNvPr id="5" name="Google Shape;1264;p47"/>
          <p:cNvSpPr/>
          <p:nvPr/>
        </p:nvSpPr>
        <p:spPr>
          <a:xfrm>
            <a:off x="930900" y="1645019"/>
            <a:ext cx="4562644" cy="367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Menjaga Keseimbangan pH Tanaman</a:t>
            </a:r>
            <a:endParaRPr sz="13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" name="Google Shape;2091;p66"/>
          <p:cNvSpPr/>
          <p:nvPr/>
        </p:nvSpPr>
        <p:spPr>
          <a:xfrm>
            <a:off x="930900" y="2120206"/>
            <a:ext cx="6262856" cy="984013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1135856" y="2242880"/>
            <a:ext cx="6057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Setiap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tanaman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terutama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tanaman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hidroponik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memiliki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pH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tertentu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agar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dapat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tumbuh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dengan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baik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.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Oleh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karena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itu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,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dibutuhkan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larutan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penyangga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agar pH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dapat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lebih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terjaga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.</a:t>
            </a:r>
            <a:endParaRPr lang="en-US" dirty="0">
              <a:latin typeface="Baloo 2" panose="020B0604020202020204" charset="0"/>
              <a:cs typeface="Baloo 2" panose="020B0604020202020204" charset="0"/>
            </a:endParaRPr>
          </a:p>
        </p:txBody>
      </p:sp>
      <p:sp>
        <p:nvSpPr>
          <p:cNvPr id="24" name="Google Shape;994;p41"/>
          <p:cNvSpPr/>
          <p:nvPr/>
        </p:nvSpPr>
        <p:spPr>
          <a:xfrm>
            <a:off x="930900" y="3226893"/>
            <a:ext cx="4562644" cy="353275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Larutan Penyangga Pada Industri</a:t>
            </a:r>
            <a:endParaRPr sz="13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" name="Google Shape;2091;p66"/>
          <p:cNvSpPr/>
          <p:nvPr/>
        </p:nvSpPr>
        <p:spPr>
          <a:xfrm>
            <a:off x="930900" y="3686793"/>
            <a:ext cx="6262856" cy="984013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1135856" y="3807619"/>
            <a:ext cx="5745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Larutan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Penyangga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ditambahkan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pada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limbah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untuk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mempertahankan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pH 5 – 7,5 . Hal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ini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dilakukan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untuk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memisahkan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materi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organik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pada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limbah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sehingga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layak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untuk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di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buang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ke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 </a:t>
            </a:r>
            <a:r>
              <a:rPr lang="en-US" dirty="0" err="1" smtClean="0">
                <a:latin typeface="Baloo 2" panose="020B0604020202020204" charset="0"/>
                <a:cs typeface="Baloo 2" panose="020B0604020202020204" charset="0"/>
              </a:rPr>
              <a:t>perairan</a:t>
            </a:r>
            <a:r>
              <a:rPr lang="en-US" dirty="0" smtClean="0">
                <a:latin typeface="Baloo 2" panose="020B0604020202020204" charset="0"/>
                <a:cs typeface="Baloo 2" panose="020B0604020202020204" charset="0"/>
              </a:rPr>
              <a:t>.</a:t>
            </a:r>
            <a:endParaRPr lang="en-US" dirty="0">
              <a:latin typeface="Baloo 2" panose="020B0604020202020204" charset="0"/>
              <a:cs typeface="Baloo 2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ying Organizer by Slidesgo">
  <a:themeElements>
    <a:clrScheme name="Simple Light">
      <a:dk1>
        <a:srgbClr val="000000"/>
      </a:dk1>
      <a:lt1>
        <a:srgbClr val="981D04"/>
      </a:lt1>
      <a:dk2>
        <a:srgbClr val="027268"/>
      </a:dk2>
      <a:lt2>
        <a:srgbClr val="F7BA9C"/>
      </a:lt2>
      <a:accent1>
        <a:srgbClr val="E1A28D"/>
      </a:accent1>
      <a:accent2>
        <a:srgbClr val="D74A2E"/>
      </a:accent2>
      <a:accent3>
        <a:srgbClr val="00C3B1"/>
      </a:accent3>
      <a:accent4>
        <a:srgbClr val="029083"/>
      </a:accent4>
      <a:accent5>
        <a:srgbClr val="C18A78"/>
      </a:accent5>
      <a:accent6>
        <a:srgbClr val="764B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556</Words>
  <Application>Microsoft Office PowerPoint</Application>
  <PresentationFormat>On-screen Show (16:9)</PresentationFormat>
  <Paragraphs>73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Maven Pro</vt:lpstr>
      <vt:lpstr>Roboto Condensed Light</vt:lpstr>
      <vt:lpstr>Sue Ellen Francisco</vt:lpstr>
      <vt:lpstr>Baloo 2</vt:lpstr>
      <vt:lpstr>Bradley Hand ITC</vt:lpstr>
      <vt:lpstr>Barlow Condensed Medium</vt:lpstr>
      <vt:lpstr>Arial Unicode MS</vt:lpstr>
      <vt:lpstr>Roboto</vt:lpstr>
      <vt:lpstr>Comfortaa</vt:lpstr>
      <vt:lpstr>Forte</vt:lpstr>
      <vt:lpstr>Fredericka the Great</vt:lpstr>
      <vt:lpstr>Handlee</vt:lpstr>
      <vt:lpstr>Arial</vt:lpstr>
      <vt:lpstr>Studying Organizer by Slidesgo</vt:lpstr>
      <vt:lpstr>LARUTAN PENYANGGA (BUFFER)</vt:lpstr>
      <vt:lpstr>Nama Anggota Kelompok</vt:lpstr>
      <vt:lpstr>PENGERTIAN LARUTAN PENYANGGA</vt:lpstr>
      <vt:lpstr>PowerPoint Presentation</vt:lpstr>
      <vt:lpstr>SIFAT – SIFAT LARUTAN PENYANGGA</vt:lpstr>
      <vt:lpstr>PowerPoint Presentation</vt:lpstr>
      <vt:lpstr>PROSES PEMBENTUKAN LARUTAN PENYANGGA</vt:lpstr>
      <vt:lpstr>RUMUS PERHITUNGAN PH LARUTAN PENYANGGA</vt:lpstr>
      <vt:lpstr>APLIKASI LARUTAN PENYANGGA DALAM KEHIDUPAN SEHARI-HARI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LARUTAN PENYANGGA (BUFFER)</dc:title>
  <dc:creator>hp</dc:creator>
  <cp:lastModifiedBy>emachines</cp:lastModifiedBy>
  <cp:revision>38</cp:revision>
  <dcterms:modified xsi:type="dcterms:W3CDTF">2022-02-26T10:18:31Z</dcterms:modified>
</cp:coreProperties>
</file>