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9" r:id="rId12"/>
    <p:sldId id="270" r:id="rId13"/>
    <p:sldId id="271" r:id="rId14"/>
    <p:sldId id="272" r:id="rId15"/>
    <p:sldId id="273" r:id="rId16"/>
    <p:sldId id="274" r:id="rId17"/>
    <p:sldId id="278" r:id="rId18"/>
  </p:sldIdLst>
  <p:sldSz cx="18288000" cy="10287000"/>
  <p:notesSz cx="18288000" cy="10287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696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8700" y="2911815"/>
            <a:ext cx="16230599" cy="4467185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66534" y="1028699"/>
            <a:ext cx="10086959" cy="8229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91603" y="212125"/>
            <a:ext cx="16904792" cy="817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00" b="1" i="0">
                <a:solidFill>
                  <a:srgbClr val="FF161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00" b="1" i="0">
                <a:solidFill>
                  <a:srgbClr val="FF161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00" b="1" i="0">
                <a:solidFill>
                  <a:srgbClr val="FF161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29949" y="768350"/>
            <a:ext cx="15828101" cy="3225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00" b="1" i="0">
                <a:solidFill>
                  <a:srgbClr val="FF161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0885200" y="8090885"/>
            <a:ext cx="954405" cy="944244"/>
          </a:xfrm>
          <a:custGeom>
            <a:avLst/>
            <a:gdLst/>
            <a:ahLst/>
            <a:cxnLst/>
            <a:rect l="l" t="t" r="r" b="b"/>
            <a:pathLst>
              <a:path w="954404" h="944245">
                <a:moveTo>
                  <a:pt x="450022" y="943636"/>
                </a:moveTo>
                <a:lnTo>
                  <a:pt x="375624" y="927331"/>
                </a:lnTo>
                <a:lnTo>
                  <a:pt x="386706" y="881722"/>
                </a:lnTo>
                <a:lnTo>
                  <a:pt x="413328" y="770041"/>
                </a:lnTo>
                <a:lnTo>
                  <a:pt x="445561" y="630005"/>
                </a:lnTo>
                <a:lnTo>
                  <a:pt x="473473" y="499332"/>
                </a:lnTo>
                <a:lnTo>
                  <a:pt x="414140" y="521954"/>
                </a:lnTo>
                <a:lnTo>
                  <a:pt x="355429" y="544997"/>
                </a:lnTo>
                <a:lnTo>
                  <a:pt x="299003" y="567783"/>
                </a:lnTo>
                <a:lnTo>
                  <a:pt x="246523" y="589635"/>
                </a:lnTo>
                <a:lnTo>
                  <a:pt x="199653" y="609876"/>
                </a:lnTo>
                <a:lnTo>
                  <a:pt x="160053" y="627828"/>
                </a:lnTo>
                <a:lnTo>
                  <a:pt x="84189" y="665984"/>
                </a:lnTo>
                <a:lnTo>
                  <a:pt x="58931" y="678378"/>
                </a:lnTo>
                <a:lnTo>
                  <a:pt x="44438" y="684199"/>
                </a:lnTo>
                <a:lnTo>
                  <a:pt x="31537" y="687651"/>
                </a:lnTo>
                <a:lnTo>
                  <a:pt x="0" y="621210"/>
                </a:lnTo>
                <a:lnTo>
                  <a:pt x="53074" y="599886"/>
                </a:lnTo>
                <a:lnTo>
                  <a:pt x="179574" y="548450"/>
                </a:lnTo>
                <a:lnTo>
                  <a:pt x="330409" y="485702"/>
                </a:lnTo>
                <a:lnTo>
                  <a:pt x="456491" y="430444"/>
                </a:lnTo>
                <a:lnTo>
                  <a:pt x="405987" y="396197"/>
                </a:lnTo>
                <a:lnTo>
                  <a:pt x="355858" y="362856"/>
                </a:lnTo>
                <a:lnTo>
                  <a:pt x="307419" y="331275"/>
                </a:lnTo>
                <a:lnTo>
                  <a:pt x="261987" y="302312"/>
                </a:lnTo>
                <a:lnTo>
                  <a:pt x="220876" y="276821"/>
                </a:lnTo>
                <a:lnTo>
                  <a:pt x="185402" y="255658"/>
                </a:lnTo>
                <a:lnTo>
                  <a:pt x="111292" y="215426"/>
                </a:lnTo>
                <a:lnTo>
                  <a:pt x="86324" y="201567"/>
                </a:lnTo>
                <a:lnTo>
                  <a:pt x="73184" y="192905"/>
                </a:lnTo>
                <a:lnTo>
                  <a:pt x="63075" y="184243"/>
                </a:lnTo>
                <a:lnTo>
                  <a:pt x="104722" y="123915"/>
                </a:lnTo>
                <a:lnTo>
                  <a:pt x="146715" y="151563"/>
                </a:lnTo>
                <a:lnTo>
                  <a:pt x="249321" y="218534"/>
                </a:lnTo>
                <a:lnTo>
                  <a:pt x="377475" y="300866"/>
                </a:lnTo>
                <a:lnTo>
                  <a:pt x="496115" y="374601"/>
                </a:lnTo>
                <a:lnTo>
                  <a:pt x="506657" y="323961"/>
                </a:lnTo>
                <a:lnTo>
                  <a:pt x="517471" y="276668"/>
                </a:lnTo>
                <a:lnTo>
                  <a:pt x="528633" y="231174"/>
                </a:lnTo>
                <a:lnTo>
                  <a:pt x="540223" y="185935"/>
                </a:lnTo>
                <a:lnTo>
                  <a:pt x="552318" y="139405"/>
                </a:lnTo>
                <a:lnTo>
                  <a:pt x="567872" y="80593"/>
                </a:lnTo>
                <a:lnTo>
                  <a:pt x="576679" y="46468"/>
                </a:lnTo>
                <a:lnTo>
                  <a:pt x="581998" y="23960"/>
                </a:lnTo>
                <a:lnTo>
                  <a:pt x="587090" y="0"/>
                </a:lnTo>
                <a:lnTo>
                  <a:pt x="690195" y="22419"/>
                </a:lnTo>
                <a:lnTo>
                  <a:pt x="679866" y="54996"/>
                </a:lnTo>
                <a:lnTo>
                  <a:pt x="653653" y="138437"/>
                </a:lnTo>
                <a:lnTo>
                  <a:pt x="618723" y="251302"/>
                </a:lnTo>
                <a:lnTo>
                  <a:pt x="582238" y="372155"/>
                </a:lnTo>
                <a:lnTo>
                  <a:pt x="630171" y="352067"/>
                </a:lnTo>
                <a:lnTo>
                  <a:pt x="676700" y="333431"/>
                </a:lnTo>
                <a:lnTo>
                  <a:pt x="723306" y="315407"/>
                </a:lnTo>
                <a:lnTo>
                  <a:pt x="771466" y="297153"/>
                </a:lnTo>
                <a:lnTo>
                  <a:pt x="830492" y="274511"/>
                </a:lnTo>
                <a:lnTo>
                  <a:pt x="864614" y="261232"/>
                </a:lnTo>
                <a:lnTo>
                  <a:pt x="886833" y="252156"/>
                </a:lnTo>
                <a:lnTo>
                  <a:pt x="910152" y="242125"/>
                </a:lnTo>
                <a:lnTo>
                  <a:pt x="954224" y="334246"/>
                </a:lnTo>
                <a:lnTo>
                  <a:pt x="923748" y="344259"/>
                </a:lnTo>
                <a:lnTo>
                  <a:pt x="845054" y="370321"/>
                </a:lnTo>
                <a:lnTo>
                  <a:pt x="737249" y="406471"/>
                </a:lnTo>
                <a:lnTo>
                  <a:pt x="619437" y="446749"/>
                </a:lnTo>
                <a:lnTo>
                  <a:pt x="661455" y="472709"/>
                </a:lnTo>
                <a:lnTo>
                  <a:pt x="700950" y="498102"/>
                </a:lnTo>
                <a:lnTo>
                  <a:pt x="739087" y="523437"/>
                </a:lnTo>
                <a:lnTo>
                  <a:pt x="777029" y="549221"/>
                </a:lnTo>
                <a:lnTo>
                  <a:pt x="815942" y="575964"/>
                </a:lnTo>
                <a:lnTo>
                  <a:pt x="868386" y="611420"/>
                </a:lnTo>
                <a:lnTo>
                  <a:pt x="898881" y="631859"/>
                </a:lnTo>
                <a:lnTo>
                  <a:pt x="919142" y="645036"/>
                </a:lnTo>
                <a:lnTo>
                  <a:pt x="940881" y="658711"/>
                </a:lnTo>
                <a:lnTo>
                  <a:pt x="883466" y="742272"/>
                </a:lnTo>
                <a:lnTo>
                  <a:pt x="781524" y="665742"/>
                </a:lnTo>
                <a:lnTo>
                  <a:pt x="682355" y="591976"/>
                </a:lnTo>
                <a:lnTo>
                  <a:pt x="576173" y="514006"/>
                </a:lnTo>
                <a:lnTo>
                  <a:pt x="548274" y="494033"/>
                </a:lnTo>
                <a:lnTo>
                  <a:pt x="532916" y="552651"/>
                </a:lnTo>
                <a:lnTo>
                  <a:pt x="518285" y="611049"/>
                </a:lnTo>
                <a:lnTo>
                  <a:pt x="504766" y="667557"/>
                </a:lnTo>
                <a:lnTo>
                  <a:pt x="492738" y="720507"/>
                </a:lnTo>
                <a:lnTo>
                  <a:pt x="482585" y="768230"/>
                </a:lnTo>
                <a:lnTo>
                  <a:pt x="474688" y="809059"/>
                </a:lnTo>
                <a:lnTo>
                  <a:pt x="462758" y="889926"/>
                </a:lnTo>
                <a:lnTo>
                  <a:pt x="458513" y="916784"/>
                </a:lnTo>
                <a:lnTo>
                  <a:pt x="454874" y="931490"/>
                </a:lnTo>
                <a:lnTo>
                  <a:pt x="450022" y="943636"/>
                </a:lnTo>
                <a:close/>
              </a:path>
            </a:pathLst>
          </a:custGeom>
          <a:solidFill>
            <a:srgbClr val="E16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667813" y="9192172"/>
            <a:ext cx="443230" cy="442595"/>
          </a:xfrm>
          <a:custGeom>
            <a:avLst/>
            <a:gdLst/>
            <a:ahLst/>
            <a:cxnLst/>
            <a:rect l="l" t="t" r="r" b="b"/>
            <a:pathLst>
              <a:path w="443229" h="442595">
                <a:moveTo>
                  <a:pt x="233551" y="442504"/>
                </a:moveTo>
                <a:lnTo>
                  <a:pt x="156915" y="432403"/>
                </a:lnTo>
                <a:lnTo>
                  <a:pt x="105992" y="411468"/>
                </a:lnTo>
                <a:lnTo>
                  <a:pt x="66259" y="382037"/>
                </a:lnTo>
                <a:lnTo>
                  <a:pt x="36755" y="346991"/>
                </a:lnTo>
                <a:lnTo>
                  <a:pt x="16519" y="309210"/>
                </a:lnTo>
                <a:lnTo>
                  <a:pt x="4588" y="271575"/>
                </a:lnTo>
                <a:lnTo>
                  <a:pt x="0" y="236967"/>
                </a:lnTo>
                <a:lnTo>
                  <a:pt x="1793" y="208268"/>
                </a:lnTo>
                <a:lnTo>
                  <a:pt x="34892" y="138009"/>
                </a:lnTo>
                <a:lnTo>
                  <a:pt x="64375" y="98953"/>
                </a:lnTo>
                <a:lnTo>
                  <a:pt x="99163" y="62074"/>
                </a:lnTo>
                <a:lnTo>
                  <a:pt x="136769" y="30969"/>
                </a:lnTo>
                <a:lnTo>
                  <a:pt x="174706" y="9233"/>
                </a:lnTo>
                <a:lnTo>
                  <a:pt x="219450" y="0"/>
                </a:lnTo>
                <a:lnTo>
                  <a:pt x="263368" y="6386"/>
                </a:lnTo>
                <a:lnTo>
                  <a:pt x="305175" y="22454"/>
                </a:lnTo>
                <a:lnTo>
                  <a:pt x="360811" y="51253"/>
                </a:lnTo>
                <a:lnTo>
                  <a:pt x="238044" y="51253"/>
                </a:lnTo>
                <a:lnTo>
                  <a:pt x="198526" y="53120"/>
                </a:lnTo>
                <a:lnTo>
                  <a:pt x="140925" y="74862"/>
                </a:lnTo>
                <a:lnTo>
                  <a:pt x="88838" y="124016"/>
                </a:lnTo>
                <a:lnTo>
                  <a:pt x="52354" y="185939"/>
                </a:lnTo>
                <a:lnTo>
                  <a:pt x="45272" y="215807"/>
                </a:lnTo>
                <a:lnTo>
                  <a:pt x="48844" y="245110"/>
                </a:lnTo>
                <a:lnTo>
                  <a:pt x="66617" y="298832"/>
                </a:lnTo>
                <a:lnTo>
                  <a:pt x="113393" y="353435"/>
                </a:lnTo>
                <a:lnTo>
                  <a:pt x="151261" y="378991"/>
                </a:lnTo>
                <a:lnTo>
                  <a:pt x="186966" y="395616"/>
                </a:lnTo>
                <a:lnTo>
                  <a:pt x="219775" y="403077"/>
                </a:lnTo>
                <a:lnTo>
                  <a:pt x="339130" y="403077"/>
                </a:lnTo>
                <a:lnTo>
                  <a:pt x="333909" y="407927"/>
                </a:lnTo>
                <a:lnTo>
                  <a:pt x="302784" y="426621"/>
                </a:lnTo>
                <a:lnTo>
                  <a:pt x="269236" y="438012"/>
                </a:lnTo>
                <a:lnTo>
                  <a:pt x="233551" y="442504"/>
                </a:lnTo>
                <a:close/>
              </a:path>
              <a:path w="443229" h="442595">
                <a:moveTo>
                  <a:pt x="339130" y="403077"/>
                </a:moveTo>
                <a:lnTo>
                  <a:pt x="219775" y="403077"/>
                </a:lnTo>
                <a:lnTo>
                  <a:pt x="248959" y="401139"/>
                </a:lnTo>
                <a:lnTo>
                  <a:pt x="279906" y="389454"/>
                </a:lnTo>
                <a:lnTo>
                  <a:pt x="314464" y="368315"/>
                </a:lnTo>
                <a:lnTo>
                  <a:pt x="346596" y="338452"/>
                </a:lnTo>
                <a:lnTo>
                  <a:pt x="370264" y="300594"/>
                </a:lnTo>
                <a:lnTo>
                  <a:pt x="385882" y="262930"/>
                </a:lnTo>
                <a:lnTo>
                  <a:pt x="404050" y="203622"/>
                </a:lnTo>
                <a:lnTo>
                  <a:pt x="405111" y="176857"/>
                </a:lnTo>
                <a:lnTo>
                  <a:pt x="399820" y="147297"/>
                </a:lnTo>
                <a:lnTo>
                  <a:pt x="370436" y="90102"/>
                </a:lnTo>
                <a:lnTo>
                  <a:pt x="316198" y="63977"/>
                </a:lnTo>
                <a:lnTo>
                  <a:pt x="278569" y="55689"/>
                </a:lnTo>
                <a:lnTo>
                  <a:pt x="238044" y="51253"/>
                </a:lnTo>
                <a:lnTo>
                  <a:pt x="360811" y="51253"/>
                </a:lnTo>
                <a:lnTo>
                  <a:pt x="407381" y="75541"/>
                </a:lnTo>
                <a:lnTo>
                  <a:pt x="424262" y="94402"/>
                </a:lnTo>
                <a:lnTo>
                  <a:pt x="434141" y="128731"/>
                </a:lnTo>
                <a:lnTo>
                  <a:pt x="443193" y="190801"/>
                </a:lnTo>
                <a:lnTo>
                  <a:pt x="428468" y="252059"/>
                </a:lnTo>
                <a:lnTo>
                  <a:pt x="409891" y="303997"/>
                </a:lnTo>
                <a:lnTo>
                  <a:pt x="387749" y="347018"/>
                </a:lnTo>
                <a:lnTo>
                  <a:pt x="362326" y="381528"/>
                </a:lnTo>
                <a:lnTo>
                  <a:pt x="339130" y="403077"/>
                </a:lnTo>
                <a:close/>
              </a:path>
            </a:pathLst>
          </a:custGeom>
          <a:solidFill>
            <a:srgbClr val="FECB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349422" y="8584840"/>
            <a:ext cx="287655" cy="257175"/>
          </a:xfrm>
          <a:custGeom>
            <a:avLst/>
            <a:gdLst/>
            <a:ahLst/>
            <a:cxnLst/>
            <a:rect l="l" t="t" r="r" b="b"/>
            <a:pathLst>
              <a:path w="287654" h="257175">
                <a:moveTo>
                  <a:pt x="140286" y="256680"/>
                </a:moveTo>
                <a:lnTo>
                  <a:pt x="98220" y="255891"/>
                </a:lnTo>
                <a:lnTo>
                  <a:pt x="43265" y="216555"/>
                </a:lnTo>
                <a:lnTo>
                  <a:pt x="11954" y="161841"/>
                </a:lnTo>
                <a:lnTo>
                  <a:pt x="2023" y="143803"/>
                </a:lnTo>
                <a:lnTo>
                  <a:pt x="24308" y="73231"/>
                </a:lnTo>
                <a:lnTo>
                  <a:pt x="72132" y="33095"/>
                </a:lnTo>
                <a:lnTo>
                  <a:pt x="116329" y="9151"/>
                </a:lnTo>
                <a:lnTo>
                  <a:pt x="156875" y="0"/>
                </a:lnTo>
                <a:lnTo>
                  <a:pt x="193747" y="4238"/>
                </a:lnTo>
                <a:lnTo>
                  <a:pt x="226920" y="20467"/>
                </a:lnTo>
                <a:lnTo>
                  <a:pt x="256373" y="47286"/>
                </a:lnTo>
                <a:lnTo>
                  <a:pt x="283417" y="96294"/>
                </a:lnTo>
                <a:lnTo>
                  <a:pt x="287178" y="144331"/>
                </a:lnTo>
                <a:lnTo>
                  <a:pt x="275723" y="185325"/>
                </a:lnTo>
                <a:lnTo>
                  <a:pt x="257118" y="213207"/>
                </a:lnTo>
                <a:lnTo>
                  <a:pt x="228292" y="232014"/>
                </a:lnTo>
                <a:lnTo>
                  <a:pt x="186495" y="247613"/>
                </a:lnTo>
                <a:lnTo>
                  <a:pt x="140286" y="256680"/>
                </a:lnTo>
                <a:close/>
              </a:path>
            </a:pathLst>
          </a:custGeom>
          <a:solidFill>
            <a:srgbClr val="A5A2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22299" y="7787304"/>
            <a:ext cx="875665" cy="971550"/>
          </a:xfrm>
          <a:custGeom>
            <a:avLst/>
            <a:gdLst/>
            <a:ahLst/>
            <a:cxnLst/>
            <a:rect l="l" t="t" r="r" b="b"/>
            <a:pathLst>
              <a:path w="875665" h="971550">
                <a:moveTo>
                  <a:pt x="574512" y="971550"/>
                </a:moveTo>
                <a:lnTo>
                  <a:pt x="357202" y="675341"/>
                </a:lnTo>
                <a:lnTo>
                  <a:pt x="209838" y="971344"/>
                </a:lnTo>
                <a:lnTo>
                  <a:pt x="281444" y="604176"/>
                </a:lnTo>
                <a:lnTo>
                  <a:pt x="0" y="561684"/>
                </a:lnTo>
                <a:lnTo>
                  <a:pt x="252594" y="485775"/>
                </a:lnTo>
                <a:lnTo>
                  <a:pt x="0" y="277851"/>
                </a:lnTo>
                <a:lnTo>
                  <a:pt x="274180" y="362629"/>
                </a:lnTo>
                <a:lnTo>
                  <a:pt x="357202" y="0"/>
                </a:lnTo>
                <a:lnTo>
                  <a:pt x="477791" y="362629"/>
                </a:lnTo>
                <a:lnTo>
                  <a:pt x="639062" y="181314"/>
                </a:lnTo>
                <a:lnTo>
                  <a:pt x="584267" y="419561"/>
                </a:lnTo>
                <a:lnTo>
                  <a:pt x="875052" y="419561"/>
                </a:lnTo>
                <a:lnTo>
                  <a:pt x="574512" y="604382"/>
                </a:lnTo>
                <a:lnTo>
                  <a:pt x="774803" y="739492"/>
                </a:lnTo>
                <a:lnTo>
                  <a:pt x="531548" y="711026"/>
                </a:lnTo>
                <a:lnTo>
                  <a:pt x="574512" y="971550"/>
                </a:lnTo>
                <a:close/>
              </a:path>
            </a:pathLst>
          </a:custGeom>
          <a:solidFill>
            <a:srgbClr val="E16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184289" y="8461826"/>
            <a:ext cx="799465" cy="885825"/>
          </a:xfrm>
          <a:custGeom>
            <a:avLst/>
            <a:gdLst/>
            <a:ahLst/>
            <a:cxnLst/>
            <a:rect l="l" t="t" r="r" b="b"/>
            <a:pathLst>
              <a:path w="799465" h="885825">
                <a:moveTo>
                  <a:pt x="524580" y="885824"/>
                </a:moveTo>
                <a:lnTo>
                  <a:pt x="326157" y="615751"/>
                </a:lnTo>
                <a:lnTo>
                  <a:pt x="191600" y="885636"/>
                </a:lnTo>
                <a:lnTo>
                  <a:pt x="256983" y="550866"/>
                </a:lnTo>
                <a:lnTo>
                  <a:pt x="0" y="512123"/>
                </a:lnTo>
                <a:lnTo>
                  <a:pt x="230641" y="442912"/>
                </a:lnTo>
                <a:lnTo>
                  <a:pt x="0" y="253334"/>
                </a:lnTo>
                <a:lnTo>
                  <a:pt x="250350" y="330632"/>
                </a:lnTo>
                <a:lnTo>
                  <a:pt x="326157" y="0"/>
                </a:lnTo>
                <a:lnTo>
                  <a:pt x="436266" y="330632"/>
                </a:lnTo>
                <a:lnTo>
                  <a:pt x="583520" y="165316"/>
                </a:lnTo>
                <a:lnTo>
                  <a:pt x="533487" y="382540"/>
                </a:lnTo>
                <a:lnTo>
                  <a:pt x="798999" y="382540"/>
                </a:lnTo>
                <a:lnTo>
                  <a:pt x="524580" y="551054"/>
                </a:lnTo>
                <a:lnTo>
                  <a:pt x="707463" y="674242"/>
                </a:lnTo>
                <a:lnTo>
                  <a:pt x="485350" y="648288"/>
                </a:lnTo>
                <a:lnTo>
                  <a:pt x="524580" y="885824"/>
                </a:lnTo>
                <a:close/>
              </a:path>
            </a:pathLst>
          </a:custGeom>
          <a:solidFill>
            <a:srgbClr val="2321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18052" y="1949991"/>
            <a:ext cx="761365" cy="847725"/>
          </a:xfrm>
          <a:custGeom>
            <a:avLst/>
            <a:gdLst/>
            <a:ahLst/>
            <a:cxnLst/>
            <a:rect l="l" t="t" r="r" b="b"/>
            <a:pathLst>
              <a:path w="761364" h="847725">
                <a:moveTo>
                  <a:pt x="499626" y="847725"/>
                </a:moveTo>
                <a:lnTo>
                  <a:pt x="310641" y="589267"/>
                </a:lnTo>
                <a:lnTo>
                  <a:pt x="182486" y="847545"/>
                </a:lnTo>
                <a:lnTo>
                  <a:pt x="244758" y="527173"/>
                </a:lnTo>
                <a:lnTo>
                  <a:pt x="0" y="490096"/>
                </a:lnTo>
                <a:lnTo>
                  <a:pt x="219669" y="423862"/>
                </a:lnTo>
                <a:lnTo>
                  <a:pt x="0" y="242438"/>
                </a:lnTo>
                <a:lnTo>
                  <a:pt x="238441" y="316412"/>
                </a:lnTo>
                <a:lnTo>
                  <a:pt x="310641" y="0"/>
                </a:lnTo>
                <a:lnTo>
                  <a:pt x="415512" y="316412"/>
                </a:lnTo>
                <a:lnTo>
                  <a:pt x="555761" y="158206"/>
                </a:lnTo>
                <a:lnTo>
                  <a:pt x="508109" y="366087"/>
                </a:lnTo>
                <a:lnTo>
                  <a:pt x="760991" y="366087"/>
                </a:lnTo>
                <a:lnTo>
                  <a:pt x="499626" y="527353"/>
                </a:lnTo>
                <a:lnTo>
                  <a:pt x="673809" y="645242"/>
                </a:lnTo>
                <a:lnTo>
                  <a:pt x="462262" y="620405"/>
                </a:lnTo>
                <a:lnTo>
                  <a:pt x="499626" y="847725"/>
                </a:lnTo>
                <a:close/>
              </a:path>
            </a:pathLst>
          </a:custGeom>
          <a:solidFill>
            <a:srgbClr val="FECB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91861" y="8537905"/>
            <a:ext cx="656590" cy="733425"/>
          </a:xfrm>
          <a:custGeom>
            <a:avLst/>
            <a:gdLst/>
            <a:ahLst/>
            <a:cxnLst/>
            <a:rect l="l" t="t" r="r" b="b"/>
            <a:pathLst>
              <a:path w="656589" h="733425">
                <a:moveTo>
                  <a:pt x="430908" y="733424"/>
                </a:moveTo>
                <a:lnTo>
                  <a:pt x="267916" y="509815"/>
                </a:lnTo>
                <a:lnTo>
                  <a:pt x="157387" y="733269"/>
                </a:lnTo>
                <a:lnTo>
                  <a:pt x="211095" y="456093"/>
                </a:lnTo>
                <a:lnTo>
                  <a:pt x="0" y="424016"/>
                </a:lnTo>
                <a:lnTo>
                  <a:pt x="189456" y="366712"/>
                </a:lnTo>
                <a:lnTo>
                  <a:pt x="0" y="209750"/>
                </a:lnTo>
                <a:lnTo>
                  <a:pt x="205646" y="273749"/>
                </a:lnTo>
                <a:lnTo>
                  <a:pt x="267916" y="0"/>
                </a:lnTo>
                <a:lnTo>
                  <a:pt x="358364" y="273749"/>
                </a:lnTo>
                <a:lnTo>
                  <a:pt x="479323" y="136874"/>
                </a:lnTo>
                <a:lnTo>
                  <a:pt x="438225" y="316727"/>
                </a:lnTo>
                <a:lnTo>
                  <a:pt x="656326" y="316727"/>
                </a:lnTo>
                <a:lnTo>
                  <a:pt x="430908" y="456249"/>
                </a:lnTo>
                <a:lnTo>
                  <a:pt x="581135" y="558243"/>
                </a:lnTo>
                <a:lnTo>
                  <a:pt x="398683" y="536754"/>
                </a:lnTo>
                <a:lnTo>
                  <a:pt x="430908" y="733424"/>
                </a:lnTo>
                <a:close/>
              </a:path>
            </a:pathLst>
          </a:custGeom>
          <a:solidFill>
            <a:srgbClr val="FECB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315182" y="9145432"/>
            <a:ext cx="761365" cy="847725"/>
          </a:xfrm>
          <a:custGeom>
            <a:avLst/>
            <a:gdLst/>
            <a:ahLst/>
            <a:cxnLst/>
            <a:rect l="l" t="t" r="r" b="b"/>
            <a:pathLst>
              <a:path w="761365" h="847725">
                <a:moveTo>
                  <a:pt x="499626" y="847725"/>
                </a:moveTo>
                <a:lnTo>
                  <a:pt x="310641" y="589267"/>
                </a:lnTo>
                <a:lnTo>
                  <a:pt x="182486" y="847545"/>
                </a:lnTo>
                <a:lnTo>
                  <a:pt x="244758" y="527173"/>
                </a:lnTo>
                <a:lnTo>
                  <a:pt x="0" y="490096"/>
                </a:lnTo>
                <a:lnTo>
                  <a:pt x="219669" y="423862"/>
                </a:lnTo>
                <a:lnTo>
                  <a:pt x="0" y="242438"/>
                </a:lnTo>
                <a:lnTo>
                  <a:pt x="238441" y="316412"/>
                </a:lnTo>
                <a:lnTo>
                  <a:pt x="310641" y="0"/>
                </a:lnTo>
                <a:lnTo>
                  <a:pt x="415512" y="316412"/>
                </a:lnTo>
                <a:lnTo>
                  <a:pt x="555761" y="158206"/>
                </a:lnTo>
                <a:lnTo>
                  <a:pt x="508109" y="366087"/>
                </a:lnTo>
                <a:lnTo>
                  <a:pt x="760991" y="366087"/>
                </a:lnTo>
                <a:lnTo>
                  <a:pt x="499626" y="527353"/>
                </a:lnTo>
                <a:lnTo>
                  <a:pt x="673809" y="645242"/>
                </a:lnTo>
                <a:lnTo>
                  <a:pt x="462262" y="620405"/>
                </a:lnTo>
                <a:lnTo>
                  <a:pt x="499626" y="847725"/>
                </a:lnTo>
                <a:close/>
              </a:path>
            </a:pathLst>
          </a:custGeom>
          <a:solidFill>
            <a:srgbClr val="FECB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695999" y="805244"/>
            <a:ext cx="761365" cy="847725"/>
          </a:xfrm>
          <a:custGeom>
            <a:avLst/>
            <a:gdLst/>
            <a:ahLst/>
            <a:cxnLst/>
            <a:rect l="l" t="t" r="r" b="b"/>
            <a:pathLst>
              <a:path w="761365" h="847725">
                <a:moveTo>
                  <a:pt x="499626" y="847725"/>
                </a:moveTo>
                <a:lnTo>
                  <a:pt x="310641" y="589267"/>
                </a:lnTo>
                <a:lnTo>
                  <a:pt x="182486" y="847545"/>
                </a:lnTo>
                <a:lnTo>
                  <a:pt x="244758" y="527173"/>
                </a:lnTo>
                <a:lnTo>
                  <a:pt x="0" y="490096"/>
                </a:lnTo>
                <a:lnTo>
                  <a:pt x="219669" y="423862"/>
                </a:lnTo>
                <a:lnTo>
                  <a:pt x="0" y="242438"/>
                </a:lnTo>
                <a:lnTo>
                  <a:pt x="238441" y="316412"/>
                </a:lnTo>
                <a:lnTo>
                  <a:pt x="310641" y="0"/>
                </a:lnTo>
                <a:lnTo>
                  <a:pt x="415512" y="316412"/>
                </a:lnTo>
                <a:lnTo>
                  <a:pt x="555761" y="158206"/>
                </a:lnTo>
                <a:lnTo>
                  <a:pt x="508109" y="366087"/>
                </a:lnTo>
                <a:lnTo>
                  <a:pt x="760991" y="366087"/>
                </a:lnTo>
                <a:lnTo>
                  <a:pt x="499626" y="527353"/>
                </a:lnTo>
                <a:lnTo>
                  <a:pt x="673809" y="645242"/>
                </a:lnTo>
                <a:lnTo>
                  <a:pt x="462262" y="620405"/>
                </a:lnTo>
                <a:lnTo>
                  <a:pt x="499626" y="847725"/>
                </a:lnTo>
                <a:close/>
              </a:path>
            </a:pathLst>
          </a:custGeom>
          <a:solidFill>
            <a:srgbClr val="FECB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56406" y="2759631"/>
            <a:ext cx="761365" cy="847725"/>
          </a:xfrm>
          <a:custGeom>
            <a:avLst/>
            <a:gdLst/>
            <a:ahLst/>
            <a:cxnLst/>
            <a:rect l="l" t="t" r="r" b="b"/>
            <a:pathLst>
              <a:path w="761364" h="847725">
                <a:moveTo>
                  <a:pt x="499626" y="847725"/>
                </a:moveTo>
                <a:lnTo>
                  <a:pt x="310641" y="589267"/>
                </a:lnTo>
                <a:lnTo>
                  <a:pt x="182486" y="847545"/>
                </a:lnTo>
                <a:lnTo>
                  <a:pt x="244758" y="527173"/>
                </a:lnTo>
                <a:lnTo>
                  <a:pt x="0" y="490096"/>
                </a:lnTo>
                <a:lnTo>
                  <a:pt x="219669" y="423862"/>
                </a:lnTo>
                <a:lnTo>
                  <a:pt x="0" y="242438"/>
                </a:lnTo>
                <a:lnTo>
                  <a:pt x="238441" y="316412"/>
                </a:lnTo>
                <a:lnTo>
                  <a:pt x="310641" y="0"/>
                </a:lnTo>
                <a:lnTo>
                  <a:pt x="415512" y="316412"/>
                </a:lnTo>
                <a:lnTo>
                  <a:pt x="555761" y="158206"/>
                </a:lnTo>
                <a:lnTo>
                  <a:pt x="508109" y="366087"/>
                </a:lnTo>
                <a:lnTo>
                  <a:pt x="760991" y="366087"/>
                </a:lnTo>
                <a:lnTo>
                  <a:pt x="499626" y="527353"/>
                </a:lnTo>
                <a:lnTo>
                  <a:pt x="673809" y="645242"/>
                </a:lnTo>
                <a:lnTo>
                  <a:pt x="462262" y="620405"/>
                </a:lnTo>
                <a:lnTo>
                  <a:pt x="499626" y="847725"/>
                </a:lnTo>
                <a:close/>
              </a:path>
            </a:pathLst>
          </a:custGeom>
          <a:solidFill>
            <a:srgbClr val="2321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6192383" y="544894"/>
            <a:ext cx="9570720" cy="3225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18565" marR="5080" indent="-1206500">
              <a:lnSpc>
                <a:spcPct val="116700"/>
              </a:lnSpc>
              <a:spcBef>
                <a:spcPts val="95"/>
              </a:spcBef>
            </a:pPr>
            <a:r>
              <a:rPr sz="9000" spc="-145" dirty="0">
                <a:solidFill>
                  <a:srgbClr val="232153"/>
                </a:solidFill>
                <a:latin typeface="Tahoma"/>
                <a:cs typeface="Tahoma"/>
              </a:rPr>
              <a:t>FAKTOR-FAKTOR  </a:t>
            </a:r>
            <a:r>
              <a:rPr sz="9000" spc="-180" dirty="0">
                <a:solidFill>
                  <a:srgbClr val="232153"/>
                </a:solidFill>
                <a:latin typeface="Tahoma"/>
                <a:cs typeface="Tahoma"/>
              </a:rPr>
              <a:t>LAJU</a:t>
            </a:r>
            <a:r>
              <a:rPr sz="9000" spc="-315" dirty="0">
                <a:solidFill>
                  <a:srgbClr val="232153"/>
                </a:solidFill>
                <a:latin typeface="Tahoma"/>
                <a:cs typeface="Tahoma"/>
              </a:rPr>
              <a:t> </a:t>
            </a:r>
            <a:r>
              <a:rPr sz="9000" spc="-415" dirty="0">
                <a:solidFill>
                  <a:srgbClr val="232153"/>
                </a:solidFill>
                <a:latin typeface="Tahoma"/>
                <a:cs typeface="Tahoma"/>
              </a:rPr>
              <a:t>REAKSI</a:t>
            </a:r>
            <a:endParaRPr sz="90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03643" y="6481433"/>
            <a:ext cx="6418580" cy="1873250"/>
          </a:xfrm>
          <a:prstGeom prst="rect">
            <a:avLst/>
          </a:prstGeom>
        </p:spPr>
        <p:txBody>
          <a:bodyPr vert="horz" wrap="square" lIns="0" tIns="144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35"/>
              </a:spcBef>
            </a:pPr>
            <a:r>
              <a:rPr sz="5200" b="1" spc="-5" dirty="0">
                <a:solidFill>
                  <a:srgbClr val="FFF281"/>
                </a:solidFill>
                <a:latin typeface="Arial"/>
                <a:cs typeface="Arial"/>
              </a:rPr>
              <a:t>dISUSUN</a:t>
            </a:r>
            <a:r>
              <a:rPr sz="5200" b="1" spc="-120" dirty="0">
                <a:solidFill>
                  <a:srgbClr val="FFF281"/>
                </a:solidFill>
                <a:latin typeface="Arial"/>
                <a:cs typeface="Arial"/>
              </a:rPr>
              <a:t> </a:t>
            </a:r>
            <a:r>
              <a:rPr sz="5200" b="1" spc="-125" dirty="0">
                <a:solidFill>
                  <a:srgbClr val="FFF281"/>
                </a:solidFill>
                <a:latin typeface="Arial"/>
                <a:cs typeface="Arial"/>
              </a:rPr>
              <a:t>OLEH</a:t>
            </a:r>
            <a:r>
              <a:rPr sz="5200" b="1" spc="-120" dirty="0">
                <a:solidFill>
                  <a:srgbClr val="FFF281"/>
                </a:solidFill>
                <a:latin typeface="Arial"/>
                <a:cs typeface="Arial"/>
              </a:rPr>
              <a:t> </a:t>
            </a:r>
            <a:r>
              <a:rPr sz="5200" b="1" spc="-250" dirty="0">
                <a:solidFill>
                  <a:srgbClr val="FFF281"/>
                </a:solidFill>
                <a:latin typeface="Arial"/>
                <a:cs typeface="Arial"/>
              </a:rPr>
              <a:t>:</a:t>
            </a:r>
            <a:endParaRPr sz="5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35"/>
              </a:spcBef>
            </a:pPr>
            <a:r>
              <a:rPr sz="5200" b="1" spc="90" dirty="0">
                <a:solidFill>
                  <a:srgbClr val="FFF281"/>
                </a:solidFill>
                <a:latin typeface="Arial"/>
                <a:cs typeface="Arial"/>
              </a:rPr>
              <a:t>Rahel</a:t>
            </a:r>
            <a:r>
              <a:rPr sz="5200" b="1" spc="-114" dirty="0">
                <a:solidFill>
                  <a:srgbClr val="FFF281"/>
                </a:solidFill>
                <a:latin typeface="Arial"/>
                <a:cs typeface="Arial"/>
              </a:rPr>
              <a:t> </a:t>
            </a:r>
            <a:r>
              <a:rPr sz="5200" b="1" spc="35" dirty="0">
                <a:solidFill>
                  <a:srgbClr val="FFF281"/>
                </a:solidFill>
                <a:latin typeface="Arial"/>
                <a:cs typeface="Arial"/>
              </a:rPr>
              <a:t>Br</a:t>
            </a:r>
            <a:r>
              <a:rPr sz="5200" b="1" spc="-110" dirty="0">
                <a:solidFill>
                  <a:srgbClr val="FFF281"/>
                </a:solidFill>
                <a:latin typeface="Arial"/>
                <a:cs typeface="Arial"/>
              </a:rPr>
              <a:t> </a:t>
            </a:r>
            <a:r>
              <a:rPr sz="5200" b="1" spc="175" dirty="0">
                <a:solidFill>
                  <a:srgbClr val="FFF281"/>
                </a:solidFill>
                <a:latin typeface="Arial"/>
                <a:cs typeface="Arial"/>
              </a:rPr>
              <a:t>Kemit,</a:t>
            </a:r>
            <a:r>
              <a:rPr sz="5200" b="1" spc="-114" dirty="0">
                <a:solidFill>
                  <a:srgbClr val="FFF281"/>
                </a:solidFill>
                <a:latin typeface="Arial"/>
                <a:cs typeface="Arial"/>
              </a:rPr>
              <a:t> </a:t>
            </a:r>
            <a:r>
              <a:rPr sz="5200" b="1" spc="-260" dirty="0">
                <a:solidFill>
                  <a:srgbClr val="FFF281"/>
                </a:solidFill>
                <a:latin typeface="Arial"/>
                <a:cs typeface="Arial"/>
              </a:rPr>
              <a:t>S.Si</a:t>
            </a:r>
            <a:endParaRPr sz="5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71800" y="1028699"/>
            <a:ext cx="12344399" cy="82295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79881" y="212113"/>
            <a:ext cx="9205595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20" dirty="0"/>
              <a:t>Mari</a:t>
            </a:r>
            <a:r>
              <a:rPr spc="-110" dirty="0"/>
              <a:t> </a:t>
            </a:r>
            <a:r>
              <a:rPr spc="110" dirty="0"/>
              <a:t>saksikan</a:t>
            </a:r>
            <a:r>
              <a:rPr spc="-105" dirty="0"/>
              <a:t> </a:t>
            </a:r>
            <a:r>
              <a:rPr spc="105" dirty="0"/>
              <a:t>video</a:t>
            </a:r>
            <a:r>
              <a:rPr spc="-110" dirty="0"/>
              <a:t> </a:t>
            </a:r>
            <a:r>
              <a:rPr spc="260" dirty="0"/>
              <a:t>berikut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45358" y="4197349"/>
            <a:ext cx="13197840" cy="3225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09240" marR="5080" indent="-2797175">
              <a:lnSpc>
                <a:spcPct val="116700"/>
              </a:lnSpc>
              <a:spcBef>
                <a:spcPts val="95"/>
              </a:spcBef>
            </a:pPr>
            <a:r>
              <a:rPr sz="9000" spc="-160" dirty="0">
                <a:solidFill>
                  <a:srgbClr val="FFF281"/>
                </a:solidFill>
                <a:latin typeface="Tahoma"/>
                <a:cs typeface="Tahoma"/>
              </a:rPr>
              <a:t>MARI</a:t>
            </a:r>
            <a:r>
              <a:rPr sz="9000" spc="-375" dirty="0">
                <a:solidFill>
                  <a:srgbClr val="FFF281"/>
                </a:solidFill>
                <a:latin typeface="Tahoma"/>
                <a:cs typeface="Tahoma"/>
              </a:rPr>
              <a:t> </a:t>
            </a:r>
            <a:r>
              <a:rPr sz="9000" spc="75" dirty="0">
                <a:solidFill>
                  <a:srgbClr val="FFF281"/>
                </a:solidFill>
                <a:latin typeface="Tahoma"/>
                <a:cs typeface="Tahoma"/>
              </a:rPr>
              <a:t>MENYIMPULKAN </a:t>
            </a:r>
            <a:r>
              <a:rPr sz="9000" spc="-2625" dirty="0">
                <a:solidFill>
                  <a:srgbClr val="FFF281"/>
                </a:solidFill>
                <a:latin typeface="Tahoma"/>
                <a:cs typeface="Tahoma"/>
              </a:rPr>
              <a:t> </a:t>
            </a:r>
            <a:r>
              <a:rPr sz="9000" spc="-120" dirty="0">
                <a:solidFill>
                  <a:srgbClr val="FFF281"/>
                </a:solidFill>
                <a:latin typeface="Tahoma"/>
                <a:cs typeface="Tahoma"/>
              </a:rPr>
              <a:t>BERSAMA......</a:t>
            </a:r>
            <a:endParaRPr sz="9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8291" y="0"/>
            <a:ext cx="12430109" cy="102869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70079" y="5867159"/>
            <a:ext cx="17244695" cy="4423410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0"/>
              </a:spcBef>
            </a:pPr>
            <a:r>
              <a:rPr sz="4900" spc="120" dirty="0">
                <a:solidFill>
                  <a:srgbClr val="FFF281"/>
                </a:solidFill>
                <a:latin typeface="Tahoma"/>
                <a:cs typeface="Tahoma"/>
              </a:rPr>
              <a:t>Uraian</a:t>
            </a:r>
            <a:r>
              <a:rPr sz="4900" spc="-185" dirty="0">
                <a:solidFill>
                  <a:srgbClr val="FFF281"/>
                </a:solidFill>
                <a:latin typeface="Tahoma"/>
                <a:cs typeface="Tahoma"/>
              </a:rPr>
              <a:t> </a:t>
            </a:r>
            <a:r>
              <a:rPr sz="4900" spc="155" dirty="0">
                <a:solidFill>
                  <a:srgbClr val="FFF281"/>
                </a:solidFill>
                <a:latin typeface="Tahoma"/>
                <a:cs typeface="Tahoma"/>
              </a:rPr>
              <a:t>materi</a:t>
            </a:r>
            <a:r>
              <a:rPr sz="4900" spc="-180" dirty="0">
                <a:solidFill>
                  <a:srgbClr val="FFF281"/>
                </a:solidFill>
                <a:latin typeface="Tahoma"/>
                <a:cs typeface="Tahoma"/>
              </a:rPr>
              <a:t> </a:t>
            </a:r>
            <a:r>
              <a:rPr sz="4900" spc="-365" dirty="0">
                <a:solidFill>
                  <a:srgbClr val="FFF281"/>
                </a:solidFill>
                <a:latin typeface="Tahoma"/>
                <a:cs typeface="Tahoma"/>
              </a:rPr>
              <a:t>:</a:t>
            </a:r>
            <a:endParaRPr sz="4900">
              <a:latin typeface="Tahoma"/>
              <a:cs typeface="Tahoma"/>
            </a:endParaRPr>
          </a:p>
          <a:p>
            <a:pPr marL="12065" marR="5080" algn="ctr">
              <a:lnSpc>
                <a:spcPts val="6980"/>
              </a:lnSpc>
              <a:spcBef>
                <a:spcPts val="25"/>
              </a:spcBef>
            </a:pPr>
            <a:r>
              <a:rPr sz="5000" spc="95" dirty="0">
                <a:solidFill>
                  <a:srgbClr val="FFF281"/>
                </a:solidFill>
                <a:latin typeface="Tahoma"/>
                <a:cs typeface="Tahoma"/>
              </a:rPr>
              <a:t>Kayu</a:t>
            </a:r>
            <a:r>
              <a:rPr sz="5000" spc="-175" dirty="0">
                <a:solidFill>
                  <a:srgbClr val="FFF281"/>
                </a:solidFill>
                <a:latin typeface="Tahoma"/>
                <a:cs typeface="Tahoma"/>
              </a:rPr>
              <a:t> </a:t>
            </a:r>
            <a:r>
              <a:rPr sz="5000" spc="95" dirty="0">
                <a:solidFill>
                  <a:srgbClr val="FFF281"/>
                </a:solidFill>
                <a:latin typeface="Tahoma"/>
                <a:cs typeface="Tahoma"/>
              </a:rPr>
              <a:t>api</a:t>
            </a:r>
            <a:r>
              <a:rPr sz="5000" spc="-175" dirty="0">
                <a:solidFill>
                  <a:srgbClr val="FFF281"/>
                </a:solidFill>
                <a:latin typeface="Tahoma"/>
                <a:cs typeface="Tahoma"/>
              </a:rPr>
              <a:t> </a:t>
            </a:r>
            <a:r>
              <a:rPr sz="5000" spc="90" dirty="0">
                <a:solidFill>
                  <a:srgbClr val="FFF281"/>
                </a:solidFill>
                <a:latin typeface="Tahoma"/>
                <a:cs typeface="Tahoma"/>
              </a:rPr>
              <a:t>di</a:t>
            </a:r>
            <a:r>
              <a:rPr sz="5000" spc="-170" dirty="0">
                <a:solidFill>
                  <a:srgbClr val="FFF281"/>
                </a:solidFill>
                <a:latin typeface="Tahoma"/>
                <a:cs typeface="Tahoma"/>
              </a:rPr>
              <a:t> </a:t>
            </a:r>
            <a:r>
              <a:rPr sz="5000" spc="120" dirty="0">
                <a:solidFill>
                  <a:srgbClr val="FFF281"/>
                </a:solidFill>
                <a:latin typeface="Tahoma"/>
                <a:cs typeface="Tahoma"/>
              </a:rPr>
              <a:t>tambah,</a:t>
            </a:r>
            <a:r>
              <a:rPr sz="5000" spc="-175" dirty="0">
                <a:solidFill>
                  <a:srgbClr val="FFF281"/>
                </a:solidFill>
                <a:latin typeface="Tahoma"/>
                <a:cs typeface="Tahoma"/>
              </a:rPr>
              <a:t> </a:t>
            </a:r>
            <a:r>
              <a:rPr sz="5000" spc="130" dirty="0">
                <a:solidFill>
                  <a:srgbClr val="FFF281"/>
                </a:solidFill>
                <a:latin typeface="Tahoma"/>
                <a:cs typeface="Tahoma"/>
              </a:rPr>
              <a:t>nyala</a:t>
            </a:r>
            <a:r>
              <a:rPr sz="5000" spc="-175" dirty="0">
                <a:solidFill>
                  <a:srgbClr val="FFF281"/>
                </a:solidFill>
                <a:latin typeface="Tahoma"/>
                <a:cs typeface="Tahoma"/>
              </a:rPr>
              <a:t> </a:t>
            </a:r>
            <a:r>
              <a:rPr sz="5000" spc="95" dirty="0">
                <a:solidFill>
                  <a:srgbClr val="FFF281"/>
                </a:solidFill>
                <a:latin typeface="Tahoma"/>
                <a:cs typeface="Tahoma"/>
              </a:rPr>
              <a:t>api</a:t>
            </a:r>
            <a:r>
              <a:rPr sz="5000" spc="-170" dirty="0">
                <a:solidFill>
                  <a:srgbClr val="FFF281"/>
                </a:solidFill>
                <a:latin typeface="Tahoma"/>
                <a:cs typeface="Tahoma"/>
              </a:rPr>
              <a:t> </a:t>
            </a:r>
            <a:r>
              <a:rPr sz="5000" spc="175" dirty="0">
                <a:solidFill>
                  <a:srgbClr val="FFF281"/>
                </a:solidFill>
                <a:latin typeface="Tahoma"/>
                <a:cs typeface="Tahoma"/>
              </a:rPr>
              <a:t>makin</a:t>
            </a:r>
            <a:r>
              <a:rPr sz="5000" spc="-175" dirty="0">
                <a:solidFill>
                  <a:srgbClr val="FFF281"/>
                </a:solidFill>
                <a:latin typeface="Tahoma"/>
                <a:cs typeface="Tahoma"/>
              </a:rPr>
              <a:t> </a:t>
            </a:r>
            <a:r>
              <a:rPr sz="5000" spc="85" dirty="0">
                <a:solidFill>
                  <a:srgbClr val="FFF281"/>
                </a:solidFill>
                <a:latin typeface="Tahoma"/>
                <a:cs typeface="Tahoma"/>
              </a:rPr>
              <a:t>besar,</a:t>
            </a:r>
            <a:r>
              <a:rPr sz="5000" spc="-175" dirty="0">
                <a:solidFill>
                  <a:srgbClr val="FFF281"/>
                </a:solidFill>
                <a:latin typeface="Tahoma"/>
                <a:cs typeface="Tahoma"/>
              </a:rPr>
              <a:t> </a:t>
            </a:r>
            <a:r>
              <a:rPr sz="5000" spc="60" dirty="0">
                <a:solidFill>
                  <a:srgbClr val="FFF281"/>
                </a:solidFill>
                <a:latin typeface="Tahoma"/>
                <a:cs typeface="Tahoma"/>
              </a:rPr>
              <a:t>sehingga </a:t>
            </a:r>
            <a:r>
              <a:rPr sz="5000" spc="-1450" dirty="0">
                <a:solidFill>
                  <a:srgbClr val="FFF281"/>
                </a:solidFill>
                <a:latin typeface="Tahoma"/>
                <a:cs typeface="Tahoma"/>
              </a:rPr>
              <a:t> </a:t>
            </a:r>
            <a:r>
              <a:rPr sz="5000" spc="130" dirty="0">
                <a:solidFill>
                  <a:srgbClr val="FFF281"/>
                </a:solidFill>
                <a:latin typeface="Tahoma"/>
                <a:cs typeface="Tahoma"/>
              </a:rPr>
              <a:t>suhu</a:t>
            </a:r>
            <a:r>
              <a:rPr sz="5000" spc="-180" dirty="0">
                <a:solidFill>
                  <a:srgbClr val="FFF281"/>
                </a:solidFill>
                <a:latin typeface="Tahoma"/>
                <a:cs typeface="Tahoma"/>
              </a:rPr>
              <a:t> </a:t>
            </a:r>
            <a:r>
              <a:rPr sz="5000" spc="155" dirty="0">
                <a:solidFill>
                  <a:srgbClr val="FFF281"/>
                </a:solidFill>
                <a:latin typeface="Tahoma"/>
                <a:cs typeface="Tahoma"/>
              </a:rPr>
              <a:t>semakin</a:t>
            </a:r>
            <a:r>
              <a:rPr sz="5000" spc="-175" dirty="0">
                <a:solidFill>
                  <a:srgbClr val="FFF281"/>
                </a:solidFill>
                <a:latin typeface="Tahoma"/>
                <a:cs typeface="Tahoma"/>
              </a:rPr>
              <a:t> </a:t>
            </a:r>
            <a:r>
              <a:rPr sz="5000" spc="45" dirty="0">
                <a:solidFill>
                  <a:srgbClr val="FFF281"/>
                </a:solidFill>
                <a:latin typeface="Tahoma"/>
                <a:cs typeface="Tahoma"/>
              </a:rPr>
              <a:t>tinggi,</a:t>
            </a:r>
            <a:r>
              <a:rPr sz="5000" spc="-180" dirty="0">
                <a:solidFill>
                  <a:srgbClr val="FFF281"/>
                </a:solidFill>
                <a:latin typeface="Tahoma"/>
                <a:cs typeface="Tahoma"/>
              </a:rPr>
              <a:t> </a:t>
            </a:r>
            <a:r>
              <a:rPr sz="5000" spc="90" dirty="0">
                <a:solidFill>
                  <a:srgbClr val="FFF281"/>
                </a:solidFill>
                <a:latin typeface="Tahoma"/>
                <a:cs typeface="Tahoma"/>
              </a:rPr>
              <a:t>energi</a:t>
            </a:r>
            <a:r>
              <a:rPr sz="5000" spc="-175" dirty="0">
                <a:solidFill>
                  <a:srgbClr val="FFF281"/>
                </a:solidFill>
                <a:latin typeface="Tahoma"/>
                <a:cs typeface="Tahoma"/>
              </a:rPr>
              <a:t> </a:t>
            </a:r>
            <a:r>
              <a:rPr sz="5000" spc="180" dirty="0">
                <a:solidFill>
                  <a:srgbClr val="FFF281"/>
                </a:solidFill>
                <a:latin typeface="Tahoma"/>
                <a:cs typeface="Tahoma"/>
              </a:rPr>
              <a:t>kinetik</a:t>
            </a:r>
            <a:r>
              <a:rPr sz="5000" spc="-180" dirty="0">
                <a:solidFill>
                  <a:srgbClr val="FFF281"/>
                </a:solidFill>
                <a:latin typeface="Tahoma"/>
                <a:cs typeface="Tahoma"/>
              </a:rPr>
              <a:t> </a:t>
            </a:r>
            <a:r>
              <a:rPr sz="5000" spc="114" dirty="0">
                <a:solidFill>
                  <a:srgbClr val="FFF281"/>
                </a:solidFill>
                <a:latin typeface="Tahoma"/>
                <a:cs typeface="Tahoma"/>
              </a:rPr>
              <a:t>dari</a:t>
            </a:r>
            <a:r>
              <a:rPr sz="5000" spc="-180" dirty="0">
                <a:solidFill>
                  <a:srgbClr val="FFF281"/>
                </a:solidFill>
                <a:latin typeface="Tahoma"/>
                <a:cs typeface="Tahoma"/>
              </a:rPr>
              <a:t> </a:t>
            </a:r>
            <a:r>
              <a:rPr sz="5000" spc="135" dirty="0">
                <a:solidFill>
                  <a:srgbClr val="FFF281"/>
                </a:solidFill>
                <a:latin typeface="Tahoma"/>
                <a:cs typeface="Tahoma"/>
              </a:rPr>
              <a:t>air</a:t>
            </a:r>
            <a:r>
              <a:rPr sz="5000" spc="-175" dirty="0">
                <a:solidFill>
                  <a:srgbClr val="FFF281"/>
                </a:solidFill>
                <a:latin typeface="Tahoma"/>
                <a:cs typeface="Tahoma"/>
              </a:rPr>
              <a:t> </a:t>
            </a:r>
            <a:r>
              <a:rPr sz="5000" spc="155" dirty="0">
                <a:solidFill>
                  <a:srgbClr val="FFF281"/>
                </a:solidFill>
                <a:latin typeface="Tahoma"/>
                <a:cs typeface="Tahoma"/>
              </a:rPr>
              <a:t>semakin </a:t>
            </a:r>
            <a:r>
              <a:rPr sz="5000" spc="-1450" dirty="0">
                <a:solidFill>
                  <a:srgbClr val="FFF281"/>
                </a:solidFill>
                <a:latin typeface="Tahoma"/>
                <a:cs typeface="Tahoma"/>
              </a:rPr>
              <a:t> </a:t>
            </a:r>
            <a:r>
              <a:rPr sz="5000" spc="85" dirty="0">
                <a:solidFill>
                  <a:srgbClr val="FFF281"/>
                </a:solidFill>
                <a:latin typeface="Tahoma"/>
                <a:cs typeface="Tahoma"/>
              </a:rPr>
              <a:t>besar, </a:t>
            </a:r>
            <a:r>
              <a:rPr sz="5000" spc="155" dirty="0">
                <a:solidFill>
                  <a:srgbClr val="FFF281"/>
                </a:solidFill>
                <a:latin typeface="Tahoma"/>
                <a:cs typeface="Tahoma"/>
              </a:rPr>
              <a:t>semakin </a:t>
            </a:r>
            <a:r>
              <a:rPr sz="5000" spc="85" dirty="0">
                <a:solidFill>
                  <a:srgbClr val="FFF281"/>
                </a:solidFill>
                <a:latin typeface="Tahoma"/>
                <a:cs typeface="Tahoma"/>
              </a:rPr>
              <a:t>sering terjadi </a:t>
            </a:r>
            <a:r>
              <a:rPr sz="5000" spc="165" dirty="0">
                <a:solidFill>
                  <a:srgbClr val="FFF281"/>
                </a:solidFill>
                <a:latin typeface="Tahoma"/>
                <a:cs typeface="Tahoma"/>
              </a:rPr>
              <a:t>tumbukan </a:t>
            </a:r>
            <a:r>
              <a:rPr sz="5000" spc="150" dirty="0">
                <a:solidFill>
                  <a:srgbClr val="FFF281"/>
                </a:solidFill>
                <a:latin typeface="Tahoma"/>
                <a:cs typeface="Tahoma"/>
              </a:rPr>
              <a:t>antar </a:t>
            </a:r>
            <a:r>
              <a:rPr sz="5000" spc="155" dirty="0">
                <a:solidFill>
                  <a:srgbClr val="FFF281"/>
                </a:solidFill>
                <a:latin typeface="Tahoma"/>
                <a:cs typeface="Tahoma"/>
              </a:rPr>
              <a:t> </a:t>
            </a:r>
            <a:r>
              <a:rPr sz="5000" spc="125" dirty="0">
                <a:solidFill>
                  <a:srgbClr val="FFF281"/>
                </a:solidFill>
                <a:latin typeface="Tahoma"/>
                <a:cs typeface="Tahoma"/>
              </a:rPr>
              <a:t>partikel,</a:t>
            </a:r>
            <a:r>
              <a:rPr sz="5000" spc="-170" dirty="0">
                <a:solidFill>
                  <a:srgbClr val="FFF281"/>
                </a:solidFill>
                <a:latin typeface="Tahoma"/>
                <a:cs typeface="Tahoma"/>
              </a:rPr>
              <a:t> </a:t>
            </a:r>
            <a:r>
              <a:rPr sz="5000" spc="155" dirty="0">
                <a:solidFill>
                  <a:srgbClr val="FFF281"/>
                </a:solidFill>
                <a:latin typeface="Tahoma"/>
                <a:cs typeface="Tahoma"/>
              </a:rPr>
              <a:t>membuat</a:t>
            </a:r>
            <a:r>
              <a:rPr sz="5000" spc="-170" dirty="0">
                <a:solidFill>
                  <a:srgbClr val="FFF281"/>
                </a:solidFill>
                <a:latin typeface="Tahoma"/>
                <a:cs typeface="Tahoma"/>
              </a:rPr>
              <a:t> </a:t>
            </a:r>
            <a:r>
              <a:rPr sz="5000" spc="135" dirty="0">
                <a:solidFill>
                  <a:srgbClr val="FFF281"/>
                </a:solidFill>
                <a:latin typeface="Tahoma"/>
                <a:cs typeface="Tahoma"/>
              </a:rPr>
              <a:t>air</a:t>
            </a:r>
            <a:r>
              <a:rPr sz="5000" spc="-170" dirty="0">
                <a:solidFill>
                  <a:srgbClr val="FFF281"/>
                </a:solidFill>
                <a:latin typeface="Tahoma"/>
                <a:cs typeface="Tahoma"/>
              </a:rPr>
              <a:t> </a:t>
            </a:r>
            <a:r>
              <a:rPr sz="5000" spc="105" dirty="0">
                <a:solidFill>
                  <a:srgbClr val="FFF281"/>
                </a:solidFill>
                <a:latin typeface="Tahoma"/>
                <a:cs typeface="Tahoma"/>
              </a:rPr>
              <a:t>lebih</a:t>
            </a:r>
            <a:r>
              <a:rPr sz="5000" spc="-170" dirty="0">
                <a:solidFill>
                  <a:srgbClr val="FFF281"/>
                </a:solidFill>
                <a:latin typeface="Tahoma"/>
                <a:cs typeface="Tahoma"/>
              </a:rPr>
              <a:t> </a:t>
            </a:r>
            <a:r>
              <a:rPr sz="5000" spc="110" dirty="0">
                <a:solidFill>
                  <a:srgbClr val="FFF281"/>
                </a:solidFill>
                <a:latin typeface="Tahoma"/>
                <a:cs typeface="Tahoma"/>
              </a:rPr>
              <a:t>cepat</a:t>
            </a:r>
            <a:r>
              <a:rPr sz="5000" spc="-170" dirty="0">
                <a:solidFill>
                  <a:srgbClr val="FFF281"/>
                </a:solidFill>
                <a:latin typeface="Tahoma"/>
                <a:cs typeface="Tahoma"/>
              </a:rPr>
              <a:t> </a:t>
            </a:r>
            <a:r>
              <a:rPr sz="5000" spc="120" dirty="0">
                <a:solidFill>
                  <a:srgbClr val="FFF281"/>
                </a:solidFill>
                <a:latin typeface="Tahoma"/>
                <a:cs typeface="Tahoma"/>
              </a:rPr>
              <a:t>mendidih</a:t>
            </a:r>
            <a:endParaRPr sz="5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9910" y="243625"/>
            <a:ext cx="11268089" cy="38576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-12700" y="4752626"/>
            <a:ext cx="16967835" cy="5668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691639">
              <a:lnSpc>
                <a:spcPct val="115700"/>
              </a:lnSpc>
              <a:spcBef>
                <a:spcPts val="100"/>
              </a:spcBef>
            </a:pPr>
            <a:r>
              <a:rPr sz="4700" b="1" spc="-85" dirty="0">
                <a:solidFill>
                  <a:srgbClr val="0A20C1"/>
                </a:solidFill>
                <a:latin typeface="Tahoma"/>
                <a:cs typeface="Tahoma"/>
              </a:rPr>
              <a:t>Jumlah</a:t>
            </a:r>
            <a:r>
              <a:rPr sz="4700" b="1" spc="-170" dirty="0">
                <a:solidFill>
                  <a:srgbClr val="0A20C1"/>
                </a:solidFill>
                <a:latin typeface="Tahoma"/>
                <a:cs typeface="Tahoma"/>
              </a:rPr>
              <a:t> </a:t>
            </a:r>
            <a:r>
              <a:rPr sz="4700" b="1" spc="30" dirty="0">
                <a:solidFill>
                  <a:srgbClr val="0A20C1"/>
                </a:solidFill>
                <a:latin typeface="Tahoma"/>
                <a:cs typeface="Tahoma"/>
              </a:rPr>
              <a:t>mobil</a:t>
            </a:r>
            <a:r>
              <a:rPr sz="4700" b="1" spc="-165" dirty="0">
                <a:solidFill>
                  <a:srgbClr val="0A20C1"/>
                </a:solidFill>
                <a:latin typeface="Tahoma"/>
                <a:cs typeface="Tahoma"/>
              </a:rPr>
              <a:t> </a:t>
            </a:r>
            <a:r>
              <a:rPr sz="4700" b="1" spc="10" dirty="0">
                <a:solidFill>
                  <a:srgbClr val="0A20C1"/>
                </a:solidFill>
                <a:latin typeface="Tahoma"/>
                <a:cs typeface="Tahoma"/>
              </a:rPr>
              <a:t>mewakili</a:t>
            </a:r>
            <a:r>
              <a:rPr sz="4700" b="1" spc="-165" dirty="0">
                <a:solidFill>
                  <a:srgbClr val="0A20C1"/>
                </a:solidFill>
                <a:latin typeface="Tahoma"/>
                <a:cs typeface="Tahoma"/>
              </a:rPr>
              <a:t> </a:t>
            </a:r>
            <a:r>
              <a:rPr sz="4700" b="1" spc="10" dirty="0">
                <a:solidFill>
                  <a:srgbClr val="0A20C1"/>
                </a:solidFill>
                <a:latin typeface="Tahoma"/>
                <a:cs typeface="Tahoma"/>
              </a:rPr>
              <a:t>konsentrasi,</a:t>
            </a:r>
            <a:r>
              <a:rPr sz="4700" b="1" spc="-165" dirty="0">
                <a:solidFill>
                  <a:srgbClr val="0A20C1"/>
                </a:solidFill>
                <a:latin typeface="Tahoma"/>
                <a:cs typeface="Tahoma"/>
              </a:rPr>
              <a:t> </a:t>
            </a:r>
            <a:r>
              <a:rPr sz="4700" b="1" spc="30" dirty="0">
                <a:solidFill>
                  <a:srgbClr val="0A20C1"/>
                </a:solidFill>
                <a:latin typeface="Tahoma"/>
                <a:cs typeface="Tahoma"/>
              </a:rPr>
              <a:t>semakin</a:t>
            </a:r>
            <a:r>
              <a:rPr sz="4700" b="1" spc="-165" dirty="0">
                <a:solidFill>
                  <a:srgbClr val="0A20C1"/>
                </a:solidFill>
                <a:latin typeface="Tahoma"/>
                <a:cs typeface="Tahoma"/>
              </a:rPr>
              <a:t> </a:t>
            </a:r>
            <a:r>
              <a:rPr sz="4700" b="1" spc="-75" dirty="0">
                <a:solidFill>
                  <a:srgbClr val="0A20C1"/>
                </a:solidFill>
                <a:latin typeface="Tahoma"/>
                <a:cs typeface="Tahoma"/>
              </a:rPr>
              <a:t>tinggi </a:t>
            </a:r>
            <a:r>
              <a:rPr sz="4700" b="1" spc="-1360" dirty="0">
                <a:solidFill>
                  <a:srgbClr val="0A20C1"/>
                </a:solidFill>
                <a:latin typeface="Tahoma"/>
                <a:cs typeface="Tahoma"/>
              </a:rPr>
              <a:t> </a:t>
            </a:r>
            <a:r>
              <a:rPr sz="4700" b="1" spc="20" dirty="0">
                <a:solidFill>
                  <a:srgbClr val="0A20C1"/>
                </a:solidFill>
                <a:latin typeface="Tahoma"/>
                <a:cs typeface="Tahoma"/>
              </a:rPr>
              <a:t>konsentrasi</a:t>
            </a:r>
            <a:r>
              <a:rPr sz="4700" b="1" spc="-165" dirty="0">
                <a:solidFill>
                  <a:srgbClr val="0A20C1"/>
                </a:solidFill>
                <a:latin typeface="Tahoma"/>
                <a:cs typeface="Tahoma"/>
              </a:rPr>
              <a:t> </a:t>
            </a:r>
            <a:r>
              <a:rPr sz="4700" b="1" spc="30" dirty="0">
                <a:solidFill>
                  <a:srgbClr val="0A20C1"/>
                </a:solidFill>
                <a:latin typeface="Tahoma"/>
                <a:cs typeface="Tahoma"/>
              </a:rPr>
              <a:t>suatu</a:t>
            </a:r>
            <a:r>
              <a:rPr sz="4700" b="1" spc="-160" dirty="0">
                <a:solidFill>
                  <a:srgbClr val="0A20C1"/>
                </a:solidFill>
                <a:latin typeface="Tahoma"/>
                <a:cs typeface="Tahoma"/>
              </a:rPr>
              <a:t> </a:t>
            </a:r>
            <a:r>
              <a:rPr sz="4700" b="1" spc="-30" dirty="0">
                <a:solidFill>
                  <a:srgbClr val="0A20C1"/>
                </a:solidFill>
                <a:latin typeface="Tahoma"/>
                <a:cs typeface="Tahoma"/>
              </a:rPr>
              <a:t>zat</a:t>
            </a:r>
            <a:r>
              <a:rPr sz="4700" b="1" spc="-160" dirty="0">
                <a:solidFill>
                  <a:srgbClr val="0A20C1"/>
                </a:solidFill>
                <a:latin typeface="Tahoma"/>
                <a:cs typeface="Tahoma"/>
              </a:rPr>
              <a:t> </a:t>
            </a:r>
            <a:r>
              <a:rPr sz="4700" b="1" spc="60" dirty="0">
                <a:solidFill>
                  <a:srgbClr val="0A20C1"/>
                </a:solidFill>
                <a:latin typeface="Tahoma"/>
                <a:cs typeface="Tahoma"/>
              </a:rPr>
              <a:t>maka</a:t>
            </a:r>
            <a:r>
              <a:rPr sz="4700" b="1" spc="-160" dirty="0">
                <a:solidFill>
                  <a:srgbClr val="0A20C1"/>
                </a:solidFill>
                <a:latin typeface="Tahoma"/>
                <a:cs typeface="Tahoma"/>
              </a:rPr>
              <a:t> </a:t>
            </a:r>
            <a:r>
              <a:rPr sz="4700" b="1" spc="30" dirty="0">
                <a:solidFill>
                  <a:srgbClr val="0A20C1"/>
                </a:solidFill>
                <a:latin typeface="Tahoma"/>
                <a:cs typeface="Tahoma"/>
              </a:rPr>
              <a:t>semakin</a:t>
            </a:r>
            <a:endParaRPr sz="4700">
              <a:latin typeface="Tahoma"/>
              <a:cs typeface="Tahoma"/>
            </a:endParaRPr>
          </a:p>
          <a:p>
            <a:pPr marL="12700" marR="5080">
              <a:lnSpc>
                <a:spcPct val="115700"/>
              </a:lnSpc>
            </a:pPr>
            <a:r>
              <a:rPr sz="4700" b="1" spc="25" dirty="0">
                <a:solidFill>
                  <a:srgbClr val="0A20C1"/>
                </a:solidFill>
                <a:latin typeface="Tahoma"/>
                <a:cs typeface="Tahoma"/>
              </a:rPr>
              <a:t>banyak</a:t>
            </a:r>
            <a:r>
              <a:rPr sz="4700" b="1" spc="-165" dirty="0">
                <a:solidFill>
                  <a:srgbClr val="0A20C1"/>
                </a:solidFill>
                <a:latin typeface="Tahoma"/>
                <a:cs typeface="Tahoma"/>
              </a:rPr>
              <a:t> </a:t>
            </a:r>
            <a:r>
              <a:rPr sz="4700" b="1" spc="5" dirty="0">
                <a:solidFill>
                  <a:srgbClr val="0A20C1"/>
                </a:solidFill>
                <a:latin typeface="Tahoma"/>
                <a:cs typeface="Tahoma"/>
              </a:rPr>
              <a:t>jumlah</a:t>
            </a:r>
            <a:r>
              <a:rPr sz="4700" b="1" spc="-165" dirty="0">
                <a:solidFill>
                  <a:srgbClr val="0A20C1"/>
                </a:solidFill>
                <a:latin typeface="Tahoma"/>
                <a:cs typeface="Tahoma"/>
              </a:rPr>
              <a:t> </a:t>
            </a:r>
            <a:r>
              <a:rPr sz="4700" b="1" spc="15" dirty="0">
                <a:solidFill>
                  <a:srgbClr val="0A20C1"/>
                </a:solidFill>
                <a:latin typeface="Tahoma"/>
                <a:cs typeface="Tahoma"/>
              </a:rPr>
              <a:t>partikel.</a:t>
            </a:r>
            <a:r>
              <a:rPr sz="4700" b="1" spc="-165" dirty="0">
                <a:solidFill>
                  <a:srgbClr val="0A20C1"/>
                </a:solidFill>
                <a:latin typeface="Tahoma"/>
                <a:cs typeface="Tahoma"/>
              </a:rPr>
              <a:t> </a:t>
            </a:r>
            <a:r>
              <a:rPr sz="4700" b="1" spc="30" dirty="0">
                <a:solidFill>
                  <a:srgbClr val="0A20C1"/>
                </a:solidFill>
                <a:latin typeface="Tahoma"/>
                <a:cs typeface="Tahoma"/>
              </a:rPr>
              <a:t>semakin</a:t>
            </a:r>
            <a:r>
              <a:rPr sz="4700" b="1" spc="-165" dirty="0">
                <a:solidFill>
                  <a:srgbClr val="0A20C1"/>
                </a:solidFill>
                <a:latin typeface="Tahoma"/>
                <a:cs typeface="Tahoma"/>
              </a:rPr>
              <a:t> </a:t>
            </a:r>
            <a:r>
              <a:rPr sz="4700" b="1" spc="25" dirty="0">
                <a:solidFill>
                  <a:srgbClr val="0A20C1"/>
                </a:solidFill>
                <a:latin typeface="Tahoma"/>
                <a:cs typeface="Tahoma"/>
              </a:rPr>
              <a:t>banyak</a:t>
            </a:r>
            <a:r>
              <a:rPr sz="4700" b="1" spc="-165" dirty="0">
                <a:solidFill>
                  <a:srgbClr val="0A20C1"/>
                </a:solidFill>
                <a:latin typeface="Tahoma"/>
                <a:cs typeface="Tahoma"/>
              </a:rPr>
              <a:t> </a:t>
            </a:r>
            <a:r>
              <a:rPr sz="4700" b="1" spc="5" dirty="0">
                <a:solidFill>
                  <a:srgbClr val="0A20C1"/>
                </a:solidFill>
                <a:latin typeface="Tahoma"/>
                <a:cs typeface="Tahoma"/>
              </a:rPr>
              <a:t>jumlah</a:t>
            </a:r>
            <a:r>
              <a:rPr sz="4700" b="1" spc="-160" dirty="0">
                <a:solidFill>
                  <a:srgbClr val="0A20C1"/>
                </a:solidFill>
                <a:latin typeface="Tahoma"/>
                <a:cs typeface="Tahoma"/>
              </a:rPr>
              <a:t> </a:t>
            </a:r>
            <a:r>
              <a:rPr sz="4700" b="1" spc="35" dirty="0">
                <a:solidFill>
                  <a:srgbClr val="0A20C1"/>
                </a:solidFill>
                <a:latin typeface="Tahoma"/>
                <a:cs typeface="Tahoma"/>
              </a:rPr>
              <a:t>partikel </a:t>
            </a:r>
            <a:r>
              <a:rPr sz="4700" b="1" spc="-1365" dirty="0">
                <a:solidFill>
                  <a:srgbClr val="0A20C1"/>
                </a:solidFill>
                <a:latin typeface="Tahoma"/>
                <a:cs typeface="Tahoma"/>
              </a:rPr>
              <a:t> </a:t>
            </a:r>
            <a:r>
              <a:rPr sz="4700" b="1" spc="60" dirty="0">
                <a:solidFill>
                  <a:srgbClr val="0A20C1"/>
                </a:solidFill>
                <a:latin typeface="Tahoma"/>
                <a:cs typeface="Tahoma"/>
              </a:rPr>
              <a:t>maka</a:t>
            </a:r>
            <a:r>
              <a:rPr sz="4700" b="1" spc="-165" dirty="0">
                <a:solidFill>
                  <a:srgbClr val="0A20C1"/>
                </a:solidFill>
                <a:latin typeface="Tahoma"/>
                <a:cs typeface="Tahoma"/>
              </a:rPr>
              <a:t> </a:t>
            </a:r>
            <a:r>
              <a:rPr sz="4700" b="1" spc="45" dirty="0">
                <a:solidFill>
                  <a:srgbClr val="0A20C1"/>
                </a:solidFill>
                <a:latin typeface="Tahoma"/>
                <a:cs typeface="Tahoma"/>
              </a:rPr>
              <a:t>tabrakan</a:t>
            </a:r>
            <a:r>
              <a:rPr sz="4700" b="1" spc="-160" dirty="0">
                <a:solidFill>
                  <a:srgbClr val="0A20C1"/>
                </a:solidFill>
                <a:latin typeface="Tahoma"/>
                <a:cs typeface="Tahoma"/>
              </a:rPr>
              <a:t> </a:t>
            </a:r>
            <a:r>
              <a:rPr sz="4700" b="1" spc="55" dirty="0">
                <a:solidFill>
                  <a:srgbClr val="0A20C1"/>
                </a:solidFill>
                <a:latin typeface="Tahoma"/>
                <a:cs typeface="Tahoma"/>
              </a:rPr>
              <a:t>antar</a:t>
            </a:r>
            <a:r>
              <a:rPr sz="4700" b="1" spc="-160" dirty="0">
                <a:solidFill>
                  <a:srgbClr val="0A20C1"/>
                </a:solidFill>
                <a:latin typeface="Tahoma"/>
                <a:cs typeface="Tahoma"/>
              </a:rPr>
              <a:t> </a:t>
            </a:r>
            <a:r>
              <a:rPr sz="4700" b="1" spc="35" dirty="0">
                <a:solidFill>
                  <a:srgbClr val="0A20C1"/>
                </a:solidFill>
                <a:latin typeface="Tahoma"/>
                <a:cs typeface="Tahoma"/>
              </a:rPr>
              <a:t>partikel</a:t>
            </a:r>
            <a:r>
              <a:rPr sz="4700" b="1" spc="-160" dirty="0">
                <a:solidFill>
                  <a:srgbClr val="0A20C1"/>
                </a:solidFill>
                <a:latin typeface="Tahoma"/>
                <a:cs typeface="Tahoma"/>
              </a:rPr>
              <a:t> </a:t>
            </a:r>
            <a:r>
              <a:rPr sz="4700" b="1" spc="-125" dirty="0">
                <a:solidFill>
                  <a:srgbClr val="0A20C1"/>
                </a:solidFill>
                <a:latin typeface="Tahoma"/>
                <a:cs typeface="Tahoma"/>
              </a:rPr>
              <a:t>juga</a:t>
            </a:r>
            <a:endParaRPr sz="47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85"/>
              </a:spcBef>
            </a:pPr>
            <a:r>
              <a:rPr sz="4700" b="1" spc="30" dirty="0">
                <a:solidFill>
                  <a:srgbClr val="0A20C1"/>
                </a:solidFill>
                <a:latin typeface="Tahoma"/>
                <a:cs typeface="Tahoma"/>
              </a:rPr>
              <a:t>semakin</a:t>
            </a:r>
            <a:r>
              <a:rPr sz="4700" b="1" spc="-185" dirty="0">
                <a:solidFill>
                  <a:srgbClr val="0A20C1"/>
                </a:solidFill>
                <a:latin typeface="Tahoma"/>
                <a:cs typeface="Tahoma"/>
              </a:rPr>
              <a:t> </a:t>
            </a:r>
            <a:r>
              <a:rPr sz="4700" b="1" spc="-40" dirty="0">
                <a:solidFill>
                  <a:srgbClr val="0A20C1"/>
                </a:solidFill>
                <a:latin typeface="Tahoma"/>
                <a:cs typeface="Tahoma"/>
              </a:rPr>
              <a:t>sering</a:t>
            </a:r>
            <a:r>
              <a:rPr sz="4700" b="1" spc="-185" dirty="0">
                <a:solidFill>
                  <a:srgbClr val="0A20C1"/>
                </a:solidFill>
                <a:latin typeface="Tahoma"/>
                <a:cs typeface="Tahoma"/>
              </a:rPr>
              <a:t> </a:t>
            </a:r>
            <a:r>
              <a:rPr sz="4700" b="1" spc="-25" dirty="0">
                <a:solidFill>
                  <a:srgbClr val="0A20C1"/>
                </a:solidFill>
                <a:latin typeface="Tahoma"/>
                <a:cs typeface="Tahoma"/>
              </a:rPr>
              <a:t>terjadi,</a:t>
            </a:r>
            <a:endParaRPr sz="47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85"/>
              </a:spcBef>
              <a:tabLst>
                <a:tab pos="6989445" algn="l"/>
              </a:tabLst>
            </a:pPr>
            <a:r>
              <a:rPr sz="4700" b="1" spc="30" dirty="0">
                <a:solidFill>
                  <a:srgbClr val="0A20C1"/>
                </a:solidFill>
                <a:latin typeface="Tahoma"/>
                <a:cs typeface="Tahoma"/>
              </a:rPr>
              <a:t>semakin</a:t>
            </a:r>
            <a:r>
              <a:rPr sz="4700" b="1" spc="-150" dirty="0">
                <a:solidFill>
                  <a:srgbClr val="0A20C1"/>
                </a:solidFill>
                <a:latin typeface="Tahoma"/>
                <a:cs typeface="Tahoma"/>
              </a:rPr>
              <a:t> </a:t>
            </a:r>
            <a:r>
              <a:rPr sz="4700" b="1" spc="-40" dirty="0">
                <a:solidFill>
                  <a:srgbClr val="0A20C1"/>
                </a:solidFill>
                <a:latin typeface="Tahoma"/>
                <a:cs typeface="Tahoma"/>
              </a:rPr>
              <a:t>sering</a:t>
            </a:r>
            <a:r>
              <a:rPr sz="4700" b="1" spc="-150" dirty="0">
                <a:solidFill>
                  <a:srgbClr val="0A20C1"/>
                </a:solidFill>
                <a:latin typeface="Tahoma"/>
                <a:cs typeface="Tahoma"/>
              </a:rPr>
              <a:t> </a:t>
            </a:r>
            <a:r>
              <a:rPr sz="4700" b="1" spc="-15" dirty="0">
                <a:solidFill>
                  <a:srgbClr val="0A20C1"/>
                </a:solidFill>
                <a:latin typeface="Tahoma"/>
                <a:cs typeface="Tahoma"/>
              </a:rPr>
              <a:t>terjadi	</a:t>
            </a:r>
            <a:r>
              <a:rPr sz="4700" b="1" spc="45" dirty="0">
                <a:solidFill>
                  <a:srgbClr val="0A20C1"/>
                </a:solidFill>
                <a:latin typeface="Tahoma"/>
                <a:cs typeface="Tahoma"/>
              </a:rPr>
              <a:t>tabrakan</a:t>
            </a:r>
            <a:r>
              <a:rPr sz="4700" b="1" spc="-175" dirty="0">
                <a:solidFill>
                  <a:srgbClr val="0A20C1"/>
                </a:solidFill>
                <a:latin typeface="Tahoma"/>
                <a:cs typeface="Tahoma"/>
              </a:rPr>
              <a:t> </a:t>
            </a:r>
            <a:r>
              <a:rPr sz="4700" b="1" spc="55" dirty="0">
                <a:solidFill>
                  <a:srgbClr val="0A20C1"/>
                </a:solidFill>
                <a:latin typeface="Tahoma"/>
                <a:cs typeface="Tahoma"/>
              </a:rPr>
              <a:t>antar</a:t>
            </a:r>
            <a:r>
              <a:rPr sz="4700" b="1" spc="-170" dirty="0">
                <a:solidFill>
                  <a:srgbClr val="0A20C1"/>
                </a:solidFill>
                <a:latin typeface="Tahoma"/>
                <a:cs typeface="Tahoma"/>
              </a:rPr>
              <a:t> </a:t>
            </a:r>
            <a:r>
              <a:rPr sz="4700" b="1" spc="35" dirty="0">
                <a:solidFill>
                  <a:srgbClr val="0A20C1"/>
                </a:solidFill>
                <a:latin typeface="Tahoma"/>
                <a:cs typeface="Tahoma"/>
              </a:rPr>
              <a:t>partikel</a:t>
            </a:r>
            <a:endParaRPr sz="47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35"/>
              </a:spcBef>
            </a:pPr>
            <a:r>
              <a:rPr sz="3700" b="1" spc="20" dirty="0">
                <a:solidFill>
                  <a:srgbClr val="0A20C1"/>
                </a:solidFill>
                <a:latin typeface="Tahoma"/>
                <a:cs typeface="Tahoma"/>
              </a:rPr>
              <a:t>menyebabkan</a:t>
            </a:r>
            <a:r>
              <a:rPr sz="3700" b="1" spc="-120" dirty="0">
                <a:solidFill>
                  <a:srgbClr val="0A20C1"/>
                </a:solidFill>
                <a:latin typeface="Tahoma"/>
                <a:cs typeface="Tahoma"/>
              </a:rPr>
              <a:t> </a:t>
            </a:r>
            <a:r>
              <a:rPr sz="3700" b="1" spc="10" dirty="0">
                <a:solidFill>
                  <a:srgbClr val="0A20C1"/>
                </a:solidFill>
                <a:latin typeface="Tahoma"/>
                <a:cs typeface="Tahoma"/>
              </a:rPr>
              <a:t>reaksii</a:t>
            </a:r>
            <a:r>
              <a:rPr sz="3700" b="1" spc="-120" dirty="0">
                <a:solidFill>
                  <a:srgbClr val="0A20C1"/>
                </a:solidFill>
                <a:latin typeface="Tahoma"/>
                <a:cs typeface="Tahoma"/>
              </a:rPr>
              <a:t> </a:t>
            </a:r>
            <a:r>
              <a:rPr sz="3700" b="1" spc="20" dirty="0">
                <a:solidFill>
                  <a:srgbClr val="0A20C1"/>
                </a:solidFill>
                <a:latin typeface="Tahoma"/>
                <a:cs typeface="Tahoma"/>
              </a:rPr>
              <a:t>semakin</a:t>
            </a:r>
            <a:r>
              <a:rPr sz="3700" b="1" spc="-120" dirty="0">
                <a:solidFill>
                  <a:srgbClr val="0A20C1"/>
                </a:solidFill>
                <a:latin typeface="Tahoma"/>
                <a:cs typeface="Tahoma"/>
              </a:rPr>
              <a:t> </a:t>
            </a:r>
            <a:r>
              <a:rPr sz="3700" b="1" dirty="0">
                <a:solidFill>
                  <a:srgbClr val="0A20C1"/>
                </a:solidFill>
                <a:latin typeface="Tahoma"/>
                <a:cs typeface="Tahoma"/>
              </a:rPr>
              <a:t>cepat</a:t>
            </a:r>
            <a:r>
              <a:rPr sz="3700" b="1" spc="-120" dirty="0">
                <a:solidFill>
                  <a:srgbClr val="0A20C1"/>
                </a:solidFill>
                <a:latin typeface="Tahoma"/>
                <a:cs typeface="Tahoma"/>
              </a:rPr>
              <a:t> </a:t>
            </a:r>
            <a:r>
              <a:rPr sz="3700" b="1" spc="-25" dirty="0">
                <a:solidFill>
                  <a:srgbClr val="0A20C1"/>
                </a:solidFill>
                <a:latin typeface="Tahoma"/>
                <a:cs typeface="Tahoma"/>
              </a:rPr>
              <a:t>terjadi.</a:t>
            </a:r>
            <a:endParaRPr sz="37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"/>
            <a:ext cx="18287999" cy="1028698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14410" y="355174"/>
            <a:ext cx="9744059" cy="611504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80342" y="6315347"/>
            <a:ext cx="15401290" cy="3721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16599"/>
              </a:lnSpc>
              <a:spcBef>
                <a:spcPts val="100"/>
              </a:spcBef>
            </a:pPr>
            <a:r>
              <a:rPr sz="5200" b="1" spc="195" dirty="0">
                <a:solidFill>
                  <a:srgbClr val="FFF281"/>
                </a:solidFill>
                <a:latin typeface="Arial"/>
                <a:cs typeface="Arial"/>
              </a:rPr>
              <a:t>Penambahan</a:t>
            </a:r>
            <a:r>
              <a:rPr sz="5200" b="1" spc="-95" dirty="0">
                <a:solidFill>
                  <a:srgbClr val="FFF281"/>
                </a:solidFill>
                <a:latin typeface="Arial"/>
                <a:cs typeface="Arial"/>
              </a:rPr>
              <a:t> </a:t>
            </a:r>
            <a:r>
              <a:rPr sz="5200" b="1" spc="114" dirty="0">
                <a:solidFill>
                  <a:srgbClr val="FFF281"/>
                </a:solidFill>
                <a:latin typeface="Arial"/>
                <a:cs typeface="Arial"/>
              </a:rPr>
              <a:t>ragi</a:t>
            </a:r>
            <a:r>
              <a:rPr sz="5200" b="1" spc="-90" dirty="0">
                <a:solidFill>
                  <a:srgbClr val="FFF281"/>
                </a:solidFill>
                <a:latin typeface="Arial"/>
                <a:cs typeface="Arial"/>
              </a:rPr>
              <a:t> </a:t>
            </a:r>
            <a:r>
              <a:rPr sz="5200" b="1" spc="250" dirty="0">
                <a:solidFill>
                  <a:srgbClr val="FFF281"/>
                </a:solidFill>
                <a:latin typeface="Arial"/>
                <a:cs typeface="Arial"/>
              </a:rPr>
              <a:t>ke</a:t>
            </a:r>
            <a:r>
              <a:rPr sz="5200" b="1" spc="-95" dirty="0">
                <a:solidFill>
                  <a:srgbClr val="FFF281"/>
                </a:solidFill>
                <a:latin typeface="Arial"/>
                <a:cs typeface="Arial"/>
              </a:rPr>
              <a:t> </a:t>
            </a:r>
            <a:r>
              <a:rPr sz="5200" b="1" spc="240" dirty="0">
                <a:solidFill>
                  <a:srgbClr val="FFF281"/>
                </a:solidFill>
                <a:latin typeface="Arial"/>
                <a:cs typeface="Arial"/>
              </a:rPr>
              <a:t>dalam</a:t>
            </a:r>
            <a:r>
              <a:rPr sz="5200" b="1" spc="-90" dirty="0">
                <a:solidFill>
                  <a:srgbClr val="FFF281"/>
                </a:solidFill>
                <a:latin typeface="Arial"/>
                <a:cs typeface="Arial"/>
              </a:rPr>
              <a:t> </a:t>
            </a:r>
            <a:r>
              <a:rPr sz="5200" b="1" spc="5" dirty="0">
                <a:solidFill>
                  <a:srgbClr val="FFF281"/>
                </a:solidFill>
                <a:latin typeface="Arial"/>
                <a:cs typeface="Arial"/>
              </a:rPr>
              <a:t>proses</a:t>
            </a:r>
            <a:r>
              <a:rPr sz="5200" b="1" spc="-90" dirty="0">
                <a:solidFill>
                  <a:srgbClr val="FFF281"/>
                </a:solidFill>
                <a:latin typeface="Arial"/>
                <a:cs typeface="Arial"/>
              </a:rPr>
              <a:t> </a:t>
            </a:r>
            <a:r>
              <a:rPr sz="5200" b="1" spc="260" dirty="0">
                <a:solidFill>
                  <a:srgbClr val="FFF281"/>
                </a:solidFill>
                <a:latin typeface="Arial"/>
                <a:cs typeface="Arial"/>
              </a:rPr>
              <a:t>pembuatan </a:t>
            </a:r>
            <a:r>
              <a:rPr sz="5200" b="1" spc="-1430" dirty="0">
                <a:solidFill>
                  <a:srgbClr val="FFF281"/>
                </a:solidFill>
                <a:latin typeface="Arial"/>
                <a:cs typeface="Arial"/>
              </a:rPr>
              <a:t> </a:t>
            </a:r>
            <a:r>
              <a:rPr sz="5200" b="1" spc="260" dirty="0">
                <a:solidFill>
                  <a:srgbClr val="FFF281"/>
                </a:solidFill>
                <a:latin typeface="Arial"/>
                <a:cs typeface="Arial"/>
              </a:rPr>
              <a:t>tape</a:t>
            </a:r>
            <a:r>
              <a:rPr sz="5200" b="1" spc="-95" dirty="0">
                <a:solidFill>
                  <a:srgbClr val="FFF281"/>
                </a:solidFill>
                <a:latin typeface="Arial"/>
                <a:cs typeface="Arial"/>
              </a:rPr>
              <a:t> </a:t>
            </a:r>
            <a:r>
              <a:rPr sz="5200" b="1" spc="265" dirty="0">
                <a:solidFill>
                  <a:srgbClr val="FFF281"/>
                </a:solidFill>
                <a:latin typeface="Arial"/>
                <a:cs typeface="Arial"/>
              </a:rPr>
              <a:t>merupakan</a:t>
            </a:r>
            <a:r>
              <a:rPr sz="5200" b="1" spc="-90" dirty="0">
                <a:solidFill>
                  <a:srgbClr val="FFF281"/>
                </a:solidFill>
                <a:latin typeface="Arial"/>
                <a:cs typeface="Arial"/>
              </a:rPr>
              <a:t> </a:t>
            </a:r>
            <a:r>
              <a:rPr sz="5200" b="1" spc="204" dirty="0">
                <a:solidFill>
                  <a:srgbClr val="FFF281"/>
                </a:solidFill>
                <a:latin typeface="Arial"/>
                <a:cs typeface="Arial"/>
              </a:rPr>
              <a:t>katalisator,</a:t>
            </a:r>
            <a:r>
              <a:rPr sz="5200" b="1" spc="-95" dirty="0">
                <a:solidFill>
                  <a:srgbClr val="FFF281"/>
                </a:solidFill>
                <a:latin typeface="Arial"/>
                <a:cs typeface="Arial"/>
              </a:rPr>
              <a:t> </a:t>
            </a:r>
            <a:r>
              <a:rPr sz="5200" b="1" spc="240" dirty="0">
                <a:solidFill>
                  <a:srgbClr val="FFF281"/>
                </a:solidFill>
                <a:latin typeface="Arial"/>
                <a:cs typeface="Arial"/>
              </a:rPr>
              <a:t>dalam</a:t>
            </a:r>
            <a:r>
              <a:rPr sz="5200" b="1" spc="-90" dirty="0">
                <a:solidFill>
                  <a:srgbClr val="FFF281"/>
                </a:solidFill>
                <a:latin typeface="Arial"/>
                <a:cs typeface="Arial"/>
              </a:rPr>
              <a:t> </a:t>
            </a:r>
            <a:r>
              <a:rPr sz="5200" b="1" spc="204" dirty="0">
                <a:solidFill>
                  <a:srgbClr val="FFF281"/>
                </a:solidFill>
                <a:latin typeface="Arial"/>
                <a:cs typeface="Arial"/>
              </a:rPr>
              <a:t>hal</a:t>
            </a:r>
            <a:r>
              <a:rPr sz="5200" b="1" spc="-95" dirty="0">
                <a:solidFill>
                  <a:srgbClr val="FFF281"/>
                </a:solidFill>
                <a:latin typeface="Arial"/>
                <a:cs typeface="Arial"/>
              </a:rPr>
              <a:t> </a:t>
            </a:r>
            <a:r>
              <a:rPr sz="5200" b="1" spc="170" dirty="0">
                <a:solidFill>
                  <a:srgbClr val="FFF281"/>
                </a:solidFill>
                <a:latin typeface="Arial"/>
                <a:cs typeface="Arial"/>
              </a:rPr>
              <a:t>ini</a:t>
            </a:r>
            <a:r>
              <a:rPr sz="5200" b="1" spc="-90" dirty="0">
                <a:solidFill>
                  <a:srgbClr val="FFF281"/>
                </a:solidFill>
                <a:latin typeface="Arial"/>
                <a:cs typeface="Arial"/>
              </a:rPr>
              <a:t> </a:t>
            </a:r>
            <a:r>
              <a:rPr sz="5200" b="1" spc="114" dirty="0">
                <a:solidFill>
                  <a:srgbClr val="FFF281"/>
                </a:solidFill>
                <a:latin typeface="Arial"/>
                <a:cs typeface="Arial"/>
              </a:rPr>
              <a:t>ragi </a:t>
            </a:r>
            <a:r>
              <a:rPr sz="5200" b="1" spc="-1430" dirty="0">
                <a:solidFill>
                  <a:srgbClr val="FFF281"/>
                </a:solidFill>
                <a:latin typeface="Arial"/>
                <a:cs typeface="Arial"/>
              </a:rPr>
              <a:t> </a:t>
            </a:r>
            <a:r>
              <a:rPr sz="5200" b="1" spc="229" dirty="0">
                <a:solidFill>
                  <a:srgbClr val="FFF281"/>
                </a:solidFill>
                <a:latin typeface="Arial"/>
                <a:cs typeface="Arial"/>
              </a:rPr>
              <a:t>mempercepat </a:t>
            </a:r>
            <a:r>
              <a:rPr sz="5200" b="1" spc="220" dirty="0">
                <a:solidFill>
                  <a:srgbClr val="FFF281"/>
                </a:solidFill>
                <a:latin typeface="Arial"/>
                <a:cs typeface="Arial"/>
              </a:rPr>
              <a:t>terjadinya </a:t>
            </a:r>
            <a:r>
              <a:rPr sz="5200" b="1" spc="5" dirty="0">
                <a:solidFill>
                  <a:srgbClr val="FFF281"/>
                </a:solidFill>
                <a:latin typeface="Arial"/>
                <a:cs typeface="Arial"/>
              </a:rPr>
              <a:t>proses </a:t>
            </a:r>
            <a:r>
              <a:rPr sz="5200" b="1" spc="225" dirty="0">
                <a:solidFill>
                  <a:srgbClr val="FFF281"/>
                </a:solidFill>
                <a:latin typeface="Arial"/>
                <a:cs typeface="Arial"/>
              </a:rPr>
              <a:t>fermentasi </a:t>
            </a:r>
            <a:r>
              <a:rPr sz="5200" b="1" spc="229" dirty="0">
                <a:solidFill>
                  <a:srgbClr val="FFF281"/>
                </a:solidFill>
                <a:latin typeface="Arial"/>
                <a:cs typeface="Arial"/>
              </a:rPr>
              <a:t> </a:t>
            </a:r>
            <a:r>
              <a:rPr sz="5200" b="1" spc="125" dirty="0">
                <a:solidFill>
                  <a:srgbClr val="FFF281"/>
                </a:solidFill>
                <a:latin typeface="Arial"/>
                <a:cs typeface="Arial"/>
              </a:rPr>
              <a:t>dengan</a:t>
            </a:r>
            <a:r>
              <a:rPr sz="5200" b="1" spc="-100" dirty="0">
                <a:solidFill>
                  <a:srgbClr val="FFF281"/>
                </a:solidFill>
                <a:latin typeface="Arial"/>
                <a:cs typeface="Arial"/>
              </a:rPr>
              <a:t> </a:t>
            </a:r>
            <a:r>
              <a:rPr sz="5200" b="1" spc="150" dirty="0">
                <a:solidFill>
                  <a:srgbClr val="FFF281"/>
                </a:solidFill>
                <a:latin typeface="Arial"/>
                <a:cs typeface="Arial"/>
              </a:rPr>
              <a:t>cara</a:t>
            </a:r>
            <a:r>
              <a:rPr sz="5200" b="1" spc="-95" dirty="0">
                <a:solidFill>
                  <a:srgbClr val="FFF281"/>
                </a:solidFill>
                <a:latin typeface="Arial"/>
                <a:cs typeface="Arial"/>
              </a:rPr>
              <a:t> </a:t>
            </a:r>
            <a:r>
              <a:rPr sz="5200" b="1" spc="270" dirty="0">
                <a:solidFill>
                  <a:srgbClr val="FFF281"/>
                </a:solidFill>
                <a:latin typeface="Arial"/>
                <a:cs typeface="Arial"/>
              </a:rPr>
              <a:t>menurunkan</a:t>
            </a:r>
            <a:r>
              <a:rPr sz="5200" b="1" spc="-100" dirty="0">
                <a:solidFill>
                  <a:srgbClr val="FFF281"/>
                </a:solidFill>
                <a:latin typeface="Arial"/>
                <a:cs typeface="Arial"/>
              </a:rPr>
              <a:t> </a:t>
            </a:r>
            <a:r>
              <a:rPr sz="5200" b="1" spc="135" dirty="0">
                <a:solidFill>
                  <a:srgbClr val="FFF281"/>
                </a:solidFill>
                <a:latin typeface="Arial"/>
                <a:cs typeface="Arial"/>
              </a:rPr>
              <a:t>energi</a:t>
            </a:r>
            <a:r>
              <a:rPr sz="5200" b="1" spc="-95" dirty="0">
                <a:solidFill>
                  <a:srgbClr val="FFF281"/>
                </a:solidFill>
                <a:latin typeface="Arial"/>
                <a:cs typeface="Arial"/>
              </a:rPr>
              <a:t> </a:t>
            </a:r>
            <a:r>
              <a:rPr sz="5200" b="1" spc="170" dirty="0">
                <a:solidFill>
                  <a:srgbClr val="FFF281"/>
                </a:solidFill>
                <a:latin typeface="Arial"/>
                <a:cs typeface="Arial"/>
              </a:rPr>
              <a:t>aktivasi</a:t>
            </a:r>
            <a:endParaRPr sz="5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93159" y="11"/>
            <a:ext cx="13973159" cy="1028698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57542" y="1028711"/>
            <a:ext cx="15899130" cy="5981700"/>
            <a:chOff x="1357542" y="1028711"/>
            <a:chExt cx="15899130" cy="59817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7542" y="1028711"/>
              <a:ext cx="8029590" cy="59816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88662" y="3013389"/>
              <a:ext cx="7867649" cy="342899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52501" y="6868042"/>
            <a:ext cx="16179165" cy="3492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16100"/>
              </a:lnSpc>
              <a:spcBef>
                <a:spcPts val="95"/>
              </a:spcBef>
            </a:pPr>
            <a:r>
              <a:rPr sz="4900" b="1" spc="35" dirty="0">
                <a:solidFill>
                  <a:srgbClr val="0A20C1"/>
                </a:solidFill>
                <a:latin typeface="Arial"/>
                <a:cs typeface="Arial"/>
              </a:rPr>
              <a:t>Daging </a:t>
            </a:r>
            <a:r>
              <a:rPr sz="4900" b="1" spc="114" dirty="0">
                <a:solidFill>
                  <a:srgbClr val="0A20C1"/>
                </a:solidFill>
                <a:latin typeface="Arial"/>
                <a:cs typeface="Arial"/>
              </a:rPr>
              <a:t>di </a:t>
            </a:r>
            <a:r>
              <a:rPr sz="4900" b="1" spc="95" dirty="0">
                <a:solidFill>
                  <a:srgbClr val="0A20C1"/>
                </a:solidFill>
                <a:latin typeface="Arial"/>
                <a:cs typeface="Arial"/>
              </a:rPr>
              <a:t>potong-potong </a:t>
            </a:r>
            <a:r>
              <a:rPr sz="4900" b="1" spc="135" dirty="0">
                <a:solidFill>
                  <a:srgbClr val="0A20C1"/>
                </a:solidFill>
                <a:latin typeface="Arial"/>
                <a:cs typeface="Arial"/>
              </a:rPr>
              <a:t>sebelum </a:t>
            </a:r>
            <a:r>
              <a:rPr sz="4900" b="1" spc="114" dirty="0">
                <a:solidFill>
                  <a:srgbClr val="0A20C1"/>
                </a:solidFill>
                <a:latin typeface="Arial"/>
                <a:cs typeface="Arial"/>
              </a:rPr>
              <a:t>di </a:t>
            </a:r>
            <a:r>
              <a:rPr sz="4900" b="1" spc="185" dirty="0">
                <a:solidFill>
                  <a:srgbClr val="0A20C1"/>
                </a:solidFill>
                <a:latin typeface="Arial"/>
                <a:cs typeface="Arial"/>
              </a:rPr>
              <a:t>masak </a:t>
            </a:r>
            <a:r>
              <a:rPr sz="4900" b="1" spc="190" dirty="0">
                <a:solidFill>
                  <a:srgbClr val="0A20C1"/>
                </a:solidFill>
                <a:latin typeface="Arial"/>
                <a:cs typeface="Arial"/>
              </a:rPr>
              <a:t> </a:t>
            </a:r>
            <a:r>
              <a:rPr sz="4900" b="1" spc="185" dirty="0">
                <a:solidFill>
                  <a:srgbClr val="0A20C1"/>
                </a:solidFill>
                <a:latin typeface="Arial"/>
                <a:cs typeface="Arial"/>
              </a:rPr>
              <a:t>menggambarkan</a:t>
            </a:r>
            <a:r>
              <a:rPr sz="4900" b="1" spc="-85" dirty="0">
                <a:solidFill>
                  <a:srgbClr val="0A20C1"/>
                </a:solidFill>
                <a:latin typeface="Arial"/>
                <a:cs typeface="Arial"/>
              </a:rPr>
              <a:t> </a:t>
            </a:r>
            <a:r>
              <a:rPr sz="4900" b="1" spc="70" dirty="0">
                <a:solidFill>
                  <a:srgbClr val="0A20C1"/>
                </a:solidFill>
                <a:latin typeface="Arial"/>
                <a:cs typeface="Arial"/>
              </a:rPr>
              <a:t>luas</a:t>
            </a:r>
            <a:r>
              <a:rPr sz="4900" b="1" spc="-80" dirty="0">
                <a:solidFill>
                  <a:srgbClr val="0A20C1"/>
                </a:solidFill>
                <a:latin typeface="Arial"/>
                <a:cs typeface="Arial"/>
              </a:rPr>
              <a:t> </a:t>
            </a:r>
            <a:r>
              <a:rPr sz="4900" b="1" spc="245" dirty="0">
                <a:solidFill>
                  <a:srgbClr val="0A20C1"/>
                </a:solidFill>
                <a:latin typeface="Arial"/>
                <a:cs typeface="Arial"/>
              </a:rPr>
              <a:t>permukaan</a:t>
            </a:r>
            <a:r>
              <a:rPr sz="4900" b="1" spc="-80" dirty="0">
                <a:solidFill>
                  <a:srgbClr val="0A20C1"/>
                </a:solidFill>
                <a:latin typeface="Arial"/>
                <a:cs typeface="Arial"/>
              </a:rPr>
              <a:t> </a:t>
            </a:r>
            <a:r>
              <a:rPr sz="4900" b="1" spc="185" dirty="0">
                <a:solidFill>
                  <a:srgbClr val="0A20C1"/>
                </a:solidFill>
                <a:latin typeface="Arial"/>
                <a:cs typeface="Arial"/>
              </a:rPr>
              <a:t>sentuhan</a:t>
            </a:r>
            <a:r>
              <a:rPr sz="4900" b="1" spc="-85" dirty="0">
                <a:solidFill>
                  <a:srgbClr val="0A20C1"/>
                </a:solidFill>
                <a:latin typeface="Arial"/>
                <a:cs typeface="Arial"/>
              </a:rPr>
              <a:t> </a:t>
            </a:r>
            <a:r>
              <a:rPr sz="4900" b="1" spc="190" dirty="0">
                <a:solidFill>
                  <a:srgbClr val="0A20C1"/>
                </a:solidFill>
                <a:latin typeface="Arial"/>
                <a:cs typeface="Arial"/>
              </a:rPr>
              <a:t>dari</a:t>
            </a:r>
            <a:r>
              <a:rPr sz="4900" b="1" spc="-80" dirty="0">
                <a:solidFill>
                  <a:srgbClr val="0A20C1"/>
                </a:solidFill>
                <a:latin typeface="Arial"/>
                <a:cs typeface="Arial"/>
              </a:rPr>
              <a:t> </a:t>
            </a:r>
            <a:r>
              <a:rPr sz="4900" b="1" spc="220" dirty="0">
                <a:solidFill>
                  <a:srgbClr val="0A20C1"/>
                </a:solidFill>
                <a:latin typeface="Arial"/>
                <a:cs typeface="Arial"/>
              </a:rPr>
              <a:t>zat </a:t>
            </a:r>
            <a:r>
              <a:rPr sz="4900" b="1" spc="-1345" dirty="0">
                <a:solidFill>
                  <a:srgbClr val="0A20C1"/>
                </a:solidFill>
                <a:latin typeface="Arial"/>
                <a:cs typeface="Arial"/>
              </a:rPr>
              <a:t> </a:t>
            </a:r>
            <a:r>
              <a:rPr sz="4900" b="1" spc="70" dirty="0">
                <a:solidFill>
                  <a:srgbClr val="0A20C1"/>
                </a:solidFill>
                <a:latin typeface="Arial"/>
                <a:cs typeface="Arial"/>
              </a:rPr>
              <a:t>yang </a:t>
            </a:r>
            <a:r>
              <a:rPr sz="4900" b="1" spc="125" dirty="0">
                <a:solidFill>
                  <a:srgbClr val="0A20C1"/>
                </a:solidFill>
                <a:latin typeface="Arial"/>
                <a:cs typeface="Arial"/>
              </a:rPr>
              <a:t>berekasi. </a:t>
            </a:r>
            <a:r>
              <a:rPr sz="4900" b="1" spc="130" dirty="0">
                <a:solidFill>
                  <a:srgbClr val="0A20C1"/>
                </a:solidFill>
                <a:latin typeface="Arial"/>
                <a:cs typeface="Arial"/>
              </a:rPr>
              <a:t>Semakin </a:t>
            </a:r>
            <a:r>
              <a:rPr sz="4900" b="1" spc="70" dirty="0">
                <a:solidFill>
                  <a:srgbClr val="0A20C1"/>
                </a:solidFill>
                <a:latin typeface="Arial"/>
                <a:cs typeface="Arial"/>
              </a:rPr>
              <a:t>luas </a:t>
            </a:r>
            <a:r>
              <a:rPr sz="4900" b="1" spc="245" dirty="0">
                <a:solidFill>
                  <a:srgbClr val="0A20C1"/>
                </a:solidFill>
                <a:latin typeface="Arial"/>
                <a:cs typeface="Arial"/>
              </a:rPr>
              <a:t>permukaan </a:t>
            </a:r>
            <a:r>
              <a:rPr sz="4900" b="1" spc="90" dirty="0">
                <a:solidFill>
                  <a:srgbClr val="0A20C1"/>
                </a:solidFill>
                <a:latin typeface="Arial"/>
                <a:cs typeface="Arial"/>
              </a:rPr>
              <a:t>bidang </a:t>
            </a:r>
            <a:r>
              <a:rPr sz="4900" b="1" spc="95" dirty="0">
                <a:solidFill>
                  <a:srgbClr val="0A20C1"/>
                </a:solidFill>
                <a:latin typeface="Arial"/>
                <a:cs typeface="Arial"/>
              </a:rPr>
              <a:t> </a:t>
            </a:r>
            <a:r>
              <a:rPr sz="4900" b="1" spc="155" dirty="0">
                <a:solidFill>
                  <a:srgbClr val="0A20C1"/>
                </a:solidFill>
                <a:latin typeface="Arial"/>
                <a:cs typeface="Arial"/>
              </a:rPr>
              <a:t>sentuh,</a:t>
            </a:r>
            <a:r>
              <a:rPr sz="4900" b="1" spc="-95" dirty="0">
                <a:solidFill>
                  <a:srgbClr val="0A20C1"/>
                </a:solidFill>
                <a:latin typeface="Arial"/>
                <a:cs typeface="Arial"/>
              </a:rPr>
              <a:t> </a:t>
            </a:r>
            <a:r>
              <a:rPr sz="4900" b="1" spc="305" dirty="0">
                <a:solidFill>
                  <a:srgbClr val="0A20C1"/>
                </a:solidFill>
                <a:latin typeface="Arial"/>
                <a:cs typeface="Arial"/>
              </a:rPr>
              <a:t>maka</a:t>
            </a:r>
            <a:r>
              <a:rPr sz="4900" b="1" spc="-90" dirty="0">
                <a:solidFill>
                  <a:srgbClr val="0A20C1"/>
                </a:solidFill>
                <a:latin typeface="Arial"/>
                <a:cs typeface="Arial"/>
              </a:rPr>
              <a:t> </a:t>
            </a:r>
            <a:r>
              <a:rPr sz="4900" b="1" spc="140" dirty="0">
                <a:solidFill>
                  <a:srgbClr val="0A20C1"/>
                </a:solidFill>
                <a:latin typeface="Arial"/>
                <a:cs typeface="Arial"/>
              </a:rPr>
              <a:t>reaksi</a:t>
            </a:r>
            <a:r>
              <a:rPr sz="4900" b="1" spc="-95" dirty="0">
                <a:solidFill>
                  <a:srgbClr val="0A20C1"/>
                </a:solidFill>
                <a:latin typeface="Arial"/>
                <a:cs typeface="Arial"/>
              </a:rPr>
              <a:t> </a:t>
            </a:r>
            <a:r>
              <a:rPr sz="4900" b="1" spc="170" dirty="0">
                <a:solidFill>
                  <a:srgbClr val="0A20C1"/>
                </a:solidFill>
                <a:latin typeface="Arial"/>
                <a:cs typeface="Arial"/>
              </a:rPr>
              <a:t>semakin</a:t>
            </a:r>
            <a:r>
              <a:rPr sz="4900" b="1" spc="-90" dirty="0">
                <a:solidFill>
                  <a:srgbClr val="0A20C1"/>
                </a:solidFill>
                <a:latin typeface="Arial"/>
                <a:cs typeface="Arial"/>
              </a:rPr>
              <a:t> </a:t>
            </a:r>
            <a:r>
              <a:rPr sz="4900" b="1" spc="155" dirty="0">
                <a:solidFill>
                  <a:srgbClr val="0A20C1"/>
                </a:solidFill>
                <a:latin typeface="Arial"/>
                <a:cs typeface="Arial"/>
              </a:rPr>
              <a:t>cepat</a:t>
            </a:r>
            <a:r>
              <a:rPr sz="4900" b="1" spc="-90" dirty="0">
                <a:solidFill>
                  <a:srgbClr val="0A20C1"/>
                </a:solidFill>
                <a:latin typeface="Arial"/>
                <a:cs typeface="Arial"/>
              </a:rPr>
              <a:t> </a:t>
            </a:r>
            <a:r>
              <a:rPr sz="4900" b="1" spc="200" dirty="0">
                <a:solidFill>
                  <a:srgbClr val="0A20C1"/>
                </a:solidFill>
                <a:latin typeface="Arial"/>
                <a:cs typeface="Arial"/>
              </a:rPr>
              <a:t>terjadi.</a:t>
            </a:r>
            <a:endParaRPr sz="4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8287999" cy="1028699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75655" y="1028699"/>
            <a:ext cx="12334859" cy="82295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40384" y="5295555"/>
            <a:ext cx="7072630" cy="1183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33625" algn="l"/>
              </a:tabLst>
            </a:pPr>
            <a:r>
              <a:rPr sz="7600" spc="-50" dirty="0">
                <a:solidFill>
                  <a:srgbClr val="B9D828"/>
                </a:solidFill>
              </a:rPr>
              <a:t>Doa	</a:t>
            </a:r>
            <a:r>
              <a:rPr sz="7600" spc="85" dirty="0">
                <a:solidFill>
                  <a:srgbClr val="B9D828"/>
                </a:solidFill>
              </a:rPr>
              <a:t>penutup...</a:t>
            </a:r>
            <a:endParaRPr sz="76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71800" y="1028699"/>
            <a:ext cx="12344399" cy="82295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606098" y="4197349"/>
            <a:ext cx="10480675" cy="3225800"/>
          </a:xfrm>
          <a:prstGeom prst="rect">
            <a:avLst/>
          </a:prstGeom>
        </p:spPr>
        <p:txBody>
          <a:bodyPr vert="horz" wrap="square" lIns="0" tIns="2413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00"/>
              </a:spcBef>
            </a:pPr>
            <a:r>
              <a:rPr sz="9000" spc="160" dirty="0">
                <a:solidFill>
                  <a:srgbClr val="5B28D8"/>
                </a:solidFill>
                <a:latin typeface="Tahoma"/>
                <a:cs typeface="Tahoma"/>
              </a:rPr>
              <a:t>Hallo</a:t>
            </a:r>
            <a:r>
              <a:rPr sz="9000" spc="-370" dirty="0">
                <a:solidFill>
                  <a:srgbClr val="5B28D8"/>
                </a:solidFill>
                <a:latin typeface="Tahoma"/>
                <a:cs typeface="Tahoma"/>
              </a:rPr>
              <a:t> </a:t>
            </a:r>
            <a:r>
              <a:rPr sz="9000" spc="130" dirty="0">
                <a:solidFill>
                  <a:srgbClr val="5B28D8"/>
                </a:solidFill>
                <a:latin typeface="Tahoma"/>
                <a:cs typeface="Tahoma"/>
              </a:rPr>
              <a:t>semuanya...</a:t>
            </a:r>
            <a:endParaRPr sz="90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sz="9000" spc="210" dirty="0">
                <a:solidFill>
                  <a:srgbClr val="5B28D8"/>
                </a:solidFill>
                <a:latin typeface="Tahoma"/>
                <a:cs typeface="Tahoma"/>
              </a:rPr>
              <a:t>Moga</a:t>
            </a:r>
            <a:r>
              <a:rPr sz="9000" spc="-320" dirty="0">
                <a:solidFill>
                  <a:srgbClr val="5B28D8"/>
                </a:solidFill>
                <a:latin typeface="Tahoma"/>
                <a:cs typeface="Tahoma"/>
              </a:rPr>
              <a:t> </a:t>
            </a:r>
            <a:r>
              <a:rPr sz="9000" spc="250" dirty="0">
                <a:solidFill>
                  <a:srgbClr val="5B28D8"/>
                </a:solidFill>
                <a:latin typeface="Tahoma"/>
                <a:cs typeface="Tahoma"/>
              </a:rPr>
              <a:t>sehat</a:t>
            </a:r>
            <a:r>
              <a:rPr sz="9000" spc="-320" dirty="0">
                <a:solidFill>
                  <a:srgbClr val="5B28D8"/>
                </a:solidFill>
                <a:latin typeface="Tahoma"/>
                <a:cs typeface="Tahoma"/>
              </a:rPr>
              <a:t> </a:t>
            </a:r>
            <a:r>
              <a:rPr sz="9000" spc="265" dirty="0">
                <a:solidFill>
                  <a:srgbClr val="5B28D8"/>
                </a:solidFill>
                <a:latin typeface="Tahoma"/>
                <a:cs typeface="Tahoma"/>
              </a:rPr>
              <a:t>yah</a:t>
            </a:r>
            <a:endParaRPr sz="9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8287999" cy="1028699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4572635" cy="9658350"/>
            <a:chOff x="0" y="0"/>
            <a:chExt cx="4572635" cy="965835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000499"/>
              <a:ext cx="4572091" cy="56578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43" y="0"/>
              <a:ext cx="3479225" cy="3993865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178579" y="1"/>
            <a:ext cx="4089400" cy="718529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33718" y="6172086"/>
            <a:ext cx="5425043" cy="4108371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298805" y="754401"/>
            <a:ext cx="6471920" cy="1366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800" b="0" spc="345" dirty="0">
                <a:solidFill>
                  <a:srgbClr val="CC66FF"/>
                </a:solidFill>
                <a:latin typeface="Calibri"/>
                <a:cs typeface="Calibri"/>
              </a:rPr>
              <a:t>HABIS</a:t>
            </a:r>
            <a:r>
              <a:rPr sz="8800" b="0" spc="670" dirty="0">
                <a:solidFill>
                  <a:srgbClr val="CC66FF"/>
                </a:solidFill>
                <a:latin typeface="Calibri"/>
                <a:cs typeface="Calibri"/>
              </a:rPr>
              <a:t> </a:t>
            </a:r>
            <a:r>
              <a:rPr sz="8800" b="0" spc="285" dirty="0">
                <a:solidFill>
                  <a:srgbClr val="CC66FF"/>
                </a:solidFill>
                <a:latin typeface="Calibri"/>
                <a:cs typeface="Calibri"/>
              </a:rPr>
              <a:t>GELAP</a:t>
            </a:r>
            <a:endParaRPr sz="8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59790" y="1868826"/>
            <a:ext cx="6365875" cy="4444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1460">
              <a:lnSpc>
                <a:spcPts val="9195"/>
              </a:lnSpc>
              <a:spcBef>
                <a:spcPts val="100"/>
              </a:spcBef>
            </a:pPr>
            <a:r>
              <a:rPr sz="8800" spc="245" dirty="0">
                <a:solidFill>
                  <a:srgbClr val="CC66FF"/>
                </a:solidFill>
                <a:latin typeface="Calibri"/>
                <a:cs typeface="Calibri"/>
              </a:rPr>
              <a:t>TERBITLAH</a:t>
            </a:r>
            <a:endParaRPr sz="8800">
              <a:latin typeface="Calibri"/>
              <a:cs typeface="Calibri"/>
            </a:endParaRPr>
          </a:p>
          <a:p>
            <a:pPr marL="12700">
              <a:lnSpc>
                <a:spcPts val="16035"/>
              </a:lnSpc>
            </a:pPr>
            <a:r>
              <a:rPr sz="14500" spc="215" dirty="0">
                <a:solidFill>
                  <a:srgbClr val="CC66FF"/>
                </a:solidFill>
                <a:latin typeface="Calibri"/>
                <a:cs typeface="Calibri"/>
              </a:rPr>
              <a:t>T</a:t>
            </a:r>
            <a:r>
              <a:rPr sz="14500" spc="520" dirty="0">
                <a:solidFill>
                  <a:srgbClr val="CC66FF"/>
                </a:solidFill>
                <a:latin typeface="Calibri"/>
                <a:cs typeface="Calibri"/>
              </a:rPr>
              <a:t>E</a:t>
            </a:r>
            <a:r>
              <a:rPr sz="14500" spc="570" dirty="0">
                <a:solidFill>
                  <a:srgbClr val="CC66FF"/>
                </a:solidFill>
                <a:latin typeface="Calibri"/>
                <a:cs typeface="Calibri"/>
              </a:rPr>
              <a:t>R</a:t>
            </a:r>
            <a:r>
              <a:rPr sz="14500" spc="-210" dirty="0">
                <a:solidFill>
                  <a:srgbClr val="CC66FF"/>
                </a:solidFill>
                <a:latin typeface="Calibri"/>
                <a:cs typeface="Calibri"/>
              </a:rPr>
              <a:t>A</a:t>
            </a:r>
            <a:r>
              <a:rPr sz="14500" spc="-220" dirty="0">
                <a:solidFill>
                  <a:srgbClr val="CC66FF"/>
                </a:solidFill>
                <a:latin typeface="Calibri"/>
                <a:cs typeface="Calibri"/>
              </a:rPr>
              <a:t>N</a:t>
            </a:r>
            <a:r>
              <a:rPr sz="14500" spc="120" dirty="0">
                <a:solidFill>
                  <a:srgbClr val="CC66FF"/>
                </a:solidFill>
                <a:latin typeface="Calibri"/>
                <a:cs typeface="Calibri"/>
              </a:rPr>
              <a:t>G</a:t>
            </a:r>
            <a:endParaRPr sz="14500">
              <a:latin typeface="Calibri"/>
              <a:cs typeface="Calibri"/>
            </a:endParaRPr>
          </a:p>
          <a:p>
            <a:pPr marL="36195">
              <a:lnSpc>
                <a:spcPct val="100000"/>
              </a:lnSpc>
              <a:spcBef>
                <a:spcPts val="6684"/>
              </a:spcBef>
            </a:pPr>
            <a:r>
              <a:rPr sz="2400" spc="-20" dirty="0">
                <a:solidFill>
                  <a:srgbClr val="CC66FF"/>
                </a:solidFill>
                <a:latin typeface="Verdana"/>
                <a:cs typeface="Verdana"/>
              </a:rPr>
              <a:t>R</a:t>
            </a:r>
            <a:r>
              <a:rPr sz="2400" spc="-440" dirty="0">
                <a:solidFill>
                  <a:srgbClr val="CC66FF"/>
                </a:solidFill>
                <a:latin typeface="Verdana"/>
                <a:cs typeface="Verdana"/>
              </a:rPr>
              <a:t>.</a:t>
            </a:r>
            <a:r>
              <a:rPr sz="2400" spc="-95" dirty="0">
                <a:solidFill>
                  <a:srgbClr val="CC66FF"/>
                </a:solidFill>
                <a:latin typeface="Verdana"/>
                <a:cs typeface="Verdana"/>
              </a:rPr>
              <a:t> </a:t>
            </a:r>
            <a:r>
              <a:rPr sz="2400" spc="-45" dirty="0">
                <a:solidFill>
                  <a:srgbClr val="CC66FF"/>
                </a:solidFill>
                <a:latin typeface="Verdana"/>
                <a:cs typeface="Verdana"/>
              </a:rPr>
              <a:t>A</a:t>
            </a:r>
            <a:r>
              <a:rPr sz="2400" spc="-440" dirty="0">
                <a:solidFill>
                  <a:srgbClr val="CC66FF"/>
                </a:solidFill>
                <a:latin typeface="Verdana"/>
                <a:cs typeface="Verdana"/>
              </a:rPr>
              <a:t>.</a:t>
            </a:r>
            <a:r>
              <a:rPr sz="2400" spc="-95" dirty="0">
                <a:solidFill>
                  <a:srgbClr val="CC66FF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CC66FF"/>
                </a:solidFill>
                <a:latin typeface="Verdana"/>
                <a:cs typeface="Verdana"/>
              </a:rPr>
              <a:t>K</a:t>
            </a:r>
            <a:r>
              <a:rPr sz="2400" spc="45" dirty="0">
                <a:solidFill>
                  <a:srgbClr val="CC66FF"/>
                </a:solidFill>
                <a:latin typeface="Verdana"/>
                <a:cs typeface="Verdana"/>
              </a:rPr>
              <a:t>a</a:t>
            </a:r>
            <a:r>
              <a:rPr sz="2400" spc="-60" dirty="0">
                <a:solidFill>
                  <a:srgbClr val="CC66FF"/>
                </a:solidFill>
                <a:latin typeface="Verdana"/>
                <a:cs typeface="Verdana"/>
              </a:rPr>
              <a:t>r</a:t>
            </a:r>
            <a:r>
              <a:rPr sz="2400" spc="-90" dirty="0">
                <a:solidFill>
                  <a:srgbClr val="CC66FF"/>
                </a:solidFill>
                <a:latin typeface="Verdana"/>
                <a:cs typeface="Verdana"/>
              </a:rPr>
              <a:t>t</a:t>
            </a:r>
            <a:r>
              <a:rPr sz="2400" spc="-100" dirty="0">
                <a:solidFill>
                  <a:srgbClr val="CC66FF"/>
                </a:solidFill>
                <a:latin typeface="Verdana"/>
                <a:cs typeface="Verdana"/>
              </a:rPr>
              <a:t>i</a:t>
            </a:r>
            <a:r>
              <a:rPr sz="2400" spc="-90" dirty="0">
                <a:solidFill>
                  <a:srgbClr val="CC66FF"/>
                </a:solidFill>
                <a:latin typeface="Verdana"/>
                <a:cs typeface="Verdana"/>
              </a:rPr>
              <a:t>n</a:t>
            </a:r>
            <a:r>
              <a:rPr sz="2400" spc="-145" dirty="0">
                <a:solidFill>
                  <a:srgbClr val="CC66FF"/>
                </a:solidFill>
                <a:latin typeface="Verdana"/>
                <a:cs typeface="Verdana"/>
              </a:rPr>
              <a:t>i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71525" y="887003"/>
            <a:ext cx="16974185" cy="8597900"/>
          </a:xfrm>
          <a:prstGeom prst="rect">
            <a:avLst/>
          </a:prstGeom>
        </p:spPr>
        <p:txBody>
          <a:bodyPr vert="horz" wrap="square" lIns="0" tIns="1308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30"/>
              </a:spcBef>
            </a:pPr>
            <a:r>
              <a:rPr sz="4850" b="1" spc="-25" dirty="0">
                <a:solidFill>
                  <a:srgbClr val="C2F465"/>
                </a:solidFill>
                <a:latin typeface="Tahoma"/>
                <a:cs typeface="Tahoma"/>
              </a:rPr>
              <a:t>Tujuan:</a:t>
            </a:r>
            <a:endParaRPr sz="4850">
              <a:latin typeface="Tahoma"/>
              <a:cs typeface="Tahoma"/>
            </a:endParaRPr>
          </a:p>
          <a:p>
            <a:pPr marL="12700" marR="5080" algn="ctr">
              <a:lnSpc>
                <a:spcPts val="6750"/>
              </a:lnSpc>
              <a:spcBef>
                <a:spcPts val="180"/>
              </a:spcBef>
            </a:pPr>
            <a:r>
              <a:rPr sz="4850" b="1" spc="140" dirty="0">
                <a:solidFill>
                  <a:srgbClr val="C2F465"/>
                </a:solidFill>
                <a:latin typeface="Tahoma"/>
                <a:cs typeface="Tahoma"/>
              </a:rPr>
              <a:t>Melalui</a:t>
            </a:r>
            <a:r>
              <a:rPr sz="4850" b="1" spc="-165" dirty="0">
                <a:solidFill>
                  <a:srgbClr val="C2F465"/>
                </a:solidFill>
                <a:latin typeface="Tahoma"/>
                <a:cs typeface="Tahoma"/>
              </a:rPr>
              <a:t> </a:t>
            </a:r>
            <a:r>
              <a:rPr sz="4850" b="1" spc="95" dirty="0">
                <a:solidFill>
                  <a:srgbClr val="C2F465"/>
                </a:solidFill>
                <a:latin typeface="Tahoma"/>
                <a:cs typeface="Tahoma"/>
              </a:rPr>
              <a:t>proses</a:t>
            </a:r>
            <a:r>
              <a:rPr sz="4850" b="1" spc="-165" dirty="0">
                <a:solidFill>
                  <a:srgbClr val="C2F465"/>
                </a:solidFill>
                <a:latin typeface="Tahoma"/>
                <a:cs typeface="Tahoma"/>
              </a:rPr>
              <a:t> </a:t>
            </a:r>
            <a:r>
              <a:rPr sz="4850" b="1" spc="85" dirty="0">
                <a:solidFill>
                  <a:srgbClr val="C2F465"/>
                </a:solidFill>
                <a:latin typeface="Tahoma"/>
                <a:cs typeface="Tahoma"/>
              </a:rPr>
              <a:t>pembelajaran</a:t>
            </a:r>
            <a:r>
              <a:rPr sz="4850" b="1" spc="-160" dirty="0">
                <a:solidFill>
                  <a:srgbClr val="C2F465"/>
                </a:solidFill>
                <a:latin typeface="Tahoma"/>
                <a:cs typeface="Tahoma"/>
              </a:rPr>
              <a:t> </a:t>
            </a:r>
            <a:r>
              <a:rPr sz="4850" b="1" spc="110" dirty="0">
                <a:solidFill>
                  <a:srgbClr val="C2F465"/>
                </a:solidFill>
                <a:latin typeface="Tahoma"/>
                <a:cs typeface="Tahoma"/>
              </a:rPr>
              <a:t>problem</a:t>
            </a:r>
            <a:r>
              <a:rPr sz="4850" b="1" spc="-165" dirty="0">
                <a:solidFill>
                  <a:srgbClr val="C2F465"/>
                </a:solidFill>
                <a:latin typeface="Tahoma"/>
                <a:cs typeface="Tahoma"/>
              </a:rPr>
              <a:t> </a:t>
            </a:r>
            <a:r>
              <a:rPr sz="4850" b="1" spc="80" dirty="0">
                <a:solidFill>
                  <a:srgbClr val="C2F465"/>
                </a:solidFill>
                <a:latin typeface="Tahoma"/>
                <a:cs typeface="Tahoma"/>
              </a:rPr>
              <a:t>based</a:t>
            </a:r>
            <a:r>
              <a:rPr sz="4850" b="1" spc="-160" dirty="0">
                <a:solidFill>
                  <a:srgbClr val="C2F465"/>
                </a:solidFill>
                <a:latin typeface="Tahoma"/>
                <a:cs typeface="Tahoma"/>
              </a:rPr>
              <a:t> </a:t>
            </a:r>
            <a:r>
              <a:rPr sz="4850" b="1" spc="90" dirty="0">
                <a:solidFill>
                  <a:srgbClr val="C2F465"/>
                </a:solidFill>
                <a:latin typeface="Tahoma"/>
                <a:cs typeface="Tahoma"/>
              </a:rPr>
              <a:t>learning </a:t>
            </a:r>
            <a:r>
              <a:rPr sz="4850" b="1" spc="-1410" dirty="0">
                <a:solidFill>
                  <a:srgbClr val="C2F465"/>
                </a:solidFill>
                <a:latin typeface="Tahoma"/>
                <a:cs typeface="Tahoma"/>
              </a:rPr>
              <a:t> </a:t>
            </a:r>
            <a:r>
              <a:rPr sz="4850" b="1" spc="120" dirty="0">
                <a:solidFill>
                  <a:srgbClr val="C2F465"/>
                </a:solidFill>
                <a:latin typeface="Tahoma"/>
                <a:cs typeface="Tahoma"/>
              </a:rPr>
              <a:t>peserta </a:t>
            </a:r>
            <a:r>
              <a:rPr sz="4850" b="1" spc="114" dirty="0">
                <a:solidFill>
                  <a:srgbClr val="C2F465"/>
                </a:solidFill>
                <a:latin typeface="Tahoma"/>
                <a:cs typeface="Tahoma"/>
              </a:rPr>
              <a:t>didik bersama </a:t>
            </a:r>
            <a:r>
              <a:rPr sz="4850" b="1" spc="75" dirty="0">
                <a:solidFill>
                  <a:srgbClr val="C2F465"/>
                </a:solidFill>
                <a:latin typeface="Tahoma"/>
                <a:cs typeface="Tahoma"/>
              </a:rPr>
              <a:t>guru </a:t>
            </a:r>
            <a:r>
              <a:rPr sz="4850" b="1" spc="145" dirty="0">
                <a:solidFill>
                  <a:srgbClr val="C2F465"/>
                </a:solidFill>
                <a:latin typeface="Tahoma"/>
                <a:cs typeface="Tahoma"/>
              </a:rPr>
              <a:t>mampu </a:t>
            </a:r>
            <a:r>
              <a:rPr sz="4850" b="1" spc="95" dirty="0">
                <a:solidFill>
                  <a:srgbClr val="C2F465"/>
                </a:solidFill>
                <a:latin typeface="Tahoma"/>
                <a:cs typeface="Tahoma"/>
              </a:rPr>
              <a:t>menganalisis </a:t>
            </a:r>
            <a:r>
              <a:rPr sz="4850" b="1" spc="100" dirty="0">
                <a:solidFill>
                  <a:srgbClr val="C2F465"/>
                </a:solidFill>
                <a:latin typeface="Tahoma"/>
                <a:cs typeface="Tahoma"/>
              </a:rPr>
              <a:t> </a:t>
            </a:r>
            <a:r>
              <a:rPr sz="4850" b="1" spc="105" dirty="0">
                <a:solidFill>
                  <a:srgbClr val="C2F465"/>
                </a:solidFill>
                <a:latin typeface="Tahoma"/>
                <a:cs typeface="Tahoma"/>
              </a:rPr>
              <a:t>faktor-faktor</a:t>
            </a:r>
            <a:r>
              <a:rPr sz="4850" b="1" spc="-165" dirty="0">
                <a:solidFill>
                  <a:srgbClr val="C2F465"/>
                </a:solidFill>
                <a:latin typeface="Tahoma"/>
                <a:cs typeface="Tahoma"/>
              </a:rPr>
              <a:t> </a:t>
            </a:r>
            <a:r>
              <a:rPr sz="4850" b="1" spc="70" dirty="0">
                <a:solidFill>
                  <a:srgbClr val="C2F465"/>
                </a:solidFill>
                <a:latin typeface="Tahoma"/>
                <a:cs typeface="Tahoma"/>
              </a:rPr>
              <a:t>yang</a:t>
            </a:r>
            <a:r>
              <a:rPr sz="4850" b="1" spc="-160" dirty="0">
                <a:solidFill>
                  <a:srgbClr val="C2F465"/>
                </a:solidFill>
                <a:latin typeface="Tahoma"/>
                <a:cs typeface="Tahoma"/>
              </a:rPr>
              <a:t> </a:t>
            </a:r>
            <a:r>
              <a:rPr sz="4850" b="1" spc="110" dirty="0">
                <a:solidFill>
                  <a:srgbClr val="C2F465"/>
                </a:solidFill>
                <a:latin typeface="Tahoma"/>
                <a:cs typeface="Tahoma"/>
              </a:rPr>
              <a:t>mempengaruhi</a:t>
            </a:r>
            <a:r>
              <a:rPr sz="4850" b="1" spc="-160" dirty="0">
                <a:solidFill>
                  <a:srgbClr val="C2F465"/>
                </a:solidFill>
                <a:latin typeface="Tahoma"/>
                <a:cs typeface="Tahoma"/>
              </a:rPr>
              <a:t> </a:t>
            </a:r>
            <a:r>
              <a:rPr sz="4850" b="1" spc="35" dirty="0">
                <a:solidFill>
                  <a:srgbClr val="C2F465"/>
                </a:solidFill>
                <a:latin typeface="Tahoma"/>
                <a:cs typeface="Tahoma"/>
              </a:rPr>
              <a:t>laju</a:t>
            </a:r>
            <a:r>
              <a:rPr sz="4850" b="1" spc="-160" dirty="0">
                <a:solidFill>
                  <a:srgbClr val="C2F465"/>
                </a:solidFill>
                <a:latin typeface="Tahoma"/>
                <a:cs typeface="Tahoma"/>
              </a:rPr>
              <a:t> </a:t>
            </a:r>
            <a:r>
              <a:rPr sz="4850" b="1" spc="135" dirty="0">
                <a:solidFill>
                  <a:srgbClr val="C2F465"/>
                </a:solidFill>
                <a:latin typeface="Tahoma"/>
                <a:cs typeface="Tahoma"/>
              </a:rPr>
              <a:t>reaksi</a:t>
            </a:r>
            <a:r>
              <a:rPr sz="4850" b="1" spc="-160" dirty="0">
                <a:solidFill>
                  <a:srgbClr val="C2F465"/>
                </a:solidFill>
                <a:latin typeface="Tahoma"/>
                <a:cs typeface="Tahoma"/>
              </a:rPr>
              <a:t> </a:t>
            </a:r>
            <a:r>
              <a:rPr sz="4850" b="1" spc="70" dirty="0">
                <a:solidFill>
                  <a:srgbClr val="C2F465"/>
                </a:solidFill>
                <a:latin typeface="Tahoma"/>
                <a:cs typeface="Tahoma"/>
              </a:rPr>
              <a:t>dengan </a:t>
            </a:r>
            <a:r>
              <a:rPr sz="4850" b="1" spc="-1405" dirty="0">
                <a:solidFill>
                  <a:srgbClr val="C2F465"/>
                </a:solidFill>
                <a:latin typeface="Tahoma"/>
                <a:cs typeface="Tahoma"/>
              </a:rPr>
              <a:t> </a:t>
            </a:r>
            <a:r>
              <a:rPr sz="4850" b="1" spc="135" dirty="0">
                <a:solidFill>
                  <a:srgbClr val="C2F465"/>
                </a:solidFill>
                <a:latin typeface="Tahoma"/>
                <a:cs typeface="Tahoma"/>
              </a:rPr>
              <a:t>tepat </a:t>
            </a:r>
            <a:r>
              <a:rPr sz="4850" b="1" spc="100" dirty="0">
                <a:solidFill>
                  <a:srgbClr val="C2F465"/>
                </a:solidFill>
                <a:latin typeface="Tahoma"/>
                <a:cs typeface="Tahoma"/>
              </a:rPr>
              <a:t>dan </a:t>
            </a:r>
            <a:r>
              <a:rPr sz="4850" b="1" spc="114" dirty="0">
                <a:solidFill>
                  <a:srgbClr val="C2F465"/>
                </a:solidFill>
                <a:latin typeface="Tahoma"/>
                <a:cs typeface="Tahoma"/>
              </a:rPr>
              <a:t>detil </a:t>
            </a:r>
            <a:r>
              <a:rPr sz="4850" b="1" spc="100" dirty="0">
                <a:solidFill>
                  <a:srgbClr val="C2F465"/>
                </a:solidFill>
                <a:latin typeface="Tahoma"/>
                <a:cs typeface="Tahoma"/>
              </a:rPr>
              <a:t>secara </a:t>
            </a:r>
            <a:r>
              <a:rPr sz="4850" b="1" spc="135" dirty="0">
                <a:solidFill>
                  <a:srgbClr val="C2F465"/>
                </a:solidFill>
                <a:latin typeface="Tahoma"/>
                <a:cs typeface="Tahoma"/>
              </a:rPr>
              <a:t>berkelompok </a:t>
            </a:r>
            <a:r>
              <a:rPr sz="4850" b="1" spc="70" dirty="0">
                <a:solidFill>
                  <a:srgbClr val="C2F465"/>
                </a:solidFill>
                <a:latin typeface="Tahoma"/>
                <a:cs typeface="Tahoma"/>
              </a:rPr>
              <a:t>dengan </a:t>
            </a:r>
            <a:r>
              <a:rPr sz="4850" b="1" spc="130" dirty="0">
                <a:solidFill>
                  <a:srgbClr val="C2F465"/>
                </a:solidFill>
                <a:latin typeface="Tahoma"/>
                <a:cs typeface="Tahoma"/>
              </a:rPr>
              <a:t>aktif, </a:t>
            </a:r>
            <a:r>
              <a:rPr sz="4850" b="1" spc="135" dirty="0">
                <a:solidFill>
                  <a:srgbClr val="C2F465"/>
                </a:solidFill>
                <a:latin typeface="Tahoma"/>
                <a:cs typeface="Tahoma"/>
              </a:rPr>
              <a:t> </a:t>
            </a:r>
            <a:r>
              <a:rPr sz="4850" b="1" spc="80" dirty="0">
                <a:solidFill>
                  <a:srgbClr val="C2F465"/>
                </a:solidFill>
                <a:latin typeface="Tahoma"/>
                <a:cs typeface="Tahoma"/>
              </a:rPr>
              <a:t>disiplin, </a:t>
            </a:r>
            <a:r>
              <a:rPr sz="4850" b="1" spc="105" dirty="0">
                <a:solidFill>
                  <a:srgbClr val="C2F465"/>
                </a:solidFill>
                <a:latin typeface="Tahoma"/>
                <a:cs typeface="Tahoma"/>
              </a:rPr>
              <a:t>kerjasama </a:t>
            </a:r>
            <a:r>
              <a:rPr sz="4850" b="1" spc="70" dirty="0">
                <a:solidFill>
                  <a:srgbClr val="C2F465"/>
                </a:solidFill>
                <a:latin typeface="Tahoma"/>
                <a:cs typeface="Tahoma"/>
              </a:rPr>
              <a:t>,dan </a:t>
            </a:r>
            <a:r>
              <a:rPr sz="4850" b="1" spc="60" dirty="0">
                <a:solidFill>
                  <a:srgbClr val="C2F465"/>
                </a:solidFill>
                <a:latin typeface="Tahoma"/>
                <a:cs typeface="Tahoma"/>
              </a:rPr>
              <a:t>bertanggung </a:t>
            </a:r>
            <a:r>
              <a:rPr sz="4850" b="1" spc="30" dirty="0">
                <a:solidFill>
                  <a:srgbClr val="C2F465"/>
                </a:solidFill>
                <a:latin typeface="Tahoma"/>
                <a:cs typeface="Tahoma"/>
              </a:rPr>
              <a:t>jawab </a:t>
            </a:r>
            <a:r>
              <a:rPr sz="4850" b="1" spc="135" dirty="0">
                <a:solidFill>
                  <a:srgbClr val="C2F465"/>
                </a:solidFill>
                <a:latin typeface="Tahoma"/>
                <a:cs typeface="Tahoma"/>
              </a:rPr>
              <a:t>serta </a:t>
            </a:r>
            <a:r>
              <a:rPr sz="4850" b="1" spc="140" dirty="0">
                <a:solidFill>
                  <a:srgbClr val="C2F465"/>
                </a:solidFill>
                <a:latin typeface="Tahoma"/>
                <a:cs typeface="Tahoma"/>
              </a:rPr>
              <a:t> </a:t>
            </a:r>
            <a:r>
              <a:rPr sz="4850" b="1" spc="90" dirty="0">
                <a:solidFill>
                  <a:srgbClr val="C2F465"/>
                </a:solidFill>
                <a:latin typeface="Tahoma"/>
                <a:cs typeface="Tahoma"/>
              </a:rPr>
              <a:t>siswa </a:t>
            </a:r>
            <a:r>
              <a:rPr sz="4850" b="1" spc="105" dirty="0">
                <a:solidFill>
                  <a:srgbClr val="C2F465"/>
                </a:solidFill>
                <a:latin typeface="Tahoma"/>
                <a:cs typeface="Tahoma"/>
              </a:rPr>
              <a:t>dapat </a:t>
            </a:r>
            <a:r>
              <a:rPr sz="4850" b="1" spc="145" dirty="0">
                <a:solidFill>
                  <a:srgbClr val="C2F465"/>
                </a:solidFill>
                <a:latin typeface="Tahoma"/>
                <a:cs typeface="Tahoma"/>
              </a:rPr>
              <a:t>membuat </a:t>
            </a:r>
            <a:r>
              <a:rPr sz="4850" b="1" spc="105" dirty="0">
                <a:solidFill>
                  <a:srgbClr val="C2F465"/>
                </a:solidFill>
                <a:latin typeface="Tahoma"/>
                <a:cs typeface="Tahoma"/>
              </a:rPr>
              <a:t>laporan </a:t>
            </a:r>
            <a:r>
              <a:rPr sz="4850" b="1" spc="110" dirty="0">
                <a:solidFill>
                  <a:srgbClr val="C2F465"/>
                </a:solidFill>
                <a:latin typeface="Tahoma"/>
                <a:cs typeface="Tahoma"/>
              </a:rPr>
              <a:t>sederhana </a:t>
            </a:r>
            <a:r>
              <a:rPr sz="4850" b="1" spc="105" dirty="0">
                <a:solidFill>
                  <a:srgbClr val="C2F465"/>
                </a:solidFill>
                <a:latin typeface="Tahoma"/>
                <a:cs typeface="Tahoma"/>
              </a:rPr>
              <a:t>hasil </a:t>
            </a:r>
            <a:r>
              <a:rPr sz="4850" b="1" spc="110" dirty="0">
                <a:solidFill>
                  <a:srgbClr val="C2F465"/>
                </a:solidFill>
                <a:latin typeface="Tahoma"/>
                <a:cs typeface="Tahoma"/>
              </a:rPr>
              <a:t> </a:t>
            </a:r>
            <a:r>
              <a:rPr sz="4850" b="1" spc="105" dirty="0">
                <a:solidFill>
                  <a:srgbClr val="C2F465"/>
                </a:solidFill>
                <a:latin typeface="Tahoma"/>
                <a:cs typeface="Tahoma"/>
              </a:rPr>
              <a:t>pengamatan faktor-faktor </a:t>
            </a:r>
            <a:r>
              <a:rPr sz="4850" b="1" spc="35" dirty="0">
                <a:solidFill>
                  <a:srgbClr val="C2F465"/>
                </a:solidFill>
                <a:latin typeface="Tahoma"/>
                <a:cs typeface="Tahoma"/>
              </a:rPr>
              <a:t>laju </a:t>
            </a:r>
            <a:r>
              <a:rPr sz="4850" b="1" spc="135" dirty="0">
                <a:solidFill>
                  <a:srgbClr val="C2F465"/>
                </a:solidFill>
                <a:latin typeface="Tahoma"/>
                <a:cs typeface="Tahoma"/>
              </a:rPr>
              <a:t>reaksi serta </a:t>
            </a:r>
            <a:r>
              <a:rPr sz="4850" b="1" spc="140" dirty="0">
                <a:solidFill>
                  <a:srgbClr val="C2F465"/>
                </a:solidFill>
                <a:latin typeface="Tahoma"/>
                <a:cs typeface="Tahoma"/>
              </a:rPr>
              <a:t> </a:t>
            </a:r>
            <a:r>
              <a:rPr sz="4850" b="1" spc="110" dirty="0">
                <a:solidFill>
                  <a:srgbClr val="C2F465"/>
                </a:solidFill>
                <a:latin typeface="Tahoma"/>
                <a:cs typeface="Tahoma"/>
              </a:rPr>
              <a:t>menyajikan </a:t>
            </a:r>
            <a:r>
              <a:rPr sz="4850" b="1" spc="80" dirty="0">
                <a:solidFill>
                  <a:srgbClr val="C2F465"/>
                </a:solidFill>
                <a:latin typeface="Tahoma"/>
                <a:cs typeface="Tahoma"/>
              </a:rPr>
              <a:t>penugasan </a:t>
            </a:r>
            <a:r>
              <a:rPr sz="4850" b="1" spc="114" dirty="0">
                <a:solidFill>
                  <a:srgbClr val="C2F465"/>
                </a:solidFill>
                <a:latin typeface="Tahoma"/>
                <a:cs typeface="Tahoma"/>
              </a:rPr>
              <a:t>dalam </a:t>
            </a:r>
            <a:r>
              <a:rPr sz="4850" b="1" spc="150" dirty="0">
                <a:solidFill>
                  <a:srgbClr val="C2F465"/>
                </a:solidFill>
                <a:latin typeface="Tahoma"/>
                <a:cs typeface="Tahoma"/>
              </a:rPr>
              <a:t>bentuk </a:t>
            </a:r>
            <a:r>
              <a:rPr sz="4850" b="1" spc="80" dirty="0">
                <a:solidFill>
                  <a:srgbClr val="C2F465"/>
                </a:solidFill>
                <a:latin typeface="Tahoma"/>
                <a:cs typeface="Tahoma"/>
              </a:rPr>
              <a:t>digital </a:t>
            </a:r>
            <a:r>
              <a:rPr sz="4850" b="1" spc="100" dirty="0">
                <a:solidFill>
                  <a:srgbClr val="C2F465"/>
                </a:solidFill>
                <a:latin typeface="Tahoma"/>
                <a:cs typeface="Tahoma"/>
              </a:rPr>
              <a:t>dan </a:t>
            </a:r>
            <a:r>
              <a:rPr sz="4850" b="1" spc="105" dirty="0">
                <a:solidFill>
                  <a:srgbClr val="C2F465"/>
                </a:solidFill>
                <a:latin typeface="Tahoma"/>
                <a:cs typeface="Tahoma"/>
              </a:rPr>
              <a:t> </a:t>
            </a:r>
            <a:r>
              <a:rPr sz="4850" b="1" spc="100" dirty="0">
                <a:solidFill>
                  <a:srgbClr val="C2F465"/>
                </a:solidFill>
                <a:latin typeface="Tahoma"/>
                <a:cs typeface="Tahoma"/>
              </a:rPr>
              <a:t>mengerjakannya</a:t>
            </a:r>
            <a:r>
              <a:rPr sz="4850" b="1" spc="-170" dirty="0">
                <a:solidFill>
                  <a:srgbClr val="C2F465"/>
                </a:solidFill>
                <a:latin typeface="Tahoma"/>
                <a:cs typeface="Tahoma"/>
              </a:rPr>
              <a:t> </a:t>
            </a:r>
            <a:r>
              <a:rPr sz="4850" b="1" spc="70" dirty="0">
                <a:solidFill>
                  <a:srgbClr val="C2F465"/>
                </a:solidFill>
                <a:latin typeface="Tahoma"/>
                <a:cs typeface="Tahoma"/>
              </a:rPr>
              <a:t>dengan</a:t>
            </a:r>
            <a:r>
              <a:rPr sz="4850" b="1" spc="-165" dirty="0">
                <a:solidFill>
                  <a:srgbClr val="C2F465"/>
                </a:solidFill>
                <a:latin typeface="Tahoma"/>
                <a:cs typeface="Tahoma"/>
              </a:rPr>
              <a:t> </a:t>
            </a:r>
            <a:r>
              <a:rPr sz="4850" b="1" spc="130" dirty="0">
                <a:solidFill>
                  <a:srgbClr val="C2F465"/>
                </a:solidFill>
                <a:latin typeface="Tahoma"/>
                <a:cs typeface="Tahoma"/>
              </a:rPr>
              <a:t>baik</a:t>
            </a:r>
            <a:r>
              <a:rPr sz="4850" b="1" spc="-165" dirty="0">
                <a:solidFill>
                  <a:srgbClr val="C2F465"/>
                </a:solidFill>
                <a:latin typeface="Tahoma"/>
                <a:cs typeface="Tahoma"/>
              </a:rPr>
              <a:t> </a:t>
            </a:r>
            <a:r>
              <a:rPr sz="4850" b="1" spc="100" dirty="0">
                <a:solidFill>
                  <a:srgbClr val="C2F465"/>
                </a:solidFill>
                <a:latin typeface="Tahoma"/>
                <a:cs typeface="Tahoma"/>
              </a:rPr>
              <a:t>dan</a:t>
            </a:r>
            <a:r>
              <a:rPr sz="4850" b="1" spc="-165" dirty="0">
                <a:solidFill>
                  <a:srgbClr val="C2F465"/>
                </a:solidFill>
                <a:latin typeface="Tahoma"/>
                <a:cs typeface="Tahoma"/>
              </a:rPr>
              <a:t> </a:t>
            </a:r>
            <a:r>
              <a:rPr sz="4850" b="1" spc="70" dirty="0">
                <a:solidFill>
                  <a:srgbClr val="C2F465"/>
                </a:solidFill>
                <a:latin typeface="Tahoma"/>
                <a:cs typeface="Tahoma"/>
              </a:rPr>
              <a:t>benar.</a:t>
            </a:r>
            <a:endParaRPr sz="48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"/>
            <a:ext cx="18287999" cy="1028699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04914" y="0"/>
            <a:ext cx="103384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55" dirty="0">
                <a:solidFill>
                  <a:srgbClr val="000000"/>
                </a:solidFill>
                <a:latin typeface="Tahoma"/>
                <a:cs typeface="Tahoma"/>
              </a:rPr>
              <a:t>Indikator</a:t>
            </a:r>
            <a:r>
              <a:rPr sz="4500" spc="-16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4500" spc="95" dirty="0">
                <a:solidFill>
                  <a:srgbClr val="000000"/>
                </a:solidFill>
                <a:latin typeface="Tahoma"/>
                <a:cs typeface="Tahoma"/>
              </a:rPr>
              <a:t>pencapaian</a:t>
            </a:r>
            <a:r>
              <a:rPr sz="4500" spc="-165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4500" spc="135" dirty="0">
                <a:solidFill>
                  <a:srgbClr val="000000"/>
                </a:solidFill>
                <a:latin typeface="Tahoma"/>
                <a:cs typeface="Tahoma"/>
              </a:rPr>
              <a:t>kompetensi</a:t>
            </a:r>
            <a:r>
              <a:rPr sz="4500" spc="-16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4500" spc="-335" dirty="0">
                <a:solidFill>
                  <a:srgbClr val="000000"/>
                </a:solidFill>
                <a:latin typeface="Tahoma"/>
                <a:cs typeface="Tahoma"/>
              </a:rPr>
              <a:t>:</a:t>
            </a:r>
            <a:endParaRPr sz="45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7000" y="661678"/>
            <a:ext cx="17433925" cy="6807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09545" marR="1118870" lvl="2" indent="-2709545">
              <a:lnSpc>
                <a:spcPct val="115900"/>
              </a:lnSpc>
              <a:spcBef>
                <a:spcPts val="100"/>
              </a:spcBef>
              <a:buAutoNum type="arabicPeriod"/>
              <a:tabLst>
                <a:tab pos="2709545" algn="l"/>
              </a:tabLst>
            </a:pPr>
            <a:r>
              <a:rPr sz="4800" b="1" spc="25" dirty="0">
                <a:latin typeface="Tahoma"/>
                <a:cs typeface="Tahoma"/>
              </a:rPr>
              <a:t>Siswa</a:t>
            </a:r>
            <a:r>
              <a:rPr sz="4800" b="1" spc="-150" dirty="0">
                <a:latin typeface="Tahoma"/>
                <a:cs typeface="Tahoma"/>
              </a:rPr>
              <a:t> </a:t>
            </a:r>
            <a:r>
              <a:rPr sz="4800" b="1" spc="150" dirty="0">
                <a:latin typeface="Tahoma"/>
                <a:cs typeface="Tahoma"/>
              </a:rPr>
              <a:t>mampu</a:t>
            </a:r>
            <a:r>
              <a:rPr sz="4800" b="1" spc="-150" dirty="0">
                <a:latin typeface="Tahoma"/>
                <a:cs typeface="Tahoma"/>
              </a:rPr>
              <a:t> </a:t>
            </a:r>
            <a:r>
              <a:rPr sz="4800" b="1" spc="100" dirty="0">
                <a:latin typeface="Tahoma"/>
                <a:cs typeface="Tahoma"/>
              </a:rPr>
              <a:t>menganalisis</a:t>
            </a:r>
            <a:r>
              <a:rPr sz="4800" b="1" spc="-150" dirty="0">
                <a:latin typeface="Tahoma"/>
                <a:cs typeface="Tahoma"/>
              </a:rPr>
              <a:t> </a:t>
            </a:r>
            <a:r>
              <a:rPr sz="4800" b="1" spc="95" dirty="0">
                <a:latin typeface="Tahoma"/>
                <a:cs typeface="Tahoma"/>
              </a:rPr>
              <a:t>pengaruh</a:t>
            </a:r>
            <a:r>
              <a:rPr sz="4800" b="1" spc="-150" dirty="0">
                <a:latin typeface="Tahoma"/>
                <a:cs typeface="Tahoma"/>
              </a:rPr>
              <a:t> </a:t>
            </a:r>
            <a:r>
              <a:rPr sz="4800" b="1" spc="125" dirty="0">
                <a:latin typeface="Tahoma"/>
                <a:cs typeface="Tahoma"/>
              </a:rPr>
              <a:t>suhu </a:t>
            </a:r>
            <a:r>
              <a:rPr sz="4800" b="1" spc="-1390" dirty="0">
                <a:latin typeface="Tahoma"/>
                <a:cs typeface="Tahoma"/>
              </a:rPr>
              <a:t> </a:t>
            </a:r>
            <a:r>
              <a:rPr sz="4800" b="1" spc="125" dirty="0">
                <a:latin typeface="Tahoma"/>
                <a:cs typeface="Tahoma"/>
              </a:rPr>
              <a:t>terhadap</a:t>
            </a:r>
            <a:r>
              <a:rPr sz="4800" b="1" spc="-165" dirty="0">
                <a:latin typeface="Tahoma"/>
                <a:cs typeface="Tahoma"/>
              </a:rPr>
              <a:t> </a:t>
            </a:r>
            <a:r>
              <a:rPr sz="4800" b="1" spc="40" dirty="0">
                <a:latin typeface="Tahoma"/>
                <a:cs typeface="Tahoma"/>
              </a:rPr>
              <a:t>laju</a:t>
            </a:r>
            <a:r>
              <a:rPr sz="4800" b="1" spc="-160" dirty="0">
                <a:latin typeface="Tahoma"/>
                <a:cs typeface="Tahoma"/>
              </a:rPr>
              <a:t> </a:t>
            </a:r>
            <a:r>
              <a:rPr sz="4800" b="1" spc="145" dirty="0">
                <a:latin typeface="Tahoma"/>
                <a:cs typeface="Tahoma"/>
              </a:rPr>
              <a:t>reaksi</a:t>
            </a:r>
            <a:endParaRPr sz="4800">
              <a:latin typeface="Tahoma"/>
              <a:cs typeface="Tahoma"/>
            </a:endParaRPr>
          </a:p>
          <a:p>
            <a:pPr marL="1595120" marR="5080" lvl="2" indent="-1595120">
              <a:lnSpc>
                <a:spcPct val="115900"/>
              </a:lnSpc>
              <a:buAutoNum type="arabicPeriod"/>
              <a:tabLst>
                <a:tab pos="1595120" algn="l"/>
              </a:tabLst>
            </a:pPr>
            <a:r>
              <a:rPr sz="4800" b="1" spc="25" dirty="0">
                <a:latin typeface="Tahoma"/>
                <a:cs typeface="Tahoma"/>
              </a:rPr>
              <a:t>Siswa</a:t>
            </a:r>
            <a:r>
              <a:rPr sz="4800" b="1" spc="-150" dirty="0">
                <a:latin typeface="Tahoma"/>
                <a:cs typeface="Tahoma"/>
              </a:rPr>
              <a:t> </a:t>
            </a:r>
            <a:r>
              <a:rPr sz="4800" b="1" spc="150" dirty="0">
                <a:latin typeface="Tahoma"/>
                <a:cs typeface="Tahoma"/>
              </a:rPr>
              <a:t>mampu</a:t>
            </a:r>
            <a:r>
              <a:rPr sz="4800" b="1" spc="-150" dirty="0">
                <a:latin typeface="Tahoma"/>
                <a:cs typeface="Tahoma"/>
              </a:rPr>
              <a:t> </a:t>
            </a:r>
            <a:r>
              <a:rPr sz="4800" b="1" spc="100" dirty="0">
                <a:latin typeface="Tahoma"/>
                <a:cs typeface="Tahoma"/>
              </a:rPr>
              <a:t>menganalisis</a:t>
            </a:r>
            <a:r>
              <a:rPr sz="4800" b="1" spc="-145" dirty="0">
                <a:latin typeface="Tahoma"/>
                <a:cs typeface="Tahoma"/>
              </a:rPr>
              <a:t> </a:t>
            </a:r>
            <a:r>
              <a:rPr sz="4800" b="1" spc="95" dirty="0">
                <a:latin typeface="Tahoma"/>
                <a:cs typeface="Tahoma"/>
              </a:rPr>
              <a:t>pengaruh</a:t>
            </a:r>
            <a:r>
              <a:rPr sz="4800" b="1" spc="-150" dirty="0">
                <a:latin typeface="Tahoma"/>
                <a:cs typeface="Tahoma"/>
              </a:rPr>
              <a:t> </a:t>
            </a:r>
            <a:r>
              <a:rPr sz="4800" b="1" spc="140" dirty="0">
                <a:latin typeface="Tahoma"/>
                <a:cs typeface="Tahoma"/>
              </a:rPr>
              <a:t>konsentrasi </a:t>
            </a:r>
            <a:r>
              <a:rPr sz="4800" b="1" spc="-1395" dirty="0">
                <a:latin typeface="Tahoma"/>
                <a:cs typeface="Tahoma"/>
              </a:rPr>
              <a:t> </a:t>
            </a:r>
            <a:r>
              <a:rPr sz="4800" b="1" spc="125" dirty="0">
                <a:latin typeface="Tahoma"/>
                <a:cs typeface="Tahoma"/>
              </a:rPr>
              <a:t>terhadap</a:t>
            </a:r>
            <a:r>
              <a:rPr sz="4800" b="1" spc="-165" dirty="0">
                <a:latin typeface="Tahoma"/>
                <a:cs typeface="Tahoma"/>
              </a:rPr>
              <a:t> </a:t>
            </a:r>
            <a:r>
              <a:rPr sz="4800" b="1" spc="40" dirty="0">
                <a:latin typeface="Tahoma"/>
                <a:cs typeface="Tahoma"/>
              </a:rPr>
              <a:t>laju</a:t>
            </a:r>
            <a:r>
              <a:rPr sz="4800" b="1" spc="-160" dirty="0">
                <a:latin typeface="Tahoma"/>
                <a:cs typeface="Tahoma"/>
              </a:rPr>
              <a:t> </a:t>
            </a:r>
            <a:r>
              <a:rPr sz="4800" b="1" spc="145" dirty="0">
                <a:latin typeface="Tahoma"/>
                <a:cs typeface="Tahoma"/>
              </a:rPr>
              <a:t>reaksi</a:t>
            </a:r>
            <a:endParaRPr sz="4800">
              <a:latin typeface="Tahoma"/>
              <a:cs typeface="Tahoma"/>
            </a:endParaRPr>
          </a:p>
          <a:p>
            <a:pPr marL="2058035" marR="1238885" lvl="2" indent="-811530">
              <a:lnSpc>
                <a:spcPct val="115900"/>
              </a:lnSpc>
              <a:buAutoNum type="arabicPeriod"/>
              <a:tabLst>
                <a:tab pos="2829560" algn="l"/>
              </a:tabLst>
            </a:pPr>
            <a:r>
              <a:rPr sz="4800" b="1" spc="25" dirty="0">
                <a:latin typeface="Tahoma"/>
                <a:cs typeface="Tahoma"/>
              </a:rPr>
              <a:t>Siswa</a:t>
            </a:r>
            <a:r>
              <a:rPr sz="4800" b="1" spc="-155" dirty="0">
                <a:latin typeface="Tahoma"/>
                <a:cs typeface="Tahoma"/>
              </a:rPr>
              <a:t> </a:t>
            </a:r>
            <a:r>
              <a:rPr sz="4800" b="1" spc="150" dirty="0">
                <a:latin typeface="Tahoma"/>
                <a:cs typeface="Tahoma"/>
              </a:rPr>
              <a:t>mampu</a:t>
            </a:r>
            <a:r>
              <a:rPr sz="4800" b="1" spc="-150" dirty="0">
                <a:latin typeface="Tahoma"/>
                <a:cs typeface="Tahoma"/>
              </a:rPr>
              <a:t> </a:t>
            </a:r>
            <a:r>
              <a:rPr sz="4800" b="1" spc="100" dirty="0">
                <a:latin typeface="Tahoma"/>
                <a:cs typeface="Tahoma"/>
              </a:rPr>
              <a:t>menganalisis</a:t>
            </a:r>
            <a:r>
              <a:rPr sz="4800" b="1" spc="-150" dirty="0">
                <a:latin typeface="Tahoma"/>
                <a:cs typeface="Tahoma"/>
              </a:rPr>
              <a:t> </a:t>
            </a:r>
            <a:r>
              <a:rPr sz="4800" b="1" spc="95" dirty="0">
                <a:latin typeface="Tahoma"/>
                <a:cs typeface="Tahoma"/>
              </a:rPr>
              <a:t>pengaruh</a:t>
            </a:r>
            <a:r>
              <a:rPr sz="4800" b="1" spc="-150" dirty="0">
                <a:latin typeface="Tahoma"/>
                <a:cs typeface="Tahoma"/>
              </a:rPr>
              <a:t> </a:t>
            </a:r>
            <a:r>
              <a:rPr sz="4800" b="1" spc="110" dirty="0">
                <a:latin typeface="Tahoma"/>
                <a:cs typeface="Tahoma"/>
              </a:rPr>
              <a:t>luas </a:t>
            </a:r>
            <a:r>
              <a:rPr sz="4800" b="1" spc="-1390" dirty="0">
                <a:latin typeface="Tahoma"/>
                <a:cs typeface="Tahoma"/>
              </a:rPr>
              <a:t> </a:t>
            </a:r>
            <a:r>
              <a:rPr sz="4800" b="1" spc="150" dirty="0">
                <a:latin typeface="Tahoma"/>
                <a:cs typeface="Tahoma"/>
              </a:rPr>
              <a:t>permukaan</a:t>
            </a:r>
            <a:r>
              <a:rPr sz="4800" b="1" spc="-165" dirty="0">
                <a:latin typeface="Tahoma"/>
                <a:cs typeface="Tahoma"/>
              </a:rPr>
              <a:t> </a:t>
            </a:r>
            <a:r>
              <a:rPr sz="4800" b="1" spc="135" dirty="0">
                <a:latin typeface="Tahoma"/>
                <a:cs typeface="Tahoma"/>
              </a:rPr>
              <a:t>sentuhan</a:t>
            </a:r>
            <a:r>
              <a:rPr sz="4800" b="1" spc="-160" dirty="0">
                <a:latin typeface="Tahoma"/>
                <a:cs typeface="Tahoma"/>
              </a:rPr>
              <a:t> </a:t>
            </a:r>
            <a:r>
              <a:rPr sz="4800" b="1" spc="125" dirty="0">
                <a:latin typeface="Tahoma"/>
                <a:cs typeface="Tahoma"/>
              </a:rPr>
              <a:t>terhadap</a:t>
            </a:r>
            <a:r>
              <a:rPr sz="4800" b="1" spc="-165" dirty="0">
                <a:latin typeface="Tahoma"/>
                <a:cs typeface="Tahoma"/>
              </a:rPr>
              <a:t> </a:t>
            </a:r>
            <a:r>
              <a:rPr sz="4800" b="1" spc="40" dirty="0">
                <a:latin typeface="Tahoma"/>
                <a:cs typeface="Tahoma"/>
              </a:rPr>
              <a:t>laju</a:t>
            </a:r>
            <a:r>
              <a:rPr sz="4800" b="1" spc="-160" dirty="0">
                <a:latin typeface="Tahoma"/>
                <a:cs typeface="Tahoma"/>
              </a:rPr>
              <a:t> </a:t>
            </a:r>
            <a:r>
              <a:rPr sz="4800" b="1" spc="145" dirty="0">
                <a:latin typeface="Tahoma"/>
                <a:cs typeface="Tahoma"/>
              </a:rPr>
              <a:t>reaksi</a:t>
            </a:r>
            <a:endParaRPr sz="4800">
              <a:latin typeface="Tahoma"/>
              <a:cs typeface="Tahoma"/>
            </a:endParaRPr>
          </a:p>
          <a:p>
            <a:pPr marL="2403475" marR="812800" lvl="2" indent="-2403475">
              <a:lnSpc>
                <a:spcPct val="115900"/>
              </a:lnSpc>
              <a:buAutoNum type="arabicPeriod"/>
              <a:tabLst>
                <a:tab pos="2403475" algn="l"/>
              </a:tabLst>
            </a:pPr>
            <a:r>
              <a:rPr sz="4800" b="1" spc="25" dirty="0">
                <a:latin typeface="Tahoma"/>
                <a:cs typeface="Tahoma"/>
              </a:rPr>
              <a:t>Siswa</a:t>
            </a:r>
            <a:r>
              <a:rPr sz="4800" b="1" spc="-155" dirty="0">
                <a:latin typeface="Tahoma"/>
                <a:cs typeface="Tahoma"/>
              </a:rPr>
              <a:t> </a:t>
            </a:r>
            <a:r>
              <a:rPr sz="4800" b="1" spc="150" dirty="0">
                <a:latin typeface="Tahoma"/>
                <a:cs typeface="Tahoma"/>
              </a:rPr>
              <a:t>mampu</a:t>
            </a:r>
            <a:r>
              <a:rPr sz="4800" b="1" spc="-150" dirty="0">
                <a:latin typeface="Tahoma"/>
                <a:cs typeface="Tahoma"/>
              </a:rPr>
              <a:t> </a:t>
            </a:r>
            <a:r>
              <a:rPr sz="4800" b="1" spc="100" dirty="0">
                <a:latin typeface="Tahoma"/>
                <a:cs typeface="Tahoma"/>
              </a:rPr>
              <a:t>menganalisis</a:t>
            </a:r>
            <a:r>
              <a:rPr sz="4800" b="1" spc="-150" dirty="0">
                <a:latin typeface="Tahoma"/>
                <a:cs typeface="Tahoma"/>
              </a:rPr>
              <a:t> </a:t>
            </a:r>
            <a:r>
              <a:rPr sz="4800" b="1" spc="95" dirty="0">
                <a:latin typeface="Tahoma"/>
                <a:cs typeface="Tahoma"/>
              </a:rPr>
              <a:t>pengaruh</a:t>
            </a:r>
            <a:r>
              <a:rPr sz="4800" b="1" spc="-155" dirty="0">
                <a:latin typeface="Tahoma"/>
                <a:cs typeface="Tahoma"/>
              </a:rPr>
              <a:t> </a:t>
            </a:r>
            <a:r>
              <a:rPr sz="4800" b="1" spc="145" dirty="0">
                <a:latin typeface="Tahoma"/>
                <a:cs typeface="Tahoma"/>
              </a:rPr>
              <a:t>katalis </a:t>
            </a:r>
            <a:r>
              <a:rPr sz="4800" b="1" spc="-1390" dirty="0">
                <a:latin typeface="Tahoma"/>
                <a:cs typeface="Tahoma"/>
              </a:rPr>
              <a:t> </a:t>
            </a:r>
            <a:r>
              <a:rPr sz="4800" b="1" spc="125" dirty="0">
                <a:latin typeface="Tahoma"/>
                <a:cs typeface="Tahoma"/>
              </a:rPr>
              <a:t>terhadap</a:t>
            </a:r>
            <a:r>
              <a:rPr sz="4800" b="1" spc="-165" dirty="0">
                <a:latin typeface="Tahoma"/>
                <a:cs typeface="Tahoma"/>
              </a:rPr>
              <a:t> </a:t>
            </a:r>
            <a:r>
              <a:rPr sz="4800" b="1" spc="40" dirty="0">
                <a:latin typeface="Tahoma"/>
                <a:cs typeface="Tahoma"/>
              </a:rPr>
              <a:t>laju</a:t>
            </a:r>
            <a:r>
              <a:rPr sz="4800" b="1" spc="-160" dirty="0">
                <a:latin typeface="Tahoma"/>
                <a:cs typeface="Tahoma"/>
              </a:rPr>
              <a:t> </a:t>
            </a:r>
            <a:r>
              <a:rPr sz="4800" b="1" spc="145" dirty="0">
                <a:latin typeface="Tahoma"/>
                <a:cs typeface="Tahoma"/>
              </a:rPr>
              <a:t>reaksi</a:t>
            </a:r>
            <a:endParaRPr sz="4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700" y="1028699"/>
              <a:ext cx="13277849" cy="82295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8512" y="146081"/>
            <a:ext cx="10024745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225" dirty="0"/>
              <a:t>Perhatikan</a:t>
            </a:r>
            <a:r>
              <a:rPr spc="-114" dirty="0"/>
              <a:t> </a:t>
            </a:r>
            <a:r>
              <a:rPr spc="229" dirty="0"/>
              <a:t>fenomena</a:t>
            </a:r>
            <a:r>
              <a:rPr spc="-110" dirty="0"/>
              <a:t> </a:t>
            </a:r>
            <a:r>
              <a:rPr spc="195" dirty="0"/>
              <a:t>berikut: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1603" y="212125"/>
            <a:ext cx="10024745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b="1" spc="225" dirty="0">
                <a:solidFill>
                  <a:srgbClr val="FF1616"/>
                </a:solidFill>
                <a:latin typeface="Arial"/>
                <a:cs typeface="Arial"/>
              </a:rPr>
              <a:t>Perhatikan</a:t>
            </a:r>
            <a:r>
              <a:rPr sz="5200" b="1" spc="-114" dirty="0">
                <a:solidFill>
                  <a:srgbClr val="FF1616"/>
                </a:solidFill>
                <a:latin typeface="Arial"/>
                <a:cs typeface="Arial"/>
              </a:rPr>
              <a:t> </a:t>
            </a:r>
            <a:r>
              <a:rPr sz="5200" b="1" spc="229" dirty="0">
                <a:solidFill>
                  <a:srgbClr val="FF1616"/>
                </a:solidFill>
                <a:latin typeface="Arial"/>
                <a:cs typeface="Arial"/>
              </a:rPr>
              <a:t>fenomena</a:t>
            </a:r>
            <a:r>
              <a:rPr sz="5200" b="1" spc="-110" dirty="0">
                <a:solidFill>
                  <a:srgbClr val="FF1616"/>
                </a:solidFill>
                <a:latin typeface="Arial"/>
                <a:cs typeface="Arial"/>
              </a:rPr>
              <a:t> </a:t>
            </a:r>
            <a:r>
              <a:rPr sz="5200" b="1" spc="195" dirty="0">
                <a:solidFill>
                  <a:srgbClr val="FF1616"/>
                </a:solidFill>
                <a:latin typeface="Arial"/>
                <a:cs typeface="Arial"/>
              </a:rPr>
              <a:t>berikut:</a:t>
            </a:r>
            <a:endParaRPr sz="5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31627" y="4130316"/>
            <a:ext cx="8579485" cy="18923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532130" marR="5080" indent="-520065">
              <a:lnSpc>
                <a:spcPct val="116700"/>
              </a:lnSpc>
              <a:spcBef>
                <a:spcPts val="90"/>
              </a:spcBef>
            </a:pPr>
            <a:r>
              <a:rPr sz="5250" b="1" spc="-35" dirty="0">
                <a:solidFill>
                  <a:srgbClr val="FF1616"/>
                </a:solidFill>
                <a:latin typeface="Arial"/>
                <a:cs typeface="Arial"/>
              </a:rPr>
              <a:t>Ragi</a:t>
            </a:r>
            <a:r>
              <a:rPr sz="5250" b="1" spc="-110" dirty="0">
                <a:solidFill>
                  <a:srgbClr val="FF1616"/>
                </a:solidFill>
                <a:latin typeface="Arial"/>
                <a:cs typeface="Arial"/>
              </a:rPr>
              <a:t> </a:t>
            </a:r>
            <a:r>
              <a:rPr sz="5250" b="1" spc="135" dirty="0">
                <a:solidFill>
                  <a:srgbClr val="FF1616"/>
                </a:solidFill>
                <a:latin typeface="Arial"/>
                <a:cs typeface="Arial"/>
              </a:rPr>
              <a:t>di</a:t>
            </a:r>
            <a:r>
              <a:rPr sz="5250" b="1" spc="-110" dirty="0">
                <a:solidFill>
                  <a:srgbClr val="FF1616"/>
                </a:solidFill>
                <a:latin typeface="Arial"/>
                <a:cs typeface="Arial"/>
              </a:rPr>
              <a:t> </a:t>
            </a:r>
            <a:r>
              <a:rPr sz="5250" b="1" spc="310" dirty="0">
                <a:solidFill>
                  <a:srgbClr val="FF1616"/>
                </a:solidFill>
                <a:latin typeface="Arial"/>
                <a:cs typeface="Arial"/>
              </a:rPr>
              <a:t>tambahkan</a:t>
            </a:r>
            <a:r>
              <a:rPr sz="5250" b="1" spc="-110" dirty="0">
                <a:solidFill>
                  <a:srgbClr val="FF1616"/>
                </a:solidFill>
                <a:latin typeface="Arial"/>
                <a:cs typeface="Arial"/>
              </a:rPr>
              <a:t> </a:t>
            </a:r>
            <a:r>
              <a:rPr sz="5250" b="1" spc="254" dirty="0">
                <a:solidFill>
                  <a:srgbClr val="FF1616"/>
                </a:solidFill>
                <a:latin typeface="Arial"/>
                <a:cs typeface="Arial"/>
              </a:rPr>
              <a:t>dalam </a:t>
            </a:r>
            <a:r>
              <a:rPr sz="5250" b="1" spc="-1445" dirty="0">
                <a:solidFill>
                  <a:srgbClr val="FF1616"/>
                </a:solidFill>
                <a:latin typeface="Arial"/>
                <a:cs typeface="Arial"/>
              </a:rPr>
              <a:t> </a:t>
            </a:r>
            <a:r>
              <a:rPr sz="5250" b="1" spc="275" dirty="0">
                <a:solidFill>
                  <a:srgbClr val="FF1616"/>
                </a:solidFill>
                <a:latin typeface="Arial"/>
                <a:cs typeface="Arial"/>
              </a:rPr>
              <a:t>pembuatan</a:t>
            </a:r>
            <a:r>
              <a:rPr sz="5250" b="1" spc="-100" dirty="0">
                <a:solidFill>
                  <a:srgbClr val="FF1616"/>
                </a:solidFill>
                <a:latin typeface="Arial"/>
                <a:cs typeface="Arial"/>
              </a:rPr>
              <a:t> </a:t>
            </a:r>
            <a:r>
              <a:rPr sz="5250" b="1" spc="275" dirty="0">
                <a:solidFill>
                  <a:srgbClr val="FF1616"/>
                </a:solidFill>
                <a:latin typeface="Arial"/>
                <a:cs typeface="Arial"/>
              </a:rPr>
              <a:t>tape</a:t>
            </a:r>
            <a:r>
              <a:rPr sz="5250" b="1" spc="-100" dirty="0">
                <a:solidFill>
                  <a:srgbClr val="FF1616"/>
                </a:solidFill>
                <a:latin typeface="Arial"/>
                <a:cs typeface="Arial"/>
              </a:rPr>
              <a:t> </a:t>
            </a:r>
            <a:r>
              <a:rPr sz="5250" b="1" spc="315" dirty="0">
                <a:solidFill>
                  <a:srgbClr val="FF1616"/>
                </a:solidFill>
                <a:latin typeface="Arial"/>
                <a:cs typeface="Arial"/>
              </a:rPr>
              <a:t>ketan</a:t>
            </a:r>
            <a:endParaRPr sz="5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"/>
            <a:ext cx="18287999" cy="1028699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8700" y="1028705"/>
            <a:ext cx="16230599" cy="677229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69639" y="8325473"/>
            <a:ext cx="11059795" cy="17589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62255">
              <a:lnSpc>
                <a:spcPct val="116100"/>
              </a:lnSpc>
              <a:spcBef>
                <a:spcPts val="95"/>
              </a:spcBef>
            </a:pPr>
            <a:r>
              <a:rPr sz="4900" spc="130" dirty="0"/>
              <a:t>Semakin </a:t>
            </a:r>
            <a:r>
              <a:rPr sz="4900" spc="190" dirty="0"/>
              <a:t>banyak </a:t>
            </a:r>
            <a:r>
              <a:rPr sz="4900" spc="170" dirty="0"/>
              <a:t>mobil </a:t>
            </a:r>
            <a:r>
              <a:rPr sz="4900" spc="114" dirty="0"/>
              <a:t>di </a:t>
            </a:r>
            <a:r>
              <a:rPr sz="4900" spc="235" dirty="0"/>
              <a:t>area </a:t>
            </a:r>
            <a:r>
              <a:rPr sz="4900" spc="135" dirty="0"/>
              <a:t>ini, </a:t>
            </a:r>
            <a:r>
              <a:rPr sz="4900" spc="-1350" dirty="0"/>
              <a:t> </a:t>
            </a:r>
            <a:r>
              <a:rPr sz="4900" spc="305" dirty="0"/>
              <a:t>maka</a:t>
            </a:r>
            <a:r>
              <a:rPr sz="4900" spc="-100" dirty="0"/>
              <a:t> </a:t>
            </a:r>
            <a:r>
              <a:rPr sz="4900" spc="265" dirty="0"/>
              <a:t>tabrakan</a:t>
            </a:r>
            <a:r>
              <a:rPr sz="4900" spc="-100" dirty="0"/>
              <a:t> </a:t>
            </a:r>
            <a:r>
              <a:rPr sz="4900" spc="180" dirty="0"/>
              <a:t>pun</a:t>
            </a:r>
            <a:r>
              <a:rPr sz="4900" spc="-95" dirty="0"/>
              <a:t> </a:t>
            </a:r>
            <a:r>
              <a:rPr sz="4900" spc="170" dirty="0"/>
              <a:t>semakin</a:t>
            </a:r>
            <a:r>
              <a:rPr sz="4900" spc="-100" dirty="0"/>
              <a:t> </a:t>
            </a:r>
            <a:r>
              <a:rPr sz="4900" spc="50" dirty="0"/>
              <a:t>sering</a:t>
            </a:r>
            <a:endParaRPr sz="49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"/>
            <a:ext cx="18287999" cy="1028699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357542" y="1028705"/>
            <a:ext cx="15899765" cy="5981700"/>
            <a:chOff x="1357542" y="1028705"/>
            <a:chExt cx="15899765" cy="59817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18108" y="3013383"/>
              <a:ext cx="8439149" cy="3428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57542" y="1028705"/>
              <a:ext cx="8029590" cy="598169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16297" y="7997561"/>
            <a:ext cx="13978255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5" dirty="0">
                <a:solidFill>
                  <a:srgbClr val="FFF281"/>
                </a:solidFill>
              </a:rPr>
              <a:t>Daging</a:t>
            </a:r>
            <a:r>
              <a:rPr spc="-100" dirty="0">
                <a:solidFill>
                  <a:srgbClr val="FFF281"/>
                </a:solidFill>
              </a:rPr>
              <a:t> </a:t>
            </a:r>
            <a:r>
              <a:rPr spc="125" dirty="0">
                <a:solidFill>
                  <a:srgbClr val="FFF281"/>
                </a:solidFill>
              </a:rPr>
              <a:t>di</a:t>
            </a:r>
            <a:r>
              <a:rPr spc="-95" dirty="0">
                <a:solidFill>
                  <a:srgbClr val="FFF281"/>
                </a:solidFill>
              </a:rPr>
              <a:t> </a:t>
            </a:r>
            <a:r>
              <a:rPr spc="100" dirty="0">
                <a:solidFill>
                  <a:srgbClr val="FFF281"/>
                </a:solidFill>
              </a:rPr>
              <a:t>potong-potong</a:t>
            </a:r>
            <a:r>
              <a:rPr spc="-95" dirty="0">
                <a:solidFill>
                  <a:srgbClr val="FFF281"/>
                </a:solidFill>
              </a:rPr>
              <a:t> </a:t>
            </a:r>
            <a:r>
              <a:rPr spc="204" dirty="0">
                <a:solidFill>
                  <a:srgbClr val="FFF281"/>
                </a:solidFill>
              </a:rPr>
              <a:t>biar</a:t>
            </a:r>
            <a:r>
              <a:rPr spc="-100" dirty="0">
                <a:solidFill>
                  <a:srgbClr val="FFF281"/>
                </a:solidFill>
              </a:rPr>
              <a:t> </a:t>
            </a:r>
            <a:r>
              <a:rPr spc="165" dirty="0">
                <a:solidFill>
                  <a:srgbClr val="FFF281"/>
                </a:solidFill>
              </a:rPr>
              <a:t>cepat</a:t>
            </a:r>
            <a:r>
              <a:rPr spc="-95" dirty="0">
                <a:solidFill>
                  <a:srgbClr val="FFF281"/>
                </a:solidFill>
              </a:rPr>
              <a:t> </a:t>
            </a:r>
            <a:r>
              <a:rPr spc="195" dirty="0">
                <a:solidFill>
                  <a:srgbClr val="FFF281"/>
                </a:solidFill>
              </a:rPr>
              <a:t>masak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</TotalTime>
  <Words>284</Words>
  <Application>Microsoft Office PowerPoint</Application>
  <PresentationFormat>Custom</PresentationFormat>
  <Paragraphs>33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Tahoma</vt:lpstr>
      <vt:lpstr>Verdana</vt:lpstr>
      <vt:lpstr>Office Theme</vt:lpstr>
      <vt:lpstr>FAKTOR-FAKTOR  LAJU REAKSI</vt:lpstr>
      <vt:lpstr>Hallo semuanya... Moga sehat yah</vt:lpstr>
      <vt:lpstr>HABIS GELAP</vt:lpstr>
      <vt:lpstr>PowerPoint Presentation</vt:lpstr>
      <vt:lpstr>Indikator pencapaian kompetensi :</vt:lpstr>
      <vt:lpstr>Perhatikan fenomena berikut:</vt:lpstr>
      <vt:lpstr>PowerPoint Presentation</vt:lpstr>
      <vt:lpstr>Semakin banyak mobil di area ini,  maka tabrakan pun semakin sering</vt:lpstr>
      <vt:lpstr>Daging di potong-potong biar cepat masak</vt:lpstr>
      <vt:lpstr>Mari saksikan video berikut</vt:lpstr>
      <vt:lpstr>MARI MENYIMPULKAN  BERSAMA......</vt:lpstr>
      <vt:lpstr>Uraian materi : Kayu api di tambah, nyala api makin besar, sehingga  suhu semakin tinggi, energi kinetik dari air semakin  besar, semakin sering terjadi tumbukan antar  partikel, membuat air lebih cepat mendidih</vt:lpstr>
      <vt:lpstr>PowerPoint Presentation</vt:lpstr>
      <vt:lpstr>PowerPoint Presentation</vt:lpstr>
      <vt:lpstr>PowerPoint Presentation</vt:lpstr>
      <vt:lpstr>PowerPoint Presentation</vt:lpstr>
      <vt:lpstr>Doa penutup...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Agenda Harian Ceria Alam</dc:title>
  <dc:creator>RAHEL KEMIT</dc:creator>
  <cp:keywords>DAEoo7IcHeQ,BAEi2zzUVMQ</cp:keywords>
  <cp:lastModifiedBy>emachines</cp:lastModifiedBy>
  <cp:revision>2</cp:revision>
  <dcterms:created xsi:type="dcterms:W3CDTF">2021-12-01T10:48:02Z</dcterms:created>
  <dcterms:modified xsi:type="dcterms:W3CDTF">2021-12-01T12:03:11Z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2021-08-31T00:00:00Z</vt:filetime>
  </property>
  <property fmtid="{D5CDD505-2E9C-101B-9397-08002B2CF9AE}" pid="3" name="Creator">
    <vt:lpwstr>Canva</vt:lpwstr>
  </property>
  <property fmtid="{D5CDD505-2E9C-101B-9397-08002B2CF9AE}" pid="4" name="LastSaved">
    <vt:filetime>2021-12-01T00:00:00Z</vt:filetime>
  </property>
</Properties>
</file>