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79" r:id="rId2"/>
    <p:sldId id="27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3D878-4BE2-4E61-9589-C57298523D7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84753-C81C-4EBD-B2CF-E07F1833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1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PERTEMUAN</a:t>
            </a:r>
            <a:r>
              <a:rPr lang="en-US" baseline="0" dirty="0" smtClean="0"/>
              <a:t> KE 3 –BILANGAN KUANTUM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84753-C81C-4EBD-B2CF-E07F183348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1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2703" y="794876"/>
            <a:ext cx="105085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PERTEMUAN KE 3 –BILANGAN KUANTUM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42660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1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36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6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0"/>
            <a:ext cx="12234929" cy="66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19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62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0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304"/>
            <a:ext cx="12453870" cy="703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23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5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54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3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2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1" y="0"/>
            <a:ext cx="11938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69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7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19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7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1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54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36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4560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</TotalTime>
  <Words>13</Words>
  <Application>Microsoft Office PowerPoint</Application>
  <PresentationFormat>Widescreen</PresentationFormat>
  <Paragraphs>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Pre_Install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2020-07-13T08:10:27Z</dcterms:created>
  <dcterms:modified xsi:type="dcterms:W3CDTF">2020-07-13T08:52:03Z</dcterms:modified>
</cp:coreProperties>
</file>