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779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968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020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76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7584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7437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69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732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6882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766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598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2D55C-2A35-4A9C-B783-803441599D88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07D0D-B9BB-4829-BDB2-22088D3901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645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7920880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86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78488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95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99288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369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092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47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13690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304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</cp:revision>
  <dcterms:created xsi:type="dcterms:W3CDTF">2021-09-22T02:05:39Z</dcterms:created>
  <dcterms:modified xsi:type="dcterms:W3CDTF">2022-05-17T11:41:44Z</dcterms:modified>
</cp:coreProperties>
</file>