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779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68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020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7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584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437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69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73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88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66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598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D55C-2A35-4A9C-B783-803441599D88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7D0D-B9BB-4829-BDB2-22088D390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645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92088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86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8488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95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9288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69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47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136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04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2021-09-22T02:05:39Z</dcterms:created>
  <dcterms:modified xsi:type="dcterms:W3CDTF">2022-05-17T11:41:44Z</dcterms:modified>
</cp:coreProperties>
</file>