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0" r:id="rId13"/>
    <p:sldId id="259" r:id="rId14"/>
    <p:sldId id="258" r:id="rId15"/>
    <p:sldId id="257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-10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18E97-36CF-49AD-9CCB-ADCC6A1D8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F7DF02-E997-4818-B122-4F38E276D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2D39D7-5F5E-4466-97C4-97E07AFA6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61407C-EF80-4930-8879-0B964387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CAC797-42FC-4AA6-BAB2-F3F10F66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936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45775D-39BA-462A-9213-7CFE8A2C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4683FC3-C2A4-41F7-932D-11B33C0ED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A0A3A1-E5A4-4E34-8242-6E43991B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9498BA-3308-495B-9DE0-27A74C59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2492C2-9690-4D60-B5A0-6BF3755A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154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767FB8C-5146-46E8-9305-2F83F6318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004253-DF74-41A6-8862-94F7EB9B5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285E9D-3186-4168-983F-BFD681FA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EF8E46-0D18-4DD1-9AE1-DCC7B99FC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662CD3-3B86-4C2E-B5A2-6DECB192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875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6F6558-C9C1-47ED-85E9-1260C0E1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DF646F-B709-4CE8-B83F-1DE43A59A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4ACC03-9E4F-4732-8968-2DDC7C7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89ECD9-6CB8-4E07-B79D-0BBF02A8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77E72A-71D6-48D7-AA3D-0756FFF9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977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66DD79-3394-458E-BAE1-50238668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209326-8A08-4A9B-81CB-001923CD0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C8D046-3447-429B-8809-90824164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969592-E8E0-4EB7-BA4D-5AC81727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439D99-7B01-4827-85EF-C8B6EA6C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735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561D9-F5C4-4A05-97F8-207FCC72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D79F2-5694-4194-945C-5F169BAEF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05656A-8D73-4FEF-902C-44E95B104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CD1D43-801E-4421-8A8F-D4D85A34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25A6B5-ED3F-4828-997B-109F299A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BBC7DA-9276-4080-B161-749653A7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87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70214F-18A5-46AD-AFBF-9CFA7D699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121941-5A6E-47B4-86E7-4A322E541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6E779F-CD59-4866-A13B-C9C6392A3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0EE233-C60C-484E-B78D-D621204A9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D0A8DD8-64F4-40B7-AE04-F182CD64E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632802C-111A-47FB-82B1-8CC4DB5E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A64496-F9A5-4892-822B-4DF70086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AD317AD-150F-4669-A192-2C086217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984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0126D1-40D0-4924-9318-A9A80514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6E2895E-C821-4B9F-A196-92815B6D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92424A-78C8-4215-85CD-F87DB17A0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2DD19BD-5470-4889-83B4-CA169A18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166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6B1E6A-8454-421B-9276-A53D6F59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EB6DD9B-F838-49E5-84D5-4BC7D7F9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9E25AA-B903-4902-A643-087F37CD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47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48180E-40A0-487E-AD5F-2559B825A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3EAFBF-5F89-421A-AE8C-02FB6089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DE5BAA-3063-446C-9466-DD49E40A2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7B2CE6-7AAC-4999-AE96-8AB6AA5B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85CF39-AB4B-477D-8CB7-11BB39A4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585F98-7903-4A42-BB6E-3EB46D42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16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6A1B5B-97BE-487B-9BA2-C3034B1F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7CDC6B2-4AA4-4298-BF08-6263DB2A3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20E8CC-0403-4C6D-B9B6-AD96EA2D0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138EC7-61FE-41F6-8CDB-636085DB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8AA674-88A6-4D94-A634-87AAF63C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4C70E2-BC56-4377-A333-79AD968A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983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FA5387-EAAD-4AEE-9E03-262BFA3E8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781380-432E-4426-AE47-2D9A12849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18D90D-8480-4851-8981-D34A8B1EF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9F12-2769-4C0C-9B9C-C264B2E56B15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EB58F6-1994-4745-AB3C-757F0DB1E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60A8AA-5BD3-4DFF-B522-DA1C97C8D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3DB21-95D2-4DAA-910E-2EB909CF6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16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74DE0-3D85-4F02-BD59-CF9C003A99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2. Pola Keruangan Kota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95E7D4F-C0D1-4C93-9CC8-62A382199E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8022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C988B7-EE7A-47CD-A351-6DA2D884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B98D4-4CE4-4E71-81EC-0BD39CF1A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625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4A9F5-45D2-48AC-A0B6-68DA63B2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085EE3-1800-4233-A06D-2738326AB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370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16B55-38FE-4E2F-9B7B-CC9F526A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209FB1-2792-4360-84B8-C536F6A24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993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664BD-68C8-4871-9C75-A0561ACC0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B1FBEF-E3E2-41DE-9C6E-56C64923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3318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04CE1-7DEA-4E5A-85C4-E3F5B03C2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A3AE24-48BA-4F27-AE26-62D1FCEF1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1712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DE6EF1-8ACB-4A6F-966D-ED1DB59D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EB3349-E4DF-44D3-94E6-0A249769A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858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B99E4-07D6-4CC8-9A0C-F2F3F704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                  PENGERTIAN KOTA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ABE4F4-84F5-4BE6-879E-BC06C1CE8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1. Kota menurut Bintarto, kesatuan jaringan kehidupan manusia</a:t>
            </a:r>
            <a:br>
              <a:rPr lang="id-ID" dirty="0"/>
            </a:br>
            <a:r>
              <a:rPr lang="id-ID" dirty="0"/>
              <a:t>yang ditandai dengan kepadatan penduduk yang tinggi dan</a:t>
            </a:r>
            <a:br>
              <a:rPr lang="id-ID" dirty="0"/>
            </a:br>
            <a:r>
              <a:rPr lang="id-ID" dirty="0"/>
              <a:t>diwarnai dengan strata sosial ekonomi heterogen serta</a:t>
            </a:r>
            <a:br>
              <a:rPr lang="id-ID" dirty="0"/>
            </a:br>
            <a:r>
              <a:rPr lang="id-ID" dirty="0"/>
              <a:t>coraknya lebih matrealistis dibandingkan dengan daerah</a:t>
            </a:r>
            <a:br>
              <a:rPr lang="id-ID" dirty="0"/>
            </a:br>
            <a:r>
              <a:rPr lang="id-ID" dirty="0"/>
              <a:t>dibelakangnya. Kota menurut Max Weber, suatu tempat yang</a:t>
            </a:r>
            <a:br>
              <a:rPr lang="id-ID" dirty="0"/>
            </a:br>
            <a:r>
              <a:rPr lang="id-ID" dirty="0"/>
              <a:t>penghuninya dapat memenuhi sebagian besar kebutuhan</a:t>
            </a:r>
            <a:br>
              <a:rPr lang="id-ID" dirty="0"/>
            </a:br>
            <a:r>
              <a:rPr lang="id-ID" dirty="0"/>
              <a:t>ekonominya dipasar lokal</a:t>
            </a:r>
          </a:p>
        </p:txBody>
      </p:sp>
    </p:spTree>
    <p:extLst>
      <p:ext uri="{BB962C8B-B14F-4D97-AF65-F5344CB8AC3E}">
        <p14:creationId xmlns:p14="http://schemas.microsoft.com/office/powerpoint/2010/main" val="46182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96725-E724-4795-A649-AA90B67A0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33591D-191D-442F-9E72-C2C656800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Kota menurut Grunfeld, permukiman dengan kepadatan</a:t>
            </a:r>
            <a:br>
              <a:rPr lang="id-ID" dirty="0"/>
            </a:br>
            <a:r>
              <a:rPr lang="id-ID" dirty="0"/>
              <a:t>penduduk yang lebih tinggi dari pada kepadatan penduduk</a:t>
            </a:r>
            <a:br>
              <a:rPr lang="id-ID" dirty="0"/>
            </a:br>
            <a:r>
              <a:rPr lang="id-ID" dirty="0"/>
              <a:t>nasional, struktur mata pencaharian nonagraris, dan sistem</a:t>
            </a:r>
            <a:br>
              <a:rPr lang="id-ID" dirty="0"/>
            </a:br>
            <a:r>
              <a:rPr lang="id-ID" dirty="0"/>
              <a:t>penggunaan yang beraneka ragam, serta ditutupi gedung-</a:t>
            </a:r>
            <a:br>
              <a:rPr lang="id-ID" dirty="0"/>
            </a:br>
            <a:r>
              <a:rPr lang="id-ID" dirty="0"/>
              <a:t>gedung tinggi yang lokasinya berdekatan.</a:t>
            </a:r>
          </a:p>
        </p:txBody>
      </p:sp>
    </p:spTree>
    <p:extLst>
      <p:ext uri="{BB962C8B-B14F-4D97-AF65-F5344CB8AC3E}">
        <p14:creationId xmlns:p14="http://schemas.microsoft.com/office/powerpoint/2010/main" val="166266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E4AB57-3BFC-426E-AF26-5CFC4BD5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D1BDBD-7114-4383-9502-526A8DEFC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Kota menurut Ilhami, suatu wilayah administratif memiliki</a:t>
            </a:r>
            <a:br>
              <a:rPr lang="id-ID" dirty="0"/>
            </a:br>
            <a:r>
              <a:rPr lang="id-ID" dirty="0"/>
              <a:t>batas-batas dengan didalamnya terdapat komponen-komponen</a:t>
            </a:r>
            <a:br>
              <a:rPr lang="id-ID" dirty="0"/>
            </a:br>
            <a:r>
              <a:rPr lang="id-ID" dirty="0"/>
              <a:t>yang meliputi penduduk dengan ukuran tertentu, sistem</a:t>
            </a:r>
            <a:br>
              <a:rPr lang="id-ID" dirty="0"/>
            </a:br>
            <a:r>
              <a:rPr lang="id-ID" dirty="0"/>
              <a:t>ekonomi, sistem sosial, sarana dan infrastuktur yang</a:t>
            </a:r>
            <a:br>
              <a:rPr lang="id-ID" dirty="0"/>
            </a:br>
            <a:r>
              <a:rPr lang="id-ID" dirty="0"/>
              <a:t>keseluruhannya menjadi satu kesatuan kelengkapan.</a:t>
            </a:r>
          </a:p>
        </p:txBody>
      </p:sp>
    </p:spTree>
    <p:extLst>
      <p:ext uri="{BB962C8B-B14F-4D97-AF65-F5344CB8AC3E}">
        <p14:creationId xmlns:p14="http://schemas.microsoft.com/office/powerpoint/2010/main" val="377755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D72B30-912E-4B38-8986-F0F48496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81725D-0E27-457C-AFAA-5AAD78EA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Kota menurut UU No 26 th 2007 tentang penataan ruang,</a:t>
            </a:r>
            <a:br>
              <a:rPr lang="id-ID" dirty="0"/>
            </a:br>
            <a:r>
              <a:rPr lang="id-ID" dirty="0"/>
              <a:t>kawasan perkotaan yang mempunyai kegiatan utama bukan</a:t>
            </a:r>
            <a:br>
              <a:rPr lang="id-ID" dirty="0"/>
            </a:br>
            <a:r>
              <a:rPr lang="id-ID" dirty="0"/>
              <a:t>pertanian dengan susunan fungsi kawasan sebagai tempat</a:t>
            </a:r>
            <a:br>
              <a:rPr lang="id-ID" dirty="0"/>
            </a:br>
            <a:r>
              <a:rPr lang="id-ID" dirty="0"/>
              <a:t>permukiman perkotaan, pemusatan dan pendistribusi pelayanan</a:t>
            </a:r>
            <a:br>
              <a:rPr lang="id-ID" dirty="0"/>
            </a:br>
            <a:r>
              <a:rPr lang="id-ID" dirty="0"/>
              <a:t>jasa pemerintah, pelayanan sosial, dan kegiatan ekonomi</a:t>
            </a:r>
          </a:p>
        </p:txBody>
      </p:sp>
    </p:spTree>
    <p:extLst>
      <p:ext uri="{BB962C8B-B14F-4D97-AF65-F5344CB8AC3E}">
        <p14:creationId xmlns:p14="http://schemas.microsoft.com/office/powerpoint/2010/main" val="403795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21CB31-10A6-49BB-B7C5-2C8B1F7E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6AAB4A-4139-4209-A4D1-13AC8D342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Kota menurut Menteri Dalam Negeri RI No 4 / 1980, suatu</a:t>
            </a:r>
            <a:br>
              <a:rPr lang="id-ID" dirty="0"/>
            </a:br>
            <a:r>
              <a:rPr lang="id-ID" dirty="0"/>
              <a:t>wilayah yang mempunyai batas administrasi wilayah,</a:t>
            </a:r>
            <a:br>
              <a:rPr lang="id-ID" dirty="0"/>
            </a:br>
            <a:r>
              <a:rPr lang="id-ID" dirty="0"/>
              <a:t>lingkungan kehidupan yang mempunyai ciri nonagraris</a:t>
            </a:r>
          </a:p>
          <a:p>
            <a:r>
              <a:rPr lang="id-ID" dirty="0"/>
              <a:t>. </a:t>
            </a:r>
            <a:br>
              <a:rPr lang="id-ID" dirty="0"/>
            </a:br>
            <a:r>
              <a:rPr lang="id-ID" dirty="0"/>
              <a:t>6. Kota menurut Nasional Urban Development Strategi (NUDS)</a:t>
            </a:r>
            <a:br>
              <a:rPr lang="id-ID" dirty="0"/>
            </a:br>
            <a:r>
              <a:rPr lang="id-ID" dirty="0"/>
              <a:t>1985, kota sebagai pusat pelayanan </a:t>
            </a:r>
            <a:r>
              <a:rPr lang="id-ID"/>
              <a:t>kegiatan produksi distribusi, dan jasa-jasa yang mendukung pertumbuhan</a:t>
            </a:r>
            <a:br>
              <a:rPr lang="id-ID"/>
            </a:br>
            <a:r>
              <a:rPr lang="id-ID"/>
              <a:t>ekonomi diwilayah sekitarnya.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810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4C8C7-AABF-4238-9252-B35017DCD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0E89BC-9A6F-4F56-A350-DA46BE0C7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97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3DFEA-5C20-40A0-B9D5-6A0DE40F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E5A433-166F-4BBA-9DAA-66BFD1D4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865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730658-D6A2-41FE-B6FC-01813606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C4388B-18DC-4067-B4F7-FE73FE92B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2889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Custom</PresentationFormat>
  <Paragraphs>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2. Pola Keruangan Kota</vt:lpstr>
      <vt:lpstr>                   PENGERTIAN KOTA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Pola Keruangan Kota</dc:title>
  <dc:creator>ACER</dc:creator>
  <cp:lastModifiedBy>acer</cp:lastModifiedBy>
  <cp:revision>1</cp:revision>
  <dcterms:created xsi:type="dcterms:W3CDTF">2021-08-13T03:51:08Z</dcterms:created>
  <dcterms:modified xsi:type="dcterms:W3CDTF">2022-05-17T09:21:22Z</dcterms:modified>
</cp:coreProperties>
</file>