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POEM II</a:t>
            </a:r>
            <a:endParaRPr lang="en-US" dirty="0"/>
          </a:p>
        </p:txBody>
      </p:sp>
      <p:sp>
        <p:nvSpPr>
          <p:cNvPr id="3" name="Subtitle 2"/>
          <p:cNvSpPr>
            <a:spLocks noGrp="1"/>
          </p:cNvSpPr>
          <p:nvPr>
            <p:ph type="subTitle" idx="1"/>
          </p:nvPr>
        </p:nvSpPr>
        <p:spPr/>
        <p:txBody>
          <a:bodyPr/>
          <a:lstStyle/>
          <a:p>
            <a:r>
              <a:rPr lang="en-US" dirty="0" smtClean="0"/>
              <a:t>BY : MISS INDAH</a:t>
            </a:r>
            <a:endParaRPr lang="en-US" dirty="0"/>
          </a:p>
        </p:txBody>
      </p:sp>
    </p:spTree>
    <p:extLst>
      <p:ext uri="{BB962C8B-B14F-4D97-AF65-F5344CB8AC3E}">
        <p14:creationId xmlns:p14="http://schemas.microsoft.com/office/powerpoint/2010/main" val="2613331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FIGURATIVE LANGUAGE</a:t>
            </a:r>
            <a:endParaRPr lang="en-US" dirty="0"/>
          </a:p>
        </p:txBody>
      </p:sp>
      <p:sp>
        <p:nvSpPr>
          <p:cNvPr id="3" name="Content Placeholder 2"/>
          <p:cNvSpPr>
            <a:spLocks noGrp="1"/>
          </p:cNvSpPr>
          <p:nvPr>
            <p:ph idx="1"/>
          </p:nvPr>
        </p:nvSpPr>
        <p:spPr>
          <a:xfrm>
            <a:off x="1163782" y="1475509"/>
            <a:ext cx="10494818" cy="5133109"/>
          </a:xfrm>
        </p:spPr>
        <p:txBody>
          <a:bodyPr>
            <a:normAutofit/>
          </a:bodyPr>
          <a:lstStyle/>
          <a:p>
            <a:pPr algn="just"/>
            <a:r>
              <a:rPr lang="en-US" sz="2400" b="1" i="1" dirty="0" smtClean="0"/>
              <a:t>3. SIMILE</a:t>
            </a:r>
            <a:r>
              <a:rPr lang="en-US" sz="2400" dirty="0" smtClean="0"/>
              <a:t> is a figure of speech that compares two different things in an interesting way. </a:t>
            </a:r>
          </a:p>
          <a:p>
            <a:pPr algn="just"/>
            <a:r>
              <a:rPr lang="en-US" sz="2400" dirty="0" smtClean="0"/>
              <a:t>Similes can be found just about anywhere from poems to song lyrics and even in everyday conversation.</a:t>
            </a:r>
          </a:p>
          <a:p>
            <a:pPr algn="just"/>
            <a:r>
              <a:rPr lang="en-US" sz="2400" dirty="0" smtClean="0"/>
              <a:t>Simile and Metaphor are often confused with one another. The main difference between a simile and metaphor is that </a:t>
            </a:r>
            <a:r>
              <a:rPr lang="en-US" sz="2400" b="1" i="1" dirty="0" smtClean="0"/>
              <a:t>a simile uses the words “like” or “as”</a:t>
            </a:r>
            <a:r>
              <a:rPr lang="en-US" sz="2400" dirty="0" smtClean="0"/>
              <a:t> to draw a </a:t>
            </a:r>
            <a:r>
              <a:rPr lang="en-US" sz="2400" dirty="0" smtClean="0"/>
              <a:t>comparison </a:t>
            </a:r>
            <a:r>
              <a:rPr lang="en-US" sz="2400" dirty="0" smtClean="0"/>
              <a:t>and </a:t>
            </a:r>
            <a:r>
              <a:rPr lang="en-US" sz="2400" b="1" i="1" dirty="0" smtClean="0"/>
              <a:t>metaphor simply states the comparison without using “like” or “as” </a:t>
            </a:r>
            <a:r>
              <a:rPr lang="en-US" sz="2400" b="1" i="1" dirty="0" smtClean="0"/>
              <a:t>. a simile says that one thing “is like” or “is as ….as” another thing. A metaphor says that one thing “is” another thing</a:t>
            </a:r>
            <a:r>
              <a:rPr lang="en-US" sz="2400" dirty="0" smtClean="0"/>
              <a:t>   </a:t>
            </a:r>
            <a:endParaRPr lang="en-US" sz="2400" dirty="0" smtClean="0"/>
          </a:p>
          <a:p>
            <a:pPr algn="just"/>
            <a:r>
              <a:rPr lang="en-US" sz="2400" dirty="0" smtClean="0"/>
              <a:t>Example : </a:t>
            </a:r>
            <a:r>
              <a:rPr lang="en-US" sz="2400" smtClean="0"/>
              <a:t>~ He </a:t>
            </a:r>
            <a:r>
              <a:rPr lang="en-US" sz="2400" dirty="0" smtClean="0"/>
              <a:t>swims like a fish (he is a good swimmer)</a:t>
            </a:r>
          </a:p>
          <a:p>
            <a:pPr marL="0" indent="0" algn="just">
              <a:buNone/>
            </a:pPr>
            <a:r>
              <a:rPr lang="en-US" sz="2400" dirty="0"/>
              <a:t>	</a:t>
            </a:r>
            <a:r>
              <a:rPr lang="en-US" sz="2400" dirty="0" smtClean="0"/>
              <a:t>           ~ His computer was a dinosaur ( his computer was very old)	</a:t>
            </a:r>
            <a:endParaRPr lang="en-US" sz="2000" dirty="0" smtClean="0"/>
          </a:p>
          <a:p>
            <a:endParaRPr lang="en-US" sz="2400" dirty="0"/>
          </a:p>
        </p:txBody>
      </p:sp>
    </p:spTree>
    <p:extLst>
      <p:ext uri="{BB962C8B-B14F-4D97-AF65-F5344CB8AC3E}">
        <p14:creationId xmlns:p14="http://schemas.microsoft.com/office/powerpoint/2010/main" val="280235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Similes in examples </a:t>
            </a:r>
            <a:endParaRPr lang="en-US" dirty="0"/>
          </a:p>
        </p:txBody>
      </p:sp>
      <p:sp>
        <p:nvSpPr>
          <p:cNvPr id="3" name="Content Placeholder 2"/>
          <p:cNvSpPr>
            <a:spLocks noGrp="1"/>
          </p:cNvSpPr>
          <p:nvPr>
            <p:ph idx="1"/>
          </p:nvPr>
        </p:nvSpPr>
        <p:spPr>
          <a:xfrm>
            <a:off x="1226127" y="1454727"/>
            <a:ext cx="9746673" cy="4412673"/>
          </a:xfrm>
        </p:spPr>
        <p:txBody>
          <a:bodyPr>
            <a:normAutofit lnSpcReduction="10000"/>
          </a:bodyPr>
          <a:lstStyle/>
          <a:p>
            <a:r>
              <a:rPr lang="en-US" sz="2400" dirty="0" smtClean="0"/>
              <a:t>Example of simile can be seen in classic literature, such as in the poem </a:t>
            </a:r>
            <a:r>
              <a:rPr lang="en-US" sz="2400" b="1" dirty="0" smtClean="0"/>
              <a:t>“A Red, Red Rose”  by Robert Burns</a:t>
            </a:r>
          </a:p>
          <a:p>
            <a:pPr marL="987552" lvl="2" indent="0">
              <a:buNone/>
            </a:pPr>
            <a:r>
              <a:rPr lang="en-US" sz="2400" dirty="0" smtClean="0"/>
              <a:t>O my love is like a red, red rose</a:t>
            </a:r>
          </a:p>
          <a:p>
            <a:pPr marL="987552" lvl="2" indent="0">
              <a:buNone/>
            </a:pPr>
            <a:r>
              <a:rPr lang="en-US" sz="2400" dirty="0" smtClean="0"/>
              <a:t>That’s newly sprung in June</a:t>
            </a:r>
          </a:p>
          <a:p>
            <a:pPr marL="987552" lvl="2" indent="0">
              <a:buNone/>
            </a:pPr>
            <a:r>
              <a:rPr lang="en-US" sz="2400" dirty="0" smtClean="0"/>
              <a:t>O my love is like the melody</a:t>
            </a:r>
          </a:p>
          <a:p>
            <a:pPr marL="987552" lvl="2" indent="0">
              <a:buNone/>
            </a:pPr>
            <a:r>
              <a:rPr lang="en-US" sz="2400" dirty="0" smtClean="0"/>
              <a:t>That’s sweetly played in tune</a:t>
            </a:r>
          </a:p>
          <a:p>
            <a:pPr algn="just"/>
            <a:r>
              <a:rPr lang="en-US" sz="2400" dirty="0" smtClean="0"/>
              <a:t>Another example can be found in Shakespeare’s Romeo and Juliet. When Romeo talks to Mercutio before the Capulet’s party, he makes the following comparison about love</a:t>
            </a:r>
          </a:p>
          <a:p>
            <a:pPr marL="0" indent="0">
              <a:buNone/>
            </a:pPr>
            <a:r>
              <a:rPr lang="en-US" sz="2400" dirty="0" smtClean="0"/>
              <a:t>	“Is love a tender thing? It is too rough, to rude, to boisterous, and it 	 pricks like thorn.”</a:t>
            </a:r>
          </a:p>
        </p:txBody>
      </p:sp>
    </p:spTree>
    <p:extLst>
      <p:ext uri="{BB962C8B-B14F-4D97-AF65-F5344CB8AC3E}">
        <p14:creationId xmlns:p14="http://schemas.microsoft.com/office/powerpoint/2010/main" val="3244582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Riddle Poem</a:t>
            </a:r>
            <a:endParaRPr lang="en-US" dirty="0"/>
          </a:p>
        </p:txBody>
      </p:sp>
      <p:sp>
        <p:nvSpPr>
          <p:cNvPr id="3" name="Content Placeholder 2"/>
          <p:cNvSpPr>
            <a:spLocks noGrp="1"/>
          </p:cNvSpPr>
          <p:nvPr>
            <p:ph idx="1"/>
          </p:nvPr>
        </p:nvSpPr>
        <p:spPr>
          <a:xfrm>
            <a:off x="1163782" y="1392382"/>
            <a:ext cx="10702636" cy="4738254"/>
          </a:xfrm>
        </p:spPr>
        <p:txBody>
          <a:bodyPr>
            <a:normAutofit fontScale="92500" lnSpcReduction="20000"/>
          </a:bodyPr>
          <a:lstStyle/>
          <a:p>
            <a:pPr algn="just"/>
            <a:r>
              <a:rPr lang="en-US" sz="2600" dirty="0" smtClean="0"/>
              <a:t>a riddle poem is a type of poem that works like a puzzle. Riddles describe something that the reader should answer by reading clues in the verses of the poem. </a:t>
            </a:r>
          </a:p>
          <a:p>
            <a:pPr algn="just"/>
            <a:r>
              <a:rPr lang="en-US" sz="2600" dirty="0" smtClean="0"/>
              <a:t>Riddle have no form set. It can be a question with a quick witty answer. They can be just a sentence that makes you have a sudden realization. There are no rules on how to structure a riddle poem. It can be funny or it can rhyme, it depends on the person writing the riddle. </a:t>
            </a:r>
          </a:p>
          <a:p>
            <a:r>
              <a:rPr lang="en-US" sz="2600" dirty="0" smtClean="0"/>
              <a:t>Examples :</a:t>
            </a:r>
          </a:p>
          <a:p>
            <a:pPr marL="530352" lvl="1" indent="0">
              <a:buNone/>
            </a:pPr>
            <a:r>
              <a:rPr lang="en-US" sz="2600" b="1" dirty="0" smtClean="0"/>
              <a:t>A loud sound of joy comes out my mouth</a:t>
            </a:r>
          </a:p>
          <a:p>
            <a:pPr marL="530352" lvl="1" indent="0">
              <a:buNone/>
            </a:pPr>
            <a:r>
              <a:rPr lang="en-US" sz="2600" b="1" dirty="0" smtClean="0"/>
              <a:t>Or a loud sound that could cause someone’s death</a:t>
            </a:r>
          </a:p>
          <a:p>
            <a:pPr marL="530352" lvl="1" indent="0">
              <a:buNone/>
            </a:pPr>
            <a:r>
              <a:rPr lang="en-US" sz="2600" b="1" dirty="0" smtClean="0"/>
              <a:t>Or a loud sound that could start a contest</a:t>
            </a:r>
          </a:p>
          <a:p>
            <a:pPr marL="530352" lvl="1" indent="0">
              <a:buNone/>
            </a:pPr>
            <a:r>
              <a:rPr lang="en-US" sz="2600" b="1" dirty="0" smtClean="0"/>
              <a:t>Or a loud sound that lays someone to rest</a:t>
            </a:r>
          </a:p>
          <a:p>
            <a:pPr marL="0" indent="0">
              <a:buNone/>
            </a:pPr>
            <a:r>
              <a:rPr lang="en-US" sz="2400" dirty="0" smtClean="0"/>
              <a:t>	(Have a try, who am I) </a:t>
            </a:r>
            <a:r>
              <a:rPr lang="en-US" dirty="0" smtClean="0"/>
              <a:t> </a:t>
            </a:r>
            <a:endParaRPr lang="en-US" dirty="0"/>
          </a:p>
        </p:txBody>
      </p:sp>
    </p:spTree>
    <p:extLst>
      <p:ext uri="{BB962C8B-B14F-4D97-AF65-F5344CB8AC3E}">
        <p14:creationId xmlns:p14="http://schemas.microsoft.com/office/powerpoint/2010/main" val="183578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71600" y="2171700"/>
            <a:ext cx="9601200" cy="4208318"/>
          </a:xfrm>
        </p:spPr>
        <p:txBody>
          <a:bodyPr/>
          <a:lstStyle/>
          <a:p>
            <a:pPr marL="530352" lvl="1" indent="0">
              <a:buNone/>
            </a:pPr>
            <a:r>
              <a:rPr lang="en-US" sz="2400" b="1" dirty="0" smtClean="0"/>
              <a:t>I have streets but no pavement,</a:t>
            </a:r>
          </a:p>
          <a:p>
            <a:pPr marL="530352" lvl="1" indent="0">
              <a:buNone/>
            </a:pPr>
            <a:r>
              <a:rPr lang="en-US" sz="2400" b="1" dirty="0" smtClean="0"/>
              <a:t>I have cities but no buildings,</a:t>
            </a:r>
          </a:p>
          <a:p>
            <a:pPr marL="530352" lvl="1" indent="0">
              <a:buNone/>
            </a:pPr>
            <a:r>
              <a:rPr lang="en-US" sz="2400" b="1" dirty="0" smtClean="0"/>
              <a:t>I have forests but no trees, </a:t>
            </a:r>
          </a:p>
          <a:p>
            <a:pPr marL="530352" lvl="1" indent="0">
              <a:buNone/>
            </a:pPr>
            <a:r>
              <a:rPr lang="en-US" sz="2400" b="1" dirty="0" smtClean="0"/>
              <a:t>I have rivers yet no water.</a:t>
            </a:r>
          </a:p>
          <a:p>
            <a:pPr marL="0" indent="0">
              <a:buNone/>
            </a:pPr>
            <a:r>
              <a:rPr lang="en-US" dirty="0" smtClean="0"/>
              <a:t>	(What am I ?)</a:t>
            </a:r>
          </a:p>
          <a:p>
            <a:pPr marL="530352" lvl="1" indent="0">
              <a:buNone/>
            </a:pPr>
            <a:r>
              <a:rPr lang="en-US" sz="2400" b="1" i="1" dirty="0" smtClean="0"/>
              <a:t>You may enter, but you may not come in,</a:t>
            </a:r>
          </a:p>
          <a:p>
            <a:pPr marL="530352" lvl="1" indent="0">
              <a:buNone/>
            </a:pPr>
            <a:r>
              <a:rPr lang="en-US" sz="2400" b="1" i="1" dirty="0" smtClean="0"/>
              <a:t>I have space, but no room,</a:t>
            </a:r>
          </a:p>
          <a:p>
            <a:pPr marL="530352" lvl="1" indent="0">
              <a:buNone/>
            </a:pPr>
            <a:r>
              <a:rPr lang="en-US" sz="2400" b="1" i="1" dirty="0" smtClean="0"/>
              <a:t>I have keys, but open no lock</a:t>
            </a:r>
          </a:p>
          <a:p>
            <a:pPr marL="0" indent="0">
              <a:buNone/>
            </a:pPr>
            <a:r>
              <a:rPr lang="en-US" dirty="0" smtClean="0"/>
              <a:t>	(What am I ?)</a:t>
            </a:r>
          </a:p>
          <a:p>
            <a:endParaRPr lang="en-US" dirty="0"/>
          </a:p>
        </p:txBody>
      </p:sp>
    </p:spTree>
    <p:extLst>
      <p:ext uri="{BB962C8B-B14F-4D97-AF65-F5344CB8AC3E}">
        <p14:creationId xmlns:p14="http://schemas.microsoft.com/office/powerpoint/2010/main" val="607521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br>
              <a:rPr lang="en-US" dirty="0" smtClean="0"/>
            </a:br>
            <a:endParaRPr lang="en-US" dirty="0"/>
          </a:p>
        </p:txBody>
      </p:sp>
      <p:sp>
        <p:nvSpPr>
          <p:cNvPr id="3" name="Content Placeholder 2"/>
          <p:cNvSpPr>
            <a:spLocks noGrp="1"/>
          </p:cNvSpPr>
          <p:nvPr>
            <p:ph idx="1"/>
          </p:nvPr>
        </p:nvSpPr>
        <p:spPr>
          <a:xfrm>
            <a:off x="1184563" y="1537855"/>
            <a:ext cx="10328563" cy="4329545"/>
          </a:xfrm>
        </p:spPr>
        <p:txBody>
          <a:bodyPr>
            <a:normAutofit/>
          </a:bodyPr>
          <a:lstStyle/>
          <a:p>
            <a:pPr algn="just"/>
            <a:r>
              <a:rPr lang="en-US" sz="2400" dirty="0" smtClean="0"/>
              <a:t>In making a poem, you need to know first why you writing a poem and what do you want it to say. The purpose of your poem can indicate what form or style it should use, how long or short it should be, and the types of language you use. The most important thing, you should know what your poem is about, for instance whether it is about emotion, person, place, feeling, object, animal, etc. And don’t forget to choose the correct and good figurative language that makes your poem looks wonderful  </a:t>
            </a:r>
            <a:endParaRPr lang="en-US" sz="2400" dirty="0"/>
          </a:p>
        </p:txBody>
      </p:sp>
    </p:spTree>
    <p:extLst>
      <p:ext uri="{BB962C8B-B14F-4D97-AF65-F5344CB8AC3E}">
        <p14:creationId xmlns:p14="http://schemas.microsoft.com/office/powerpoint/2010/main" val="74906865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TM10001105[[fn=Crop]]</Template>
  <TotalTime>131</TotalTime>
  <Words>493</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Franklin Gothic Book</vt:lpstr>
      <vt:lpstr>Crop</vt:lpstr>
      <vt:lpstr>POEM II</vt:lpstr>
      <vt:lpstr>FIGURATIVE LANGUAGE</vt:lpstr>
      <vt:lpstr>Similes in examples </vt:lpstr>
      <vt:lpstr>Riddle Poem</vt:lpstr>
      <vt:lpstr>PowerPoint Presentation</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POEM II</dc:title>
  <dc:creator>Lenovo</dc:creator>
  <cp:lastModifiedBy>Lenovo</cp:lastModifiedBy>
  <cp:revision>15</cp:revision>
  <dcterms:created xsi:type="dcterms:W3CDTF">2020-10-04T16:51:47Z</dcterms:created>
  <dcterms:modified xsi:type="dcterms:W3CDTF">2020-10-05T23:58:48Z</dcterms:modified>
</cp:coreProperties>
</file>