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DFF08F-DC6B-4601-B491-B0F83F6DD2DA}" type="datetimeFigureOut">
              <a:rPr lang="en-US" smtClean="0"/>
              <a:t>10/1/2020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19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597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7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73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025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261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14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179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8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10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3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886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26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1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1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2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683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FF08F-DC6B-4601-B491-B0F83F6DD2DA}" type="datetimeFigureOut">
              <a:rPr lang="en-US" smtClean="0"/>
              <a:pPr/>
              <a:t>10/1/2020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627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POEM</a:t>
            </a:r>
            <a:endParaRPr lang="en-US" dirty="0"/>
          </a:p>
        </p:txBody>
      </p:sp>
      <p:sp>
        <p:nvSpPr>
          <p:cNvPr id="3" name="Subtitle 2"/>
          <p:cNvSpPr>
            <a:spLocks noGrp="1"/>
          </p:cNvSpPr>
          <p:nvPr>
            <p:ph type="subTitle" idx="1"/>
          </p:nvPr>
        </p:nvSpPr>
        <p:spPr/>
        <p:txBody>
          <a:bodyPr/>
          <a:lstStyle/>
          <a:p>
            <a:r>
              <a:rPr lang="en-US" dirty="0" smtClean="0"/>
              <a:t>BY : MISS INDAH</a:t>
            </a:r>
            <a:endParaRPr lang="en-US" dirty="0"/>
          </a:p>
        </p:txBody>
      </p:sp>
    </p:spTree>
    <p:extLst>
      <p:ext uri="{BB962C8B-B14F-4D97-AF65-F5344CB8AC3E}">
        <p14:creationId xmlns:p14="http://schemas.microsoft.com/office/powerpoint/2010/main" val="158954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b="1" dirty="0" smtClean="0"/>
              <a:t>Poem</a:t>
            </a:r>
            <a:r>
              <a:rPr lang="en-US" dirty="0" smtClean="0"/>
              <a:t> is a verbal composition designed to convey experiences, ideas, or emotions in a vivid and imaginative way, characterized by the use of language chosen for its sound and suggestive power and by the use of literary techniques such as meter, metaphor and rhyme   </a:t>
            </a:r>
          </a:p>
          <a:p>
            <a:r>
              <a:rPr lang="en-US" dirty="0" smtClean="0"/>
              <a:t>A person who writes a poem is called a </a:t>
            </a:r>
            <a:r>
              <a:rPr lang="en-US" b="1" dirty="0" smtClean="0"/>
              <a:t>poet. </a:t>
            </a:r>
            <a:endParaRPr lang="en-US" b="1" dirty="0"/>
          </a:p>
        </p:txBody>
      </p:sp>
    </p:spTree>
    <p:extLst>
      <p:ext uri="{BB962C8B-B14F-4D97-AF65-F5344CB8AC3E}">
        <p14:creationId xmlns:p14="http://schemas.microsoft.com/office/powerpoint/2010/main" val="49502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FIGURATIVE LANGUAGE</a:t>
            </a:r>
            <a:endParaRPr lang="en-US" dirty="0"/>
          </a:p>
        </p:txBody>
      </p:sp>
      <p:sp>
        <p:nvSpPr>
          <p:cNvPr id="3" name="Content Placeholder 2"/>
          <p:cNvSpPr>
            <a:spLocks noGrp="1"/>
          </p:cNvSpPr>
          <p:nvPr>
            <p:ph idx="1"/>
          </p:nvPr>
        </p:nvSpPr>
        <p:spPr/>
        <p:txBody>
          <a:bodyPr/>
          <a:lstStyle/>
          <a:p>
            <a:r>
              <a:rPr lang="en-US" dirty="0" smtClean="0"/>
              <a:t>Figurative language is the use of words in an unusual or imaginative manner.</a:t>
            </a:r>
          </a:p>
          <a:p>
            <a:r>
              <a:rPr lang="en-US" dirty="0" smtClean="0"/>
              <a:t>It is one of the important elements in making a poem. </a:t>
            </a:r>
          </a:p>
          <a:p>
            <a:r>
              <a:rPr lang="en-US" dirty="0" smtClean="0"/>
              <a:t>The primary function of figurative language is to force readers to imagine what a writer wants to express. Figurative language is not meant to convey literal meanings, and it often compares one concept to another in order to make the first concept easier to understand.</a:t>
            </a:r>
          </a:p>
          <a:p>
            <a:r>
              <a:rPr lang="en-US" dirty="0" smtClean="0"/>
              <a:t>The ways of making language figurative are called figures of speech</a:t>
            </a:r>
            <a:endParaRPr lang="en-US" dirty="0"/>
          </a:p>
        </p:txBody>
      </p:sp>
    </p:spTree>
    <p:extLst>
      <p:ext uri="{BB962C8B-B14F-4D97-AF65-F5344CB8AC3E}">
        <p14:creationId xmlns:p14="http://schemas.microsoft.com/office/powerpoint/2010/main" val="248308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KINDS OF FIGURATIVE LANGUAGE </a:t>
            </a:r>
            <a:endParaRPr lang="en-US" dirty="0"/>
          </a:p>
        </p:txBody>
      </p:sp>
      <p:sp>
        <p:nvSpPr>
          <p:cNvPr id="3" name="Content Placeholder 2"/>
          <p:cNvSpPr>
            <a:spLocks noGrp="1"/>
          </p:cNvSpPr>
          <p:nvPr>
            <p:ph idx="1"/>
          </p:nvPr>
        </p:nvSpPr>
        <p:spPr>
          <a:xfrm>
            <a:off x="836022" y="2416629"/>
            <a:ext cx="10502538" cy="3644537"/>
          </a:xfrm>
        </p:spPr>
        <p:txBody>
          <a:bodyPr>
            <a:normAutofit fontScale="92500" lnSpcReduction="10000"/>
          </a:bodyPr>
          <a:lstStyle/>
          <a:p>
            <a:r>
              <a:rPr lang="en-US" dirty="0" smtClean="0"/>
              <a:t>1. Personification</a:t>
            </a:r>
          </a:p>
          <a:p>
            <a:r>
              <a:rPr lang="en-US" dirty="0" smtClean="0"/>
              <a:t>2. Metaphor</a:t>
            </a:r>
          </a:p>
          <a:p>
            <a:r>
              <a:rPr lang="en-US" dirty="0" smtClean="0"/>
              <a:t>3. Simile</a:t>
            </a:r>
          </a:p>
          <a:p>
            <a:r>
              <a:rPr lang="en-US" dirty="0" smtClean="0"/>
              <a:t>4. Hyperbole</a:t>
            </a:r>
          </a:p>
          <a:p>
            <a:r>
              <a:rPr lang="en-US" dirty="0" smtClean="0"/>
              <a:t>5. Synecdoche</a:t>
            </a:r>
          </a:p>
          <a:p>
            <a:r>
              <a:rPr lang="en-US" dirty="0" smtClean="0"/>
              <a:t>6. Onomatopoeia</a:t>
            </a:r>
          </a:p>
          <a:p>
            <a:pPr marL="0" indent="0">
              <a:buNone/>
            </a:pPr>
            <a:r>
              <a:rPr lang="en-US" dirty="0" smtClean="0"/>
              <a:t>But for this grade we only discuss personification, metaphor, simile.</a:t>
            </a:r>
          </a:p>
          <a:p>
            <a:pPr marL="0" indent="0">
              <a:buNone/>
            </a:pPr>
            <a:r>
              <a:rPr lang="en-US" dirty="0" smtClean="0"/>
              <a:t>For today, we only learn about personification and metaphor. </a:t>
            </a:r>
          </a:p>
          <a:p>
            <a:endParaRPr lang="en-US" dirty="0"/>
          </a:p>
        </p:txBody>
      </p:sp>
    </p:spTree>
    <p:extLst>
      <p:ext uri="{BB962C8B-B14F-4D97-AF65-F5344CB8AC3E}">
        <p14:creationId xmlns:p14="http://schemas.microsoft.com/office/powerpoint/2010/main" val="188272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Personification is a figure of speech that gives human forms, powers, or feelings to animals, objects or ideas. It makes things appear like a person.</a:t>
            </a:r>
          </a:p>
          <a:p>
            <a:pPr marL="0" indent="0">
              <a:buNone/>
            </a:pPr>
            <a:r>
              <a:rPr lang="en-US" dirty="0" smtClean="0"/>
              <a:t>Examples :</a:t>
            </a:r>
          </a:p>
          <a:p>
            <a:r>
              <a:rPr lang="en-US" dirty="0" smtClean="0"/>
              <a:t>The sun greeted me when I woke up in the morning. ( the sun is non-human object but has been given human characteristics since greetings can only be performed by living creatures)</a:t>
            </a:r>
          </a:p>
          <a:p>
            <a:r>
              <a:rPr lang="en-US" dirty="0" smtClean="0"/>
              <a:t>April is the cruelest month of the year. ( cruelest is not a character of April, April is not alive, it is a name of month</a:t>
            </a:r>
          </a:p>
          <a:p>
            <a:r>
              <a:rPr lang="en-US" dirty="0" smtClean="0"/>
              <a:t>The car stopped with a groaning complaint. ( a car can’t complaint with a groaning sound) </a:t>
            </a:r>
            <a:endParaRPr lang="en-US" dirty="0"/>
          </a:p>
        </p:txBody>
      </p:sp>
    </p:spTree>
    <p:extLst>
      <p:ext uri="{BB962C8B-B14F-4D97-AF65-F5344CB8AC3E}">
        <p14:creationId xmlns:p14="http://schemas.microsoft.com/office/powerpoint/2010/main" val="29224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idx="1"/>
          </p:nvPr>
        </p:nvSpPr>
        <p:spPr>
          <a:xfrm>
            <a:off x="966651" y="2429691"/>
            <a:ext cx="10267406" cy="3446177"/>
          </a:xfrm>
        </p:spPr>
        <p:txBody>
          <a:bodyPr/>
          <a:lstStyle/>
          <a:p>
            <a:r>
              <a:rPr lang="en-US" dirty="0" smtClean="0"/>
              <a:t>Metaphor is a statement that compares two things that are not alike. Such statements only make sense when the reader understands the connection between the two things being compared.</a:t>
            </a:r>
          </a:p>
          <a:p>
            <a:r>
              <a:rPr lang="en-US" dirty="0" smtClean="0"/>
              <a:t>Examples : </a:t>
            </a:r>
          </a:p>
          <a:p>
            <a:r>
              <a:rPr lang="en-US" dirty="0" smtClean="0"/>
              <a:t>Chaos is a friend of the legislator</a:t>
            </a:r>
          </a:p>
          <a:p>
            <a:r>
              <a:rPr lang="en-US" dirty="0" smtClean="0"/>
              <a:t>The warrior has a heart of stone</a:t>
            </a:r>
          </a:p>
          <a:p>
            <a:r>
              <a:rPr lang="en-US" dirty="0" smtClean="0"/>
              <a:t>Baby, you are my sunshine </a:t>
            </a:r>
            <a:endParaRPr lang="en-US" dirty="0"/>
          </a:p>
        </p:txBody>
      </p:sp>
    </p:spTree>
    <p:extLst>
      <p:ext uri="{BB962C8B-B14F-4D97-AF65-F5344CB8AC3E}">
        <p14:creationId xmlns:p14="http://schemas.microsoft.com/office/powerpoint/2010/main" val="251473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Poem</a:t>
            </a:r>
            <a:endParaRPr lang="en-US" dirty="0"/>
          </a:p>
        </p:txBody>
      </p:sp>
      <p:sp>
        <p:nvSpPr>
          <p:cNvPr id="3" name="Content Placeholder 2"/>
          <p:cNvSpPr>
            <a:spLocks noGrp="1"/>
          </p:cNvSpPr>
          <p:nvPr>
            <p:ph idx="1"/>
          </p:nvPr>
        </p:nvSpPr>
        <p:spPr>
          <a:xfrm>
            <a:off x="1295402" y="2416629"/>
            <a:ext cx="9601194" cy="3459239"/>
          </a:xfrm>
        </p:spPr>
        <p:txBody>
          <a:bodyPr>
            <a:normAutofit fontScale="70000" lnSpcReduction="20000"/>
          </a:bodyPr>
          <a:lstStyle/>
          <a:p>
            <a:pPr marL="0" indent="0">
              <a:buNone/>
            </a:pPr>
            <a:r>
              <a:rPr lang="en-US" dirty="0" smtClean="0"/>
              <a:t>									Star </a:t>
            </a:r>
          </a:p>
          <a:p>
            <a:pPr marL="0" indent="0">
              <a:buNone/>
            </a:pPr>
            <a:r>
              <a:rPr lang="en-US" dirty="0" smtClean="0"/>
              <a:t>The star wink to me</a:t>
            </a:r>
          </a:p>
          <a:p>
            <a:pPr marL="0" indent="0">
              <a:buNone/>
            </a:pPr>
            <a:r>
              <a:rPr lang="en-US" dirty="0" smtClean="0"/>
              <a:t>He invited me to chat</a:t>
            </a:r>
          </a:p>
          <a:p>
            <a:pPr marL="0" indent="0">
              <a:buNone/>
            </a:pPr>
            <a:r>
              <a:rPr lang="en-US" dirty="0" smtClean="0"/>
              <a:t>He always accompany me </a:t>
            </a:r>
          </a:p>
          <a:p>
            <a:pPr marL="0" indent="0">
              <a:buNone/>
            </a:pPr>
            <a:r>
              <a:rPr lang="en-US" dirty="0" smtClean="0"/>
              <a:t>Although we have long distance</a:t>
            </a:r>
          </a:p>
          <a:p>
            <a:pPr marL="0" indent="0">
              <a:buNone/>
            </a:pPr>
            <a:r>
              <a:rPr lang="en-US" dirty="0"/>
              <a:t>	</a:t>
            </a:r>
            <a:r>
              <a:rPr lang="en-US" dirty="0" smtClean="0"/>
              <a:t>	but sometimes cloud separates us</a:t>
            </a:r>
          </a:p>
          <a:p>
            <a:pPr marL="0" indent="0">
              <a:buNone/>
            </a:pPr>
            <a:r>
              <a:rPr lang="en-US" dirty="0"/>
              <a:t>	</a:t>
            </a:r>
            <a:r>
              <a:rPr lang="en-US" dirty="0" smtClean="0"/>
              <a:t>	makes me feel lonely</a:t>
            </a:r>
          </a:p>
          <a:p>
            <a:pPr marL="0" indent="0">
              <a:buNone/>
            </a:pPr>
            <a:r>
              <a:rPr lang="en-US" dirty="0" smtClean="0"/>
              <a:t>The anxiety comes</a:t>
            </a:r>
          </a:p>
          <a:p>
            <a:pPr marL="0" indent="0">
              <a:buNone/>
            </a:pPr>
            <a:r>
              <a:rPr lang="en-US" dirty="0" smtClean="0"/>
              <a:t>But he never leaves me alone</a:t>
            </a:r>
          </a:p>
          <a:p>
            <a:pPr marL="0" indent="0">
              <a:buNone/>
            </a:pPr>
            <a:r>
              <a:rPr lang="en-US" dirty="0" smtClean="0"/>
              <a:t>The short poem above uses personification. From up to button, the writer makes non human acts like a human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987628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175</TotalTime>
  <Words>369</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POEM</vt:lpstr>
      <vt:lpstr>DEFINITION</vt:lpstr>
      <vt:lpstr>FIGURATIVE LANGUAGE</vt:lpstr>
      <vt:lpstr>THE KINDS OF FIGURATIVE LANGUAGE </vt:lpstr>
      <vt:lpstr>PERSONIFICATION</vt:lpstr>
      <vt:lpstr>METAPHOR</vt:lpstr>
      <vt:lpstr>The Poem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dc:title>
  <dc:creator>Lenovo</dc:creator>
  <cp:lastModifiedBy>Lenovo</cp:lastModifiedBy>
  <cp:revision>16</cp:revision>
  <dcterms:created xsi:type="dcterms:W3CDTF">2020-10-01T04:00:06Z</dcterms:created>
  <dcterms:modified xsi:type="dcterms:W3CDTF">2020-10-01T06:55:40Z</dcterms:modified>
</cp:coreProperties>
</file>