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A50F6-7902-4DED-B6C3-EF8C40B0656E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1CD1C-A172-4CAA-A43A-4A94310A9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47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A50F6-7902-4DED-B6C3-EF8C40B0656E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1CD1C-A172-4CAA-A43A-4A94310A9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1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A50F6-7902-4DED-B6C3-EF8C40B0656E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1CD1C-A172-4CAA-A43A-4A94310A9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4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A50F6-7902-4DED-B6C3-EF8C40B0656E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1CD1C-A172-4CAA-A43A-4A94310A9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91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A50F6-7902-4DED-B6C3-EF8C40B0656E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1CD1C-A172-4CAA-A43A-4A94310A9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673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A50F6-7902-4DED-B6C3-EF8C40B0656E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1CD1C-A172-4CAA-A43A-4A94310A9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90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A50F6-7902-4DED-B6C3-EF8C40B0656E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1CD1C-A172-4CAA-A43A-4A94310A9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27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A50F6-7902-4DED-B6C3-EF8C40B0656E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1CD1C-A172-4CAA-A43A-4A94310A9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885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A50F6-7902-4DED-B6C3-EF8C40B0656E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1CD1C-A172-4CAA-A43A-4A94310A9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125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A50F6-7902-4DED-B6C3-EF8C40B0656E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1CD1C-A172-4CAA-A43A-4A94310A9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8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A50F6-7902-4DED-B6C3-EF8C40B0656E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1CD1C-A172-4CAA-A43A-4A94310A9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79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A50F6-7902-4DED-B6C3-EF8C40B0656E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1CD1C-A172-4CAA-A43A-4A94310A9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918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PERTUNJUKAN MUSIK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973" y="1752600"/>
            <a:ext cx="7589431" cy="4190999"/>
          </a:xfrm>
        </p:spPr>
      </p:pic>
    </p:spTree>
    <p:extLst>
      <p:ext uri="{BB962C8B-B14F-4D97-AF65-F5344CB8AC3E}">
        <p14:creationId xmlns:p14="http://schemas.microsoft.com/office/powerpoint/2010/main" val="246570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 </a:t>
            </a:r>
            <a:r>
              <a:rPr lang="en-US" b="1" dirty="0" err="1"/>
              <a:t>Pengertian</a:t>
            </a:r>
            <a:r>
              <a:rPr lang="en-US" b="1" dirty="0"/>
              <a:t> </a:t>
            </a:r>
            <a:r>
              <a:rPr lang="en-US" b="1" dirty="0" err="1"/>
              <a:t>Pertunjukan</a:t>
            </a:r>
            <a:r>
              <a:rPr lang="en-US" b="1" dirty="0"/>
              <a:t> </a:t>
            </a:r>
            <a:r>
              <a:rPr lang="en-US" b="1" dirty="0" err="1"/>
              <a:t>Musik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Pertunjukan</a:t>
            </a:r>
            <a:r>
              <a:rPr lang="en-US" dirty="0"/>
              <a:t> </a:t>
            </a:r>
            <a:r>
              <a:rPr lang="en-US" dirty="0" err="1"/>
              <a:t>seni</a:t>
            </a:r>
            <a:r>
              <a:rPr lang="en-US" dirty="0"/>
              <a:t> </a:t>
            </a:r>
            <a:r>
              <a:rPr lang="en-US" b="1" dirty="0" err="1"/>
              <a:t>musik</a:t>
            </a:r>
            <a:r>
              <a:rPr lang="en-US" dirty="0"/>
              <a:t> 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mengungkapkan</a:t>
            </a:r>
            <a:r>
              <a:rPr lang="en-US" dirty="0"/>
              <a:t> </a:t>
            </a:r>
            <a:r>
              <a:rPr lang="en-US" dirty="0" err="1"/>
              <a:t>perasaan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komposisi</a:t>
            </a:r>
            <a:r>
              <a:rPr lang="en-US" dirty="0"/>
              <a:t> </a:t>
            </a:r>
            <a:r>
              <a:rPr lang="en-US" dirty="0" err="1"/>
              <a:t>keindahan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harmonisasi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 </a:t>
            </a:r>
            <a:r>
              <a:rPr lang="en-US" b="1" dirty="0" err="1"/>
              <a:t>musik</a:t>
            </a:r>
            <a:r>
              <a:rPr lang="en-US" dirty="0"/>
              <a:t> yang </a:t>
            </a:r>
            <a:r>
              <a:rPr lang="en-US" dirty="0" err="1"/>
              <a:t>diciptakan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pencipta</a:t>
            </a:r>
            <a:r>
              <a:rPr lang="en-US" dirty="0"/>
              <a:t> </a:t>
            </a:r>
            <a:r>
              <a:rPr lang="en-US" b="1" dirty="0" err="1"/>
              <a:t>lagu</a:t>
            </a:r>
            <a:r>
              <a:rPr lang="en-US" dirty="0"/>
              <a:t> 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memuaskan</a:t>
            </a:r>
            <a:r>
              <a:rPr lang="en-US" dirty="0"/>
              <a:t> </a:t>
            </a:r>
            <a:r>
              <a:rPr lang="en-US" dirty="0" err="1"/>
              <a:t>selera</a:t>
            </a:r>
            <a:r>
              <a:rPr lang="en-US" dirty="0"/>
              <a:t> </a:t>
            </a:r>
            <a:r>
              <a:rPr lang="en-US" dirty="0" err="1"/>
              <a:t>populer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9922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Teknik</a:t>
            </a:r>
            <a:r>
              <a:rPr lang="en-US" b="1" dirty="0"/>
              <a:t> </a:t>
            </a:r>
            <a:r>
              <a:rPr lang="en-US" b="1" dirty="0" err="1" smtClean="0"/>
              <a:t>Pertunjukan</a:t>
            </a:r>
            <a:r>
              <a:rPr lang="en-US" b="1" dirty="0" smtClean="0"/>
              <a:t> </a:t>
            </a:r>
            <a:r>
              <a:rPr lang="en-US" b="1" dirty="0" err="1" smtClean="0"/>
              <a:t>Musik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Karya musik yang akan dimainkan.</a:t>
            </a:r>
          </a:p>
          <a:p>
            <a:r>
              <a:rPr lang="sv-SE" dirty="0"/>
              <a:t>Penempatan pemain di atas panggung (</a:t>
            </a:r>
            <a:r>
              <a:rPr lang="sv-SE" i="1" dirty="0"/>
              <a:t>blocking</a:t>
            </a:r>
            <a:r>
              <a:rPr lang="sv-SE" dirty="0"/>
              <a:t>).</a:t>
            </a:r>
          </a:p>
          <a:p>
            <a:r>
              <a:rPr lang="sv-SE" dirty="0"/>
              <a:t>Aspek psikologis para pemain selama pertunjukan.</a:t>
            </a:r>
          </a:p>
          <a:p>
            <a:r>
              <a:rPr lang="sv-SE" dirty="0"/>
              <a:t>Penguasa permainan musik dan latihan.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356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Prosedur</a:t>
            </a:r>
            <a:r>
              <a:rPr lang="en-US" b="1" dirty="0"/>
              <a:t> </a:t>
            </a:r>
            <a:r>
              <a:rPr lang="en-US" b="1" dirty="0" err="1"/>
              <a:t>Pertunjukan</a:t>
            </a:r>
            <a:r>
              <a:rPr lang="en-US" b="1" dirty="0"/>
              <a:t> </a:t>
            </a:r>
            <a:r>
              <a:rPr lang="en-US" b="1" dirty="0" err="1"/>
              <a:t>Musik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Menyusun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Pergelaran</a:t>
            </a:r>
            <a:r>
              <a:rPr lang="en-US" dirty="0"/>
              <a:t>.</a:t>
            </a:r>
          </a:p>
          <a:p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Tema</a:t>
            </a:r>
            <a:r>
              <a:rPr lang="en-US" dirty="0"/>
              <a:t> </a:t>
            </a:r>
            <a:r>
              <a:rPr lang="en-US" dirty="0" err="1"/>
              <a:t>Pergelaran</a:t>
            </a:r>
            <a:r>
              <a:rPr lang="en-US" dirty="0"/>
              <a:t>.</a:t>
            </a:r>
          </a:p>
          <a:p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 </a:t>
            </a:r>
            <a:r>
              <a:rPr lang="en-US" b="1" dirty="0" err="1"/>
              <a:t>Musik</a:t>
            </a:r>
            <a:r>
              <a:rPr lang="en-US" dirty="0"/>
              <a:t> yang </a:t>
            </a:r>
            <a:r>
              <a:rPr lang="en-US" dirty="0" err="1"/>
              <a:t>Dipergelarkan</a:t>
            </a:r>
            <a:r>
              <a:rPr lang="en-US" dirty="0"/>
              <a:t>.</a:t>
            </a:r>
          </a:p>
          <a:p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Dana.</a:t>
            </a:r>
          </a:p>
          <a:p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Pergelaran</a:t>
            </a:r>
            <a:r>
              <a:rPr lang="en-US" dirty="0"/>
              <a:t>.</a:t>
            </a:r>
          </a:p>
          <a:p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Penonton</a:t>
            </a:r>
            <a:r>
              <a:rPr lang="en-US" dirty="0"/>
              <a:t>.</a:t>
            </a:r>
          </a:p>
          <a:p>
            <a:r>
              <a:rPr lang="en-US" dirty="0" err="1"/>
              <a:t>Penataan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Pergelaran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264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Tujuan</a:t>
            </a:r>
            <a:r>
              <a:rPr lang="en-US" b="1" dirty="0" smtClean="0"/>
              <a:t> </a:t>
            </a:r>
            <a:r>
              <a:rPr lang="en-US" b="1" dirty="0" err="1"/>
              <a:t>pertunjukan</a:t>
            </a:r>
            <a:r>
              <a:rPr lang="en-US" b="1" dirty="0"/>
              <a:t> </a:t>
            </a:r>
            <a:r>
              <a:rPr lang="en-US" b="1" dirty="0" err="1"/>
              <a:t>musik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Menghibur</a:t>
            </a:r>
            <a:r>
              <a:rPr lang="en-US" dirty="0"/>
              <a:t> audience (</a:t>
            </a:r>
            <a:r>
              <a:rPr lang="en-US" dirty="0" err="1"/>
              <a:t>pendengar</a:t>
            </a:r>
            <a:r>
              <a:rPr lang="en-US" dirty="0"/>
              <a:t>) .</a:t>
            </a:r>
          </a:p>
          <a:p>
            <a:r>
              <a:rPr lang="en-US" dirty="0" err="1"/>
              <a:t>Meramaikan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.</a:t>
            </a:r>
          </a:p>
          <a:p>
            <a:r>
              <a:rPr lang="en-US" dirty="0" err="1"/>
              <a:t>Peluang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band yang </a:t>
            </a:r>
            <a:r>
              <a:rPr lang="en-US" dirty="0" err="1"/>
              <a:t>diundangnya</a:t>
            </a:r>
            <a:r>
              <a:rPr lang="en-US" dirty="0"/>
              <a:t>.</a:t>
            </a:r>
          </a:p>
          <a:p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bakat</a:t>
            </a:r>
            <a:r>
              <a:rPr lang="en-US" dirty="0"/>
              <a:t> </a:t>
            </a:r>
            <a:r>
              <a:rPr lang="en-US" dirty="0" err="1"/>
              <a:t>musisi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di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musik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707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Fungsi</a:t>
            </a:r>
            <a:r>
              <a:rPr lang="en-US" b="1" dirty="0"/>
              <a:t> </a:t>
            </a:r>
            <a:r>
              <a:rPr lang="en-US" b="1" dirty="0" err="1"/>
              <a:t>Pertunjukan</a:t>
            </a:r>
            <a:r>
              <a:rPr lang="en-US" b="1" dirty="0"/>
              <a:t> </a:t>
            </a:r>
            <a:r>
              <a:rPr lang="en-US" b="1" dirty="0" err="1"/>
              <a:t>Musik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Sebagai</a:t>
            </a:r>
            <a:r>
              <a:rPr lang="en-US" dirty="0"/>
              <a:t> media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bakat</a:t>
            </a:r>
            <a:r>
              <a:rPr lang="en-US" dirty="0"/>
              <a:t>.</a:t>
            </a:r>
          </a:p>
          <a:p>
            <a:r>
              <a:rPr lang="en-US" dirty="0" err="1"/>
              <a:t>Sebagai</a:t>
            </a:r>
            <a:r>
              <a:rPr lang="en-US" dirty="0"/>
              <a:t> media </a:t>
            </a:r>
            <a:r>
              <a:rPr lang="en-US" dirty="0" err="1"/>
              <a:t>komunikasi</a:t>
            </a:r>
            <a:endParaRPr lang="en-US" dirty="0"/>
          </a:p>
          <a:p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ekspresi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.</a:t>
            </a:r>
          </a:p>
          <a:p>
            <a:r>
              <a:rPr lang="en-US" dirty="0" err="1"/>
              <a:t>Sebagai</a:t>
            </a:r>
            <a:r>
              <a:rPr lang="en-US" dirty="0"/>
              <a:t> Media </a:t>
            </a:r>
            <a:r>
              <a:rPr lang="en-US" dirty="0" err="1"/>
              <a:t>apresiasi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549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93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PERTUNJUKAN MUSIK</vt:lpstr>
      <vt:lpstr> Pengertian Pertunjukan Musik</vt:lpstr>
      <vt:lpstr>Teknik Pertunjukan Musik</vt:lpstr>
      <vt:lpstr>Prosedur Pertunjukan Musik</vt:lpstr>
      <vt:lpstr>Tujuan pertunjukan musik</vt:lpstr>
      <vt:lpstr>Fungsi Pertunjukan Musik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PERTUNJUKAN MUSIK</dc:title>
  <dc:creator>asus</dc:creator>
  <cp:lastModifiedBy>asus</cp:lastModifiedBy>
  <cp:revision>2</cp:revision>
  <dcterms:created xsi:type="dcterms:W3CDTF">2021-01-23T07:26:03Z</dcterms:created>
  <dcterms:modified xsi:type="dcterms:W3CDTF">2021-01-23T07:42:00Z</dcterms:modified>
</cp:coreProperties>
</file>