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5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76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73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00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01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83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52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92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8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44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CAFC1-2AEF-4EB6-B403-B3438B8E653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AC0D160-1239-4A94-A32B-07B957DC4A1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78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85CF7-3DD2-4F04-96D4-672813723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7354957" cy="2306637"/>
          </a:xfrm>
        </p:spPr>
        <p:txBody>
          <a:bodyPr>
            <a:normAutofit/>
          </a:bodyPr>
          <a:lstStyle/>
          <a:p>
            <a:r>
              <a:rPr lang="en-US" sz="3600" b="1" dirty="0"/>
              <a:t>PERAN GEREJA DALAM HAM DAN DEMOKRASI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2B832-BC9D-4F2E-9C94-57D40AD49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1026"/>
            <a:ext cx="6864626" cy="526774"/>
          </a:xfrm>
        </p:spPr>
        <p:txBody>
          <a:bodyPr/>
          <a:lstStyle/>
          <a:p>
            <a:r>
              <a:rPr lang="en-US" dirty="0"/>
              <a:t>BY. NOSITA BR TARIGAN, M.PD.K </a:t>
            </a:r>
          </a:p>
        </p:txBody>
      </p:sp>
    </p:spTree>
    <p:extLst>
      <p:ext uri="{BB962C8B-B14F-4D97-AF65-F5344CB8AC3E}">
        <p14:creationId xmlns:p14="http://schemas.microsoft.com/office/powerpoint/2010/main" val="70497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4F4B5-C6E5-4AA4-BC25-B77AFC85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7" y="331304"/>
            <a:ext cx="9515060" cy="577794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u="sng" dirty="0" err="1">
                <a:solidFill>
                  <a:srgbClr val="FF0000"/>
                </a:solidFill>
              </a:rPr>
              <a:t>Gereja</a:t>
            </a:r>
            <a:r>
              <a:rPr lang="en-US" sz="5900" u="sng" dirty="0">
                <a:solidFill>
                  <a:srgbClr val="FF0000"/>
                </a:solidFill>
              </a:rPr>
              <a:t>, </a:t>
            </a:r>
            <a:r>
              <a:rPr lang="en-US" sz="5900" u="sng" dirty="0" err="1">
                <a:solidFill>
                  <a:srgbClr val="FF0000"/>
                </a:solidFill>
              </a:rPr>
              <a:t>Politik</a:t>
            </a:r>
            <a:r>
              <a:rPr lang="en-US" sz="5900" u="sng" dirty="0">
                <a:solidFill>
                  <a:srgbClr val="FF0000"/>
                </a:solidFill>
              </a:rPr>
              <a:t> dan </a:t>
            </a:r>
            <a:r>
              <a:rPr lang="en-US" sz="5900" u="sng" dirty="0" err="1">
                <a:solidFill>
                  <a:srgbClr val="FF0000"/>
                </a:solidFill>
              </a:rPr>
              <a:t>Demokrasi</a:t>
            </a:r>
            <a:r>
              <a:rPr lang="en-US" sz="5900" u="sng" dirty="0">
                <a:solidFill>
                  <a:srgbClr val="FF0000"/>
                </a:solidFill>
              </a:rPr>
              <a:t>: </a:t>
            </a:r>
            <a:r>
              <a:rPr lang="en-US" sz="5900" u="sng" dirty="0" err="1">
                <a:solidFill>
                  <a:srgbClr val="FF0000"/>
                </a:solidFill>
              </a:rPr>
              <a:t>Bagaimana</a:t>
            </a:r>
            <a:r>
              <a:rPr lang="en-US" sz="5900" u="sng" dirty="0">
                <a:solidFill>
                  <a:srgbClr val="FF0000"/>
                </a:solidFill>
              </a:rPr>
              <a:t> </a:t>
            </a:r>
            <a:r>
              <a:rPr lang="en-US" sz="5900" u="sng" dirty="0" err="1">
                <a:solidFill>
                  <a:srgbClr val="FF0000"/>
                </a:solidFill>
              </a:rPr>
              <a:t>Sikap</a:t>
            </a:r>
            <a:r>
              <a:rPr lang="en-US" sz="5900" u="sng" dirty="0">
                <a:solidFill>
                  <a:srgbClr val="FF0000"/>
                </a:solidFill>
              </a:rPr>
              <a:t> </a:t>
            </a:r>
            <a:r>
              <a:rPr lang="en-US" sz="5900" u="sng" dirty="0" err="1">
                <a:solidFill>
                  <a:srgbClr val="FF0000"/>
                </a:solidFill>
              </a:rPr>
              <a:t>Yesus</a:t>
            </a:r>
            <a:r>
              <a:rPr lang="en-US" sz="5900" u="sng" dirty="0">
                <a:solidFill>
                  <a:srgbClr val="FF0000"/>
                </a:solidFill>
              </a:rPr>
              <a:t>  </a:t>
            </a:r>
            <a:r>
              <a:rPr lang="en-US" sz="5900" u="sng" dirty="0" err="1">
                <a:solidFill>
                  <a:srgbClr val="FF0000"/>
                </a:solidFill>
              </a:rPr>
              <a:t>Menyang</a:t>
            </a:r>
            <a:r>
              <a:rPr lang="en-US" sz="5900" u="sng" dirty="0">
                <a:solidFill>
                  <a:srgbClr val="FF0000"/>
                </a:solidFill>
              </a:rPr>
              <a:t> </a:t>
            </a:r>
            <a:r>
              <a:rPr lang="en-US" sz="5900" u="sng" dirty="0" err="1">
                <a:solidFill>
                  <a:srgbClr val="FF0000"/>
                </a:solidFill>
              </a:rPr>
              <a:t>kut</a:t>
            </a:r>
            <a:r>
              <a:rPr lang="en-US" sz="5900" u="sng" dirty="0">
                <a:solidFill>
                  <a:srgbClr val="FF0000"/>
                </a:solidFill>
              </a:rPr>
              <a:t> </a:t>
            </a:r>
            <a:r>
              <a:rPr lang="en-US" sz="5900" u="sng" dirty="0" err="1">
                <a:solidFill>
                  <a:srgbClr val="FF0000"/>
                </a:solidFill>
              </a:rPr>
              <a:t>Politik</a:t>
            </a:r>
            <a:r>
              <a:rPr lang="en-US" sz="5900" u="sng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5900" u="sng" dirty="0" err="1"/>
              <a:t>Politik</a:t>
            </a:r>
            <a:r>
              <a:rPr lang="en-US" sz="5900" u="sng" dirty="0"/>
              <a:t> </a:t>
            </a:r>
            <a:r>
              <a:rPr lang="en-US" sz="5900" u="sng" dirty="0" err="1"/>
              <a:t>erat</a:t>
            </a:r>
            <a:r>
              <a:rPr lang="en-US" sz="5900" u="sng" dirty="0"/>
              <a:t> </a:t>
            </a:r>
            <a:r>
              <a:rPr lang="en-US" sz="5900" u="sng" dirty="0" err="1"/>
              <a:t>kaitannya</a:t>
            </a:r>
            <a:r>
              <a:rPr lang="en-US" sz="5900" u="sng" dirty="0"/>
              <a:t> </a:t>
            </a:r>
            <a:r>
              <a:rPr lang="en-US" sz="5900" u="sng" dirty="0" err="1"/>
              <a:t>dengan</a:t>
            </a:r>
            <a:r>
              <a:rPr lang="en-US" sz="5900" u="sng" dirty="0"/>
              <a:t> </a:t>
            </a:r>
            <a:r>
              <a:rPr lang="en-US" sz="5900" u="sng" dirty="0" err="1"/>
              <a:t>kekuasaan</a:t>
            </a:r>
            <a:r>
              <a:rPr lang="en-US" sz="5900" u="sng" dirty="0"/>
              <a:t>. </a:t>
            </a:r>
            <a:r>
              <a:rPr lang="en-US" sz="5900" u="sng" dirty="0" err="1"/>
              <a:t>Meskipun</a:t>
            </a:r>
            <a:r>
              <a:rPr lang="en-US" sz="5900" u="sng" dirty="0"/>
              <a:t> </a:t>
            </a:r>
            <a:r>
              <a:rPr lang="en-US" sz="5900" u="sng" dirty="0" err="1"/>
              <a:t>Yesus</a:t>
            </a:r>
            <a:r>
              <a:rPr lang="en-US" sz="5900" u="sng" dirty="0"/>
              <a:t> </a:t>
            </a:r>
            <a:r>
              <a:rPr lang="en-US" sz="5900" u="sng" dirty="0" err="1"/>
              <a:t>tidak</a:t>
            </a:r>
            <a:r>
              <a:rPr lang="en-US" sz="5900" u="sng" dirty="0"/>
              <a:t> </a:t>
            </a:r>
            <a:r>
              <a:rPr lang="en-US" sz="5900" u="sng" dirty="0" err="1"/>
              <a:t>berbicara</a:t>
            </a:r>
            <a:r>
              <a:rPr lang="en-US" sz="5900" u="sng" dirty="0"/>
              <a:t> </a:t>
            </a:r>
            <a:r>
              <a:rPr lang="en-US" sz="5900" u="sng" dirty="0" err="1"/>
              <a:t>secara</a:t>
            </a:r>
            <a:r>
              <a:rPr lang="en-US" sz="5900" u="sng" dirty="0"/>
              <a:t> </a:t>
            </a:r>
            <a:r>
              <a:rPr lang="en-US" sz="5900" u="sng" dirty="0" err="1"/>
              <a:t>khusus</a:t>
            </a:r>
            <a:r>
              <a:rPr lang="en-US" sz="5900" u="sng" dirty="0"/>
              <a:t> </a:t>
            </a:r>
            <a:r>
              <a:rPr lang="en-US" sz="5900" u="sng" dirty="0" err="1"/>
              <a:t>mengenai</a:t>
            </a:r>
            <a:r>
              <a:rPr lang="en-US" sz="5900" u="sng" dirty="0"/>
              <a:t> </a:t>
            </a:r>
            <a:r>
              <a:rPr lang="en-US" sz="5900" u="sng" dirty="0" err="1"/>
              <a:t>politik</a:t>
            </a:r>
            <a:r>
              <a:rPr lang="en-US" sz="5900" u="sng" dirty="0"/>
              <a:t> dan </a:t>
            </a:r>
            <a:r>
              <a:rPr lang="en-US" sz="5900" u="sng" dirty="0" err="1"/>
              <a:t>kekuasaan</a:t>
            </a:r>
            <a:r>
              <a:rPr lang="en-US" sz="5900" u="sng" dirty="0"/>
              <a:t> </a:t>
            </a:r>
            <a:r>
              <a:rPr lang="en-US" sz="5900" u="sng" dirty="0" err="1"/>
              <a:t>namun</a:t>
            </a:r>
            <a:r>
              <a:rPr lang="en-US" sz="5900" u="sng" dirty="0"/>
              <a:t> </a:t>
            </a:r>
            <a:r>
              <a:rPr lang="en-US" sz="5900" u="sng" dirty="0" err="1"/>
              <a:t>sikapnya</a:t>
            </a:r>
            <a:r>
              <a:rPr lang="en-US" sz="5900" u="sng" dirty="0"/>
              <a:t> </a:t>
            </a:r>
            <a:r>
              <a:rPr lang="en-US" sz="5900" u="sng" dirty="0" err="1"/>
              <a:t>terhadap</a:t>
            </a:r>
            <a:r>
              <a:rPr lang="en-US" sz="5900" u="sng" dirty="0"/>
              <a:t> </a:t>
            </a:r>
            <a:r>
              <a:rPr lang="en-US" sz="5900" u="sng" dirty="0" err="1"/>
              <a:t>politik</a:t>
            </a:r>
            <a:r>
              <a:rPr lang="en-US" sz="5900" u="sng" dirty="0"/>
              <a:t> dan </a:t>
            </a:r>
            <a:r>
              <a:rPr lang="en-US" sz="5900" u="sng" dirty="0" err="1"/>
              <a:t>kekuasaan</a:t>
            </a:r>
            <a:r>
              <a:rPr lang="en-US" sz="5900" u="sng" dirty="0"/>
              <a:t> </a:t>
            </a:r>
            <a:r>
              <a:rPr lang="en-US" sz="5900" u="sng" dirty="0" err="1"/>
              <a:t>nyata</a:t>
            </a:r>
            <a:r>
              <a:rPr lang="en-US" sz="5900" u="sng" dirty="0"/>
              <a:t> </a:t>
            </a:r>
            <a:r>
              <a:rPr lang="en-US" sz="5900" u="sng" dirty="0" err="1"/>
              <a:t>melalui</a:t>
            </a:r>
            <a:r>
              <a:rPr lang="en-US" sz="5900" u="sng" dirty="0"/>
              <a:t> </a:t>
            </a:r>
            <a:r>
              <a:rPr lang="en-US" sz="5900" u="sng" dirty="0" err="1"/>
              <a:t>praktik</a:t>
            </a:r>
            <a:r>
              <a:rPr lang="en-US" sz="5900" u="sng" dirty="0"/>
              <a:t> </a:t>
            </a:r>
            <a:r>
              <a:rPr lang="en-US" sz="5900" u="sng" dirty="0" err="1"/>
              <a:t>kehidupan</a:t>
            </a:r>
            <a:r>
              <a:rPr lang="en-US" sz="5900" u="sng" dirty="0"/>
              <a:t>. Ketika </a:t>
            </a:r>
            <a:r>
              <a:rPr lang="en-US" sz="5900" u="sng" dirty="0" err="1"/>
              <a:t>kepada</a:t>
            </a:r>
            <a:r>
              <a:rPr lang="en-US" sz="5900" u="sng" dirty="0"/>
              <a:t>-Nya </a:t>
            </a:r>
            <a:r>
              <a:rPr lang="en-US" sz="5900" u="sng" dirty="0" err="1"/>
              <a:t>diajukan</a:t>
            </a:r>
            <a:r>
              <a:rPr lang="en-US" sz="5900" u="sng" dirty="0"/>
              <a:t> </a:t>
            </a:r>
            <a:r>
              <a:rPr lang="en-US" sz="5900" u="sng" dirty="0" err="1"/>
              <a:t>pertanyaan</a:t>
            </a:r>
            <a:r>
              <a:rPr lang="en-US" sz="5900" u="sng" dirty="0"/>
              <a:t> </a:t>
            </a:r>
            <a:r>
              <a:rPr lang="en-US" sz="5900" u="sng" dirty="0" err="1"/>
              <a:t>ini</a:t>
            </a:r>
            <a:r>
              <a:rPr lang="en-US" sz="5900" u="sng" dirty="0"/>
              <a:t> oleh orang-orang </a:t>
            </a:r>
            <a:r>
              <a:rPr lang="en-US" sz="5900" u="sng" dirty="0" err="1"/>
              <a:t>Farisi</a:t>
            </a:r>
            <a:r>
              <a:rPr lang="en-US" sz="5900" u="sng" dirty="0"/>
              <a:t>: “</a:t>
            </a:r>
            <a:r>
              <a:rPr lang="en-US" sz="5900" u="sng" dirty="0" err="1"/>
              <a:t>Katakanlah</a:t>
            </a:r>
            <a:r>
              <a:rPr lang="en-US" sz="5900" u="sng" dirty="0"/>
              <a:t> </a:t>
            </a:r>
            <a:r>
              <a:rPr lang="en-US" sz="5900" u="sng" dirty="0" err="1"/>
              <a:t>kepada</a:t>
            </a:r>
            <a:r>
              <a:rPr lang="en-US" sz="5900" u="sng" dirty="0"/>
              <a:t> kami </a:t>
            </a:r>
            <a:r>
              <a:rPr lang="en-US" sz="5900" u="sng" dirty="0" err="1"/>
              <a:t>pendapat</a:t>
            </a:r>
            <a:r>
              <a:rPr lang="en-US" sz="5900" u="sng" dirty="0"/>
              <a:t>-Mu: </a:t>
            </a:r>
            <a:r>
              <a:rPr lang="en-US" sz="5900" u="sng" dirty="0" err="1"/>
              <a:t>Apakah</a:t>
            </a:r>
            <a:r>
              <a:rPr lang="en-US" sz="5900" u="sng" dirty="0"/>
              <a:t> </a:t>
            </a:r>
            <a:r>
              <a:rPr lang="en-US" sz="5900" u="sng" dirty="0" err="1"/>
              <a:t>diperbolehkan</a:t>
            </a:r>
            <a:r>
              <a:rPr lang="en-US" sz="5900" u="sng" dirty="0"/>
              <a:t> </a:t>
            </a:r>
            <a:r>
              <a:rPr lang="en-US" sz="5900" u="sng" dirty="0" err="1"/>
              <a:t>membayar</a:t>
            </a:r>
            <a:r>
              <a:rPr lang="en-US" sz="5900" u="sng" dirty="0"/>
              <a:t> </a:t>
            </a:r>
            <a:r>
              <a:rPr lang="en-US" sz="5900" u="sng" dirty="0" err="1"/>
              <a:t>pajak</a:t>
            </a:r>
            <a:r>
              <a:rPr lang="en-US" sz="5900" u="sng" dirty="0"/>
              <a:t> </a:t>
            </a:r>
            <a:r>
              <a:rPr lang="en-US" sz="5900" u="sng" dirty="0" err="1"/>
              <a:t>kepada</a:t>
            </a:r>
            <a:r>
              <a:rPr lang="en-US" sz="5900" u="sng" dirty="0"/>
              <a:t> </a:t>
            </a:r>
            <a:r>
              <a:rPr lang="en-US" sz="5900" u="sng" dirty="0" err="1"/>
              <a:t>Kaisar</a:t>
            </a:r>
            <a:r>
              <a:rPr lang="en-US" sz="5900" u="sng" dirty="0"/>
              <a:t> </a:t>
            </a:r>
            <a:r>
              <a:rPr lang="en-US" sz="5900" u="sng" dirty="0" err="1"/>
              <a:t>atau</a:t>
            </a:r>
            <a:r>
              <a:rPr lang="en-US" sz="5900" u="sng" dirty="0"/>
              <a:t> </a:t>
            </a:r>
            <a:r>
              <a:rPr lang="en-US" sz="5900" u="sng" dirty="0" err="1"/>
              <a:t>tidak</a:t>
            </a:r>
            <a:r>
              <a:rPr lang="en-US" sz="5900" u="sng" dirty="0"/>
              <a:t>?” (Mat22:17). </a:t>
            </a:r>
            <a:br>
              <a:rPr lang="en-US" sz="5900" u="sng" dirty="0"/>
            </a:br>
            <a:r>
              <a:rPr lang="en-US" sz="5900" u="sng" dirty="0" err="1"/>
              <a:t>Maka</a:t>
            </a:r>
            <a:r>
              <a:rPr lang="en-US" sz="5900" u="sng" dirty="0"/>
              <a:t> </a:t>
            </a:r>
            <a:r>
              <a:rPr lang="en-US" sz="5900" u="sng" dirty="0" err="1"/>
              <a:t>jawab</a:t>
            </a:r>
            <a:r>
              <a:rPr lang="en-US" sz="5900" u="sng" dirty="0"/>
              <a:t> </a:t>
            </a:r>
            <a:r>
              <a:rPr lang="en-US" sz="5900" u="sng" dirty="0" err="1"/>
              <a:t>Yesus</a:t>
            </a:r>
            <a:r>
              <a:rPr lang="en-US" sz="5900" u="sng" dirty="0"/>
              <a:t>: “</a:t>
            </a:r>
            <a:r>
              <a:rPr lang="en-US" sz="5900" u="sng" dirty="0" err="1"/>
              <a:t>Berikanlah</a:t>
            </a:r>
            <a:r>
              <a:rPr lang="en-US" sz="5900" u="sng" dirty="0"/>
              <a:t> </a:t>
            </a:r>
            <a:r>
              <a:rPr lang="en-US" sz="5900" u="sng" dirty="0" err="1"/>
              <a:t>kepada</a:t>
            </a:r>
            <a:r>
              <a:rPr lang="en-US" sz="5900" u="sng" dirty="0"/>
              <a:t> </a:t>
            </a:r>
            <a:r>
              <a:rPr lang="en-US" sz="5900" u="sng" dirty="0" err="1"/>
              <a:t>Kaisar</a:t>
            </a:r>
            <a:r>
              <a:rPr lang="en-US" sz="5900" u="sng" dirty="0"/>
              <a:t> </a:t>
            </a:r>
            <a:r>
              <a:rPr lang="en-US" sz="5900" u="sng" dirty="0" err="1"/>
              <a:t>apa</a:t>
            </a:r>
            <a:r>
              <a:rPr lang="en-US" sz="5900" u="sng" dirty="0"/>
              <a:t> yang </a:t>
            </a:r>
            <a:r>
              <a:rPr lang="en-US" sz="5900" u="sng" dirty="0" err="1"/>
              <a:t>wajib</a:t>
            </a:r>
            <a:r>
              <a:rPr lang="en-US" sz="5900" u="sng" dirty="0"/>
              <a:t> </a:t>
            </a:r>
            <a:r>
              <a:rPr lang="en-US" sz="5900" u="sng" dirty="0" err="1"/>
              <a:t>kamu</a:t>
            </a:r>
            <a:r>
              <a:rPr lang="en-US" sz="5900" u="sng" dirty="0"/>
              <a:t> </a:t>
            </a:r>
            <a:r>
              <a:rPr lang="en-US" sz="5900" u="sng" dirty="0" err="1"/>
              <a:t>berikan</a:t>
            </a:r>
            <a:r>
              <a:rPr lang="en-US" sz="5900" u="sng" dirty="0"/>
              <a:t> </a:t>
            </a:r>
            <a:r>
              <a:rPr lang="en-US" sz="5900" u="sng" dirty="0" err="1"/>
              <a:t>kepada</a:t>
            </a:r>
            <a:r>
              <a:rPr lang="en-US" sz="5900" u="sng" dirty="0"/>
              <a:t> </a:t>
            </a:r>
            <a:r>
              <a:rPr lang="en-US" sz="5900" u="sng" dirty="0" err="1"/>
              <a:t>Kaisar</a:t>
            </a:r>
            <a:r>
              <a:rPr lang="en-US" sz="5900" u="sng" dirty="0"/>
              <a:t> dan </a:t>
            </a:r>
            <a:r>
              <a:rPr lang="en-US" sz="5900" u="sng" dirty="0" err="1"/>
              <a:t>kepada</a:t>
            </a:r>
            <a:r>
              <a:rPr lang="en-US" sz="5900" u="sng" dirty="0"/>
              <a:t> Allah </a:t>
            </a:r>
            <a:r>
              <a:rPr lang="en-US" sz="5900" u="sng" dirty="0" err="1"/>
              <a:t>apa</a:t>
            </a:r>
            <a:r>
              <a:rPr lang="en-US" sz="5900" u="sng" dirty="0"/>
              <a:t> yang </a:t>
            </a:r>
            <a:r>
              <a:rPr lang="en-US" sz="5900" u="sng" dirty="0" err="1"/>
              <a:t>wajib</a:t>
            </a:r>
            <a:r>
              <a:rPr lang="en-US" sz="5900" u="sng" dirty="0"/>
              <a:t> </a:t>
            </a:r>
            <a:r>
              <a:rPr lang="en-US" sz="5900" u="sng" dirty="0" err="1"/>
              <a:t>kamu</a:t>
            </a:r>
            <a:r>
              <a:rPr lang="en-US" sz="5900" u="sng" dirty="0"/>
              <a:t> </a:t>
            </a:r>
            <a:r>
              <a:rPr lang="en-US" sz="5900" u="sng" dirty="0" err="1"/>
              <a:t>berikan</a:t>
            </a:r>
            <a:r>
              <a:rPr lang="en-US" sz="5900" u="sng" dirty="0"/>
              <a:t> </a:t>
            </a:r>
            <a:r>
              <a:rPr lang="en-US" sz="5900" u="sng" dirty="0" err="1"/>
              <a:t>kepada</a:t>
            </a:r>
            <a:r>
              <a:rPr lang="en-US" sz="5900" u="sng" dirty="0"/>
              <a:t> Allah” (Mat 22:21).</a:t>
            </a:r>
          </a:p>
        </p:txBody>
      </p:sp>
    </p:spTree>
    <p:extLst>
      <p:ext uri="{BB962C8B-B14F-4D97-AF65-F5344CB8AC3E}">
        <p14:creationId xmlns:p14="http://schemas.microsoft.com/office/powerpoint/2010/main" val="338739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B2F6A-A7F0-4032-9E01-3F303BADF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7" y="304800"/>
            <a:ext cx="9554816" cy="5777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	Ketika </a:t>
            </a:r>
            <a:r>
              <a:rPr lang="en-US" sz="3200" dirty="0" err="1"/>
              <a:t>itu</a:t>
            </a:r>
            <a:r>
              <a:rPr lang="en-US" sz="3200" dirty="0"/>
              <a:t> orang-orang </a:t>
            </a:r>
            <a:r>
              <a:rPr lang="en-US" sz="3200" dirty="0" err="1"/>
              <a:t>Farisi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menjebak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mengajukan</a:t>
            </a:r>
            <a:r>
              <a:rPr lang="en-US" sz="3200" dirty="0"/>
              <a:t> </a:t>
            </a:r>
            <a:r>
              <a:rPr lang="en-US" sz="3200" dirty="0" err="1"/>
              <a:t>pertanyaan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-Nya. </a:t>
            </a:r>
            <a:r>
              <a:rPr lang="en-US" sz="3200" dirty="0" err="1"/>
              <a:t>Yesus</a:t>
            </a:r>
            <a:r>
              <a:rPr lang="en-US" sz="3200" dirty="0"/>
              <a:t> pun </a:t>
            </a:r>
            <a:r>
              <a:rPr lang="en-US" sz="3200" dirty="0" err="1"/>
              <a:t>menjawab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kaisar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wajib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berikan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Kaisar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Artinya</a:t>
            </a:r>
            <a:r>
              <a:rPr lang="en-US" sz="3200" dirty="0"/>
              <a:t>, </a:t>
            </a:r>
            <a:r>
              <a:rPr lang="en-US" sz="3200" dirty="0" err="1"/>
              <a:t>setiap</a:t>
            </a:r>
            <a:r>
              <a:rPr lang="en-US" sz="3200" dirty="0"/>
              <a:t> orang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keprihatinan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kesejahteraan</a:t>
            </a:r>
            <a:r>
              <a:rPr lang="en-US" sz="3200" dirty="0"/>
              <a:t> </a:t>
            </a:r>
            <a:r>
              <a:rPr lang="en-US" sz="3200" dirty="0" err="1"/>
              <a:t>sosial-politik</a:t>
            </a:r>
            <a:r>
              <a:rPr lang="en-US" sz="3200" dirty="0"/>
              <a:t> </a:t>
            </a:r>
            <a:r>
              <a:rPr lang="en-US" sz="3200" dirty="0" err="1"/>
              <a:t>negaranya</a:t>
            </a:r>
            <a:r>
              <a:rPr lang="en-US" sz="3200" dirty="0"/>
              <a:t> dan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taat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warga</a:t>
            </a:r>
            <a:r>
              <a:rPr lang="en-US" sz="3200" dirty="0"/>
              <a:t> negara,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yang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Allah.</a:t>
            </a:r>
          </a:p>
        </p:txBody>
      </p:sp>
    </p:spTree>
    <p:extLst>
      <p:ext uri="{BB962C8B-B14F-4D97-AF65-F5344CB8AC3E}">
        <p14:creationId xmlns:p14="http://schemas.microsoft.com/office/powerpoint/2010/main" val="110665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2388-1820-4758-942B-E4FBA554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211015"/>
            <a:ext cx="9115865" cy="5924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	“</a:t>
            </a:r>
            <a:r>
              <a:rPr lang="en-US" sz="3600" dirty="0" err="1"/>
              <a:t>Kesadaran</a:t>
            </a:r>
            <a:r>
              <a:rPr lang="en-US" sz="3600" dirty="0"/>
              <a:t> orang Kristen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gereja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asasi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semakin</a:t>
            </a:r>
            <a:r>
              <a:rPr lang="en-US" sz="3600" dirty="0"/>
              <a:t>  </a:t>
            </a:r>
            <a:r>
              <a:rPr lang="en-US" sz="3600" dirty="0" err="1"/>
              <a:t>meningkat</a:t>
            </a:r>
            <a:r>
              <a:rPr lang="en-US" sz="3600" dirty="0"/>
              <a:t> </a:t>
            </a:r>
            <a:r>
              <a:rPr lang="en-US" sz="3600" dirty="0" err="1"/>
              <a:t>seiring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terjadinya</a:t>
            </a:r>
            <a:r>
              <a:rPr lang="en-US" sz="3600" dirty="0"/>
              <a:t> </a:t>
            </a:r>
            <a:r>
              <a:rPr lang="en-US" sz="3600" dirty="0" err="1"/>
              <a:t>peristiwa-peristiwa</a:t>
            </a:r>
            <a:r>
              <a:rPr lang="en-US" sz="3600" dirty="0"/>
              <a:t> yang </a:t>
            </a:r>
            <a:r>
              <a:rPr lang="en-US" sz="3600" dirty="0" err="1"/>
              <a:t>dianggap</a:t>
            </a:r>
            <a:r>
              <a:rPr lang="en-US" sz="3600" dirty="0"/>
              <a:t>  </a:t>
            </a:r>
            <a:r>
              <a:rPr lang="en-US" sz="3600" dirty="0" err="1"/>
              <a:t>merugikan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, mis </a:t>
            </a:r>
            <a:r>
              <a:rPr lang="en-US" sz="3600" dirty="0" err="1"/>
              <a:t>peristiwa</a:t>
            </a:r>
            <a:r>
              <a:rPr lang="en-US" sz="3600" dirty="0"/>
              <a:t> </a:t>
            </a:r>
            <a:r>
              <a:rPr lang="en-US" sz="3600" dirty="0" err="1"/>
              <a:t>Situbondo</a:t>
            </a:r>
            <a:r>
              <a:rPr lang="en-US" sz="3600" dirty="0"/>
              <a:t>, Ambon, </a:t>
            </a:r>
            <a:r>
              <a:rPr lang="en-US" sz="3600" dirty="0" err="1"/>
              <a:t>Poso</a:t>
            </a:r>
            <a:r>
              <a:rPr lang="en-US" sz="3600" dirty="0"/>
              <a:t>,  Ternate dan lain-lain. Hal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menunjukkan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kesadaran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asasi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belum</a:t>
            </a:r>
            <a:r>
              <a:rPr lang="en-US" sz="3600" dirty="0"/>
              <a:t> </a:t>
            </a:r>
            <a:r>
              <a:rPr lang="en-US" sz="3600" dirty="0" err="1"/>
              <a:t>sepenuhnya</a:t>
            </a:r>
            <a:r>
              <a:rPr lang="en-US" sz="3600" dirty="0"/>
              <a:t> </a:t>
            </a:r>
            <a:r>
              <a:rPr lang="en-US" sz="3600" dirty="0" err="1"/>
              <a:t>dihayati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454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2A23-5331-4C23-B41A-9E31475FE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5" y="265043"/>
            <a:ext cx="9197008" cy="5883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panggilan</a:t>
            </a:r>
            <a:r>
              <a:rPr lang="en-US" sz="3600" dirty="0"/>
              <a:t> </a:t>
            </a:r>
            <a:r>
              <a:rPr lang="en-US" sz="3600" dirty="0" err="1"/>
              <a:t>gereja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orang-orang yang </a:t>
            </a:r>
            <a:r>
              <a:rPr lang="en-US" sz="3600" dirty="0" err="1"/>
              <a:t>sudah</a:t>
            </a:r>
            <a:r>
              <a:rPr lang="en-US" sz="3600" dirty="0"/>
              <a:t> </a:t>
            </a:r>
            <a:r>
              <a:rPr lang="en-US" sz="3600" dirty="0" err="1"/>
              <a:t>ditebus</a:t>
            </a:r>
            <a:r>
              <a:rPr lang="en-US" sz="3600" dirty="0"/>
              <a:t> dan </a:t>
            </a:r>
            <a:r>
              <a:rPr lang="en-US" sz="3600" dirty="0" err="1"/>
              <a:t>dimerdekakan</a:t>
            </a:r>
            <a:r>
              <a:rPr lang="en-US" sz="3600" dirty="0"/>
              <a:t>, </a:t>
            </a:r>
            <a:r>
              <a:rPr lang="en-US" sz="3600" dirty="0" err="1"/>
              <a:t>semestinya</a:t>
            </a:r>
            <a:r>
              <a:rPr lang="en-US" sz="3600" dirty="0"/>
              <a:t>  </a:t>
            </a:r>
            <a:r>
              <a:rPr lang="en-US" sz="3600" dirty="0" err="1"/>
              <a:t>menjadi</a:t>
            </a:r>
            <a:r>
              <a:rPr lang="en-US" sz="3600" dirty="0"/>
              <a:t>  </a:t>
            </a:r>
            <a:r>
              <a:rPr lang="en-US" sz="3600" dirty="0" err="1"/>
              <a:t>pelopor</a:t>
            </a:r>
            <a:r>
              <a:rPr lang="en-US" sz="3600" dirty="0"/>
              <a:t> dan </a:t>
            </a:r>
            <a:r>
              <a:rPr lang="en-US" sz="3600" dirty="0" err="1"/>
              <a:t>penggerak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penegakan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asasi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dan </a:t>
            </a:r>
            <a:r>
              <a:rPr lang="en-US" sz="3600" dirty="0" err="1"/>
              <a:t>demokrasi</a:t>
            </a:r>
            <a:r>
              <a:rPr lang="en-US" sz="3600" dirty="0"/>
              <a:t>.” (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acara </a:t>
            </a:r>
            <a:r>
              <a:rPr lang="en-US" sz="3600" dirty="0" err="1"/>
              <a:t>gerejawi</a:t>
            </a:r>
            <a:r>
              <a:rPr lang="en-US" sz="3600" dirty="0"/>
              <a:t> di Bandung pada </a:t>
            </a:r>
            <a:r>
              <a:rPr lang="en-US" sz="3600" dirty="0" err="1"/>
              <a:t>tahun</a:t>
            </a:r>
            <a:r>
              <a:rPr lang="en-US" sz="3600" dirty="0"/>
              <a:t> 2006, </a:t>
            </a:r>
            <a:r>
              <a:rPr lang="en-US" sz="3600" dirty="0" err="1"/>
              <a:t>seorang</a:t>
            </a:r>
            <a:r>
              <a:rPr lang="en-US" sz="3600" dirty="0"/>
              <a:t> </a:t>
            </a:r>
            <a:r>
              <a:rPr lang="en-US" sz="3600" dirty="0" err="1"/>
              <a:t>tokoh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Kristen yang juga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tokoh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asasi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di Indonesia ( Asmara </a:t>
            </a:r>
            <a:r>
              <a:rPr lang="en-US" sz="3600" dirty="0" err="1"/>
              <a:t>Nababan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991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59C43-B37F-4877-8A44-3F15C3D06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5" y="238540"/>
            <a:ext cx="8468138" cy="5227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penegakan</a:t>
            </a:r>
            <a:r>
              <a:rPr lang="en-US" sz="3200" dirty="0"/>
              <a:t> </a:t>
            </a:r>
            <a:r>
              <a:rPr lang="en-US" sz="3200" dirty="0" err="1"/>
              <a:t>demokrasi</a:t>
            </a:r>
            <a:r>
              <a:rPr lang="en-US" sz="3200" dirty="0"/>
              <a:t> dan HAM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panggilan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, </a:t>
            </a:r>
            <a:r>
              <a:rPr lang="en-US" sz="3200" dirty="0" err="1"/>
              <a:t>kitapun</a:t>
            </a:r>
            <a:r>
              <a:rPr lang="en-US" sz="3200" dirty="0"/>
              <a:t> </a:t>
            </a:r>
            <a:r>
              <a:rPr lang="en-US" sz="3200" dirty="0" err="1"/>
              <a:t>bertanya</a:t>
            </a:r>
            <a:r>
              <a:rPr lang="en-US" sz="3200" dirty="0"/>
              <a:t>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tugas-tugasnya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dibahas</a:t>
            </a:r>
            <a:r>
              <a:rPr lang="en-US" sz="3200" dirty="0"/>
              <a:t> </a:t>
            </a:r>
            <a:r>
              <a:rPr lang="en-US" sz="3200" dirty="0" err="1"/>
              <a:t>dibagian</a:t>
            </a:r>
            <a:r>
              <a:rPr lang="en-US" sz="3200" dirty="0"/>
              <a:t> </a:t>
            </a:r>
            <a:r>
              <a:rPr lang="en-US" sz="3200" dirty="0" err="1"/>
              <a:t>sebelumnya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 err="1"/>
              <a:t>Tampaknya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pola</a:t>
            </a:r>
            <a:r>
              <a:rPr lang="en-US" sz="3200" dirty="0"/>
              <a:t> </a:t>
            </a:r>
            <a:r>
              <a:rPr lang="en-US" sz="3200" dirty="0" err="1"/>
              <a:t>partisipasi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perjuangan</a:t>
            </a:r>
            <a:r>
              <a:rPr lang="en-US" sz="3200" dirty="0"/>
              <a:t> demi </a:t>
            </a:r>
            <a:r>
              <a:rPr lang="en-US" sz="3200" dirty="0" err="1"/>
              <a:t>keadilan</a:t>
            </a:r>
            <a:r>
              <a:rPr lang="en-US" sz="3200" dirty="0"/>
              <a:t> dan </a:t>
            </a:r>
            <a:r>
              <a:rPr lang="en-US" sz="3200" dirty="0" err="1"/>
              <a:t>kebenaran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Misalnya</a:t>
            </a:r>
            <a:r>
              <a:rPr lang="en-US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4281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77B52-46AA-4CF3-87F2-5C95F355F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477078"/>
            <a:ext cx="8421291" cy="62020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1.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paham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dan </a:t>
            </a:r>
            <a:r>
              <a:rPr lang="en-US" sz="3200" dirty="0" err="1"/>
              <a:t>panggilan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bersaksi</a:t>
            </a:r>
            <a:r>
              <a:rPr lang="en-US" sz="3200" dirty="0"/>
              <a:t>,  </a:t>
            </a:r>
            <a:r>
              <a:rPr lang="en-US" sz="3200" dirty="0" err="1"/>
              <a:t>bersekutu</a:t>
            </a:r>
            <a:r>
              <a:rPr lang="en-US" sz="3200" dirty="0"/>
              <a:t> dan </a:t>
            </a:r>
            <a:r>
              <a:rPr lang="en-US" sz="3200" dirty="0" err="1"/>
              <a:t>melayani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dunia. </a:t>
            </a:r>
            <a:r>
              <a:rPr lang="en-US" sz="3200" dirty="0" err="1"/>
              <a:t>Namun</a:t>
            </a:r>
            <a:r>
              <a:rPr lang="en-US" sz="3200" dirty="0"/>
              <a:t>,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terbatas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karitatif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menggali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akar</a:t>
            </a:r>
            <a:r>
              <a:rPr lang="en-US" sz="3200" dirty="0"/>
              <a:t> </a:t>
            </a:r>
            <a:r>
              <a:rPr lang="en-US" sz="3200" dirty="0" err="1"/>
              <a:t>persoalannya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alasan</a:t>
            </a:r>
            <a:r>
              <a:rPr lang="en-US" sz="3200" dirty="0"/>
              <a:t>.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mengerti</a:t>
            </a:r>
            <a:r>
              <a:rPr lang="en-US" sz="3200" dirty="0"/>
              <a:t> </a:t>
            </a:r>
            <a:r>
              <a:rPr lang="en-US" sz="3200" dirty="0" err="1"/>
              <a:t>analisis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takut</a:t>
            </a:r>
            <a:r>
              <a:rPr lang="en-US" sz="3200" dirty="0"/>
              <a:t> </a:t>
            </a:r>
            <a:r>
              <a:rPr lang="en-US" sz="3200" dirty="0" err="1"/>
              <a:t>melakukannya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di </a:t>
            </a:r>
            <a:r>
              <a:rPr lang="en-US" sz="3200" dirty="0" err="1"/>
              <a:t>balik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penguasa</a:t>
            </a:r>
            <a:r>
              <a:rPr lang="en-US" sz="3200" dirty="0"/>
              <a:t> yang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berbuat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mempertahankan</a:t>
            </a:r>
            <a:r>
              <a:rPr lang="en-US" sz="3200" dirty="0"/>
              <a:t> </a:t>
            </a:r>
            <a:r>
              <a:rPr lang="en-US" sz="3200" dirty="0" err="1"/>
              <a:t>kedudukannya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895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4AB1-68ED-40A9-BA8F-A0D977031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5" y="331304"/>
            <a:ext cx="8613912" cy="57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2.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rohani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 </a:t>
            </a:r>
            <a:r>
              <a:rPr lang="en-US" sz="3200" dirty="0" err="1"/>
              <a:t>bukankah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Kementerian </a:t>
            </a:r>
            <a:r>
              <a:rPr lang="en-US" sz="3200" dirty="0" err="1"/>
              <a:t>Sosial</a:t>
            </a:r>
            <a:r>
              <a:rPr lang="en-US" sz="3200" dirty="0"/>
              <a:t> dan </a:t>
            </a:r>
            <a:r>
              <a:rPr lang="en-US" sz="3200" dirty="0" err="1"/>
              <a:t>lembaga-lembaga</a:t>
            </a:r>
            <a:r>
              <a:rPr lang="en-US" sz="3200" dirty="0"/>
              <a:t> </a:t>
            </a:r>
            <a:r>
              <a:rPr lang="en-US" sz="3200" dirty="0" err="1"/>
              <a:t>swadaya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? </a:t>
            </a:r>
            <a:r>
              <a:rPr lang="en-US" sz="3200" dirty="0" err="1"/>
              <a:t>Penyebab</a:t>
            </a:r>
            <a:r>
              <a:rPr lang="en-US" sz="3200" dirty="0"/>
              <a:t> </a:t>
            </a:r>
            <a:r>
              <a:rPr lang="en-US" sz="3200" dirty="0" err="1"/>
              <a:t>utama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pemikiran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segala</a:t>
            </a:r>
            <a:r>
              <a:rPr lang="en-US" sz="3200" dirty="0"/>
              <a:t> </a:t>
            </a:r>
            <a:r>
              <a:rPr lang="en-US" sz="3200" dirty="0" err="1"/>
              <a:t>sesuatu</a:t>
            </a:r>
            <a:r>
              <a:rPr lang="en-US" sz="3200" dirty="0"/>
              <a:t> yang  </a:t>
            </a: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yang </a:t>
            </a:r>
            <a:r>
              <a:rPr lang="en-US" sz="3200" dirty="0" err="1"/>
              <a:t>jasmani</a:t>
            </a:r>
            <a:r>
              <a:rPr lang="en-US" sz="3200" dirty="0"/>
              <a:t>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tubuh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dan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jiwanya</a:t>
            </a:r>
            <a:r>
              <a:rPr lang="en-US" sz="3200" dirty="0"/>
              <a:t>,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remeh</a:t>
            </a:r>
            <a:r>
              <a:rPr lang="en-US" sz="3200" dirty="0"/>
              <a:t>, </a:t>
            </a:r>
            <a:r>
              <a:rPr lang="en-US" sz="3200" dirty="0" err="1"/>
              <a:t>rendah</a:t>
            </a:r>
            <a:r>
              <a:rPr lang="en-US" sz="3200" dirty="0"/>
              <a:t>, dan </a:t>
            </a:r>
            <a:r>
              <a:rPr lang="en-US" sz="3200" dirty="0" err="1"/>
              <a:t>duniawi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062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C1782-96EE-4807-ABF7-EB396B5B4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251791"/>
            <a:ext cx="8560905" cy="5897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3. </a:t>
            </a:r>
            <a:r>
              <a:rPr lang="en-US" sz="3600" dirty="0" err="1"/>
              <a:t>Gereja</a:t>
            </a:r>
            <a:r>
              <a:rPr lang="en-US" sz="3600" dirty="0"/>
              <a:t> </a:t>
            </a:r>
            <a:r>
              <a:rPr lang="en-US" sz="3600" dirty="0" err="1"/>
              <a:t>paham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panggilannya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membela</a:t>
            </a:r>
            <a:r>
              <a:rPr lang="en-US" sz="3600" dirty="0"/>
              <a:t> orang miskin dan </a:t>
            </a:r>
            <a:r>
              <a:rPr lang="en-US" sz="3600" dirty="0" err="1"/>
              <a:t>tertindas</a:t>
            </a:r>
            <a:r>
              <a:rPr lang="en-US" sz="3600" dirty="0"/>
              <a:t>, </a:t>
            </a:r>
          </a:p>
          <a:p>
            <a:pPr marL="0" indent="0">
              <a:buNone/>
            </a:pP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khawatir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jumlah</a:t>
            </a:r>
            <a:r>
              <a:rPr lang="en-US" sz="3600" dirty="0"/>
              <a:t> orang Kristen </a:t>
            </a:r>
            <a:r>
              <a:rPr lang="en-US" sz="3600" dirty="0" err="1"/>
              <a:t>sangat</a:t>
            </a:r>
            <a:r>
              <a:rPr lang="en-US" sz="3600" dirty="0"/>
              <a:t> </a:t>
            </a:r>
            <a:r>
              <a:rPr lang="en-US" sz="3600" dirty="0" err="1"/>
              <a:t>sedikit</a:t>
            </a:r>
            <a:r>
              <a:rPr lang="en-US" sz="3600" dirty="0"/>
              <a:t>.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kalau</a:t>
            </a:r>
            <a:r>
              <a:rPr lang="en-US" sz="3600" dirty="0"/>
              <a:t>  </a:t>
            </a:r>
            <a:r>
              <a:rPr lang="en-US" sz="3600" dirty="0" err="1"/>
              <a:t>nanti</a:t>
            </a:r>
            <a:r>
              <a:rPr lang="en-US" sz="3600" dirty="0"/>
              <a:t> </a:t>
            </a:r>
            <a:r>
              <a:rPr lang="en-US" sz="3600" dirty="0" err="1"/>
              <a:t>gereja</a:t>
            </a:r>
            <a:r>
              <a:rPr lang="en-US" sz="3600" dirty="0"/>
              <a:t> dan orang Kristen </a:t>
            </a:r>
            <a:r>
              <a:rPr lang="en-US" sz="3600" dirty="0" err="1"/>
              <a:t>ditindas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91629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42091-310F-4E2E-BB48-E701E5F8A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9" y="185530"/>
            <a:ext cx="8693426" cy="5989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4.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terjebak</a:t>
            </a:r>
            <a:r>
              <a:rPr lang="en-US" sz="3200" dirty="0"/>
              <a:t> pada </a:t>
            </a:r>
            <a:r>
              <a:rPr lang="en-US" sz="3200" dirty="0" err="1"/>
              <a:t>praktik-praktik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</a:t>
            </a:r>
            <a:r>
              <a:rPr lang="en-US" sz="3200" dirty="0" err="1"/>
              <a:t>praktis</a:t>
            </a:r>
            <a:r>
              <a:rPr lang="en-US" sz="3200" dirty="0"/>
              <a:t>. Ketika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aktif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membela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miskin,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malah</a:t>
            </a:r>
            <a:r>
              <a:rPr lang="en-US" sz="3200" dirty="0"/>
              <a:t> </a:t>
            </a:r>
            <a:r>
              <a:rPr lang="en-US" sz="3200" dirty="0" err="1"/>
              <a:t>aktif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partai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, </a:t>
            </a:r>
            <a:r>
              <a:rPr lang="en-US" sz="3200" dirty="0" err="1"/>
              <a:t>berkampanye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calon-calon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.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berbahaya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menutup</a:t>
            </a:r>
            <a:r>
              <a:rPr lang="en-US" sz="3200" dirty="0"/>
              <a:t>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yang </a:t>
            </a:r>
            <a:r>
              <a:rPr lang="en-US" sz="3200" dirty="0" err="1"/>
              <a:t>didukungnya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negatif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korupsi</a:t>
            </a:r>
            <a:r>
              <a:rPr lang="en-US" sz="3200" dirty="0"/>
              <a:t>, </a:t>
            </a:r>
            <a:r>
              <a:rPr lang="en-US" sz="3200" dirty="0" err="1"/>
              <a:t>membohongi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janji-janji</a:t>
            </a:r>
            <a:r>
              <a:rPr lang="en-US" sz="3200" dirty="0"/>
              <a:t> </a:t>
            </a:r>
            <a:r>
              <a:rPr lang="en-US" sz="3200" dirty="0" err="1"/>
              <a:t>kosong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merampas</a:t>
            </a:r>
            <a:r>
              <a:rPr lang="en-US" sz="3200" dirty="0"/>
              <a:t> </a:t>
            </a:r>
            <a:r>
              <a:rPr lang="en-US" sz="3200" dirty="0" err="1"/>
              <a:t>hak-hak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halus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terang-terangan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980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4E422-B158-4218-97B2-214DBD429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291548"/>
            <a:ext cx="9329530" cy="6566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Di </a:t>
            </a:r>
            <a:r>
              <a:rPr lang="en-US" sz="3200" dirty="0" err="1"/>
              <a:t>kalangan</a:t>
            </a:r>
            <a:r>
              <a:rPr lang="en-US" sz="3200" dirty="0"/>
              <a:t> </a:t>
            </a:r>
            <a:r>
              <a:rPr lang="en-US" sz="3200" dirty="0" err="1"/>
              <a:t>gereja-gereja</a:t>
            </a:r>
            <a:r>
              <a:rPr lang="en-US" sz="3200" dirty="0"/>
              <a:t> di dunia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tokoh-tokoh</a:t>
            </a:r>
            <a:r>
              <a:rPr lang="en-US" sz="3200" dirty="0"/>
              <a:t> yang </a:t>
            </a:r>
            <a:r>
              <a:rPr lang="en-US" sz="3200" dirty="0" err="1"/>
              <a:t>tampil</a:t>
            </a:r>
            <a:r>
              <a:rPr lang="en-US" sz="3200" dirty="0"/>
              <a:t> dan </a:t>
            </a:r>
            <a:r>
              <a:rPr lang="en-US" sz="3200" dirty="0" err="1"/>
              <a:t>memperjuangkan</a:t>
            </a:r>
            <a:r>
              <a:rPr lang="en-US" sz="3200" dirty="0"/>
              <a:t> HAM, </a:t>
            </a:r>
            <a:r>
              <a:rPr lang="en-US" sz="3200" dirty="0" err="1"/>
              <a:t>misalnya</a:t>
            </a:r>
            <a:r>
              <a:rPr lang="en-US" sz="3200" dirty="0"/>
              <a:t>: </a:t>
            </a:r>
          </a:p>
          <a:p>
            <a:pPr marL="0" indent="0">
              <a:buNone/>
            </a:pPr>
            <a:r>
              <a:rPr lang="en-US" sz="3200" dirty="0"/>
              <a:t>1. </a:t>
            </a:r>
            <a:r>
              <a:rPr lang="en-US" sz="3200" dirty="0" err="1"/>
              <a:t>Pdt</a:t>
            </a:r>
            <a:r>
              <a:rPr lang="en-US" sz="3200" dirty="0"/>
              <a:t>. Dr. Martin Luther King, Jr. </a:t>
            </a:r>
            <a:r>
              <a:rPr lang="en-US" sz="3200" dirty="0" err="1"/>
              <a:t>dari</a:t>
            </a:r>
            <a:r>
              <a:rPr lang="en-US" sz="3200" dirty="0"/>
              <a:t> Amerika </a:t>
            </a:r>
            <a:r>
              <a:rPr lang="en-US" sz="3200" dirty="0" err="1"/>
              <a:t>Serikat</a:t>
            </a:r>
            <a:r>
              <a:rPr lang="en-US" sz="3200" dirty="0"/>
              <a:t>, </a:t>
            </a:r>
          </a:p>
          <a:p>
            <a:pPr marL="0" indent="0">
              <a:buNone/>
            </a:pPr>
            <a:r>
              <a:rPr lang="en-US" sz="3200" dirty="0"/>
              <a:t>2. </a:t>
            </a:r>
            <a:r>
              <a:rPr lang="en-US" sz="3200" dirty="0" err="1"/>
              <a:t>Uskup</a:t>
            </a:r>
            <a:r>
              <a:rPr lang="en-US" sz="3200" dirty="0"/>
              <a:t> Desmond Tutu </a:t>
            </a:r>
            <a:r>
              <a:rPr lang="en-US" sz="3200" dirty="0" err="1"/>
              <a:t>dari</a:t>
            </a:r>
            <a:r>
              <a:rPr lang="en-US" sz="3200" dirty="0"/>
              <a:t> Afrika Selatan, </a:t>
            </a:r>
          </a:p>
          <a:p>
            <a:pPr marL="0" indent="0">
              <a:buNone/>
            </a:pPr>
            <a:r>
              <a:rPr lang="en-US" sz="3200" dirty="0"/>
              <a:t>3. Kim </a:t>
            </a:r>
            <a:r>
              <a:rPr lang="en-US" sz="3200" dirty="0" err="1"/>
              <a:t>Dae</a:t>
            </a:r>
            <a:r>
              <a:rPr lang="en-US" sz="3200" dirty="0"/>
              <a:t> Jung </a:t>
            </a:r>
            <a:r>
              <a:rPr lang="en-US" sz="3200" dirty="0" err="1"/>
              <a:t>dari</a:t>
            </a:r>
            <a:r>
              <a:rPr lang="en-US" sz="3200" dirty="0"/>
              <a:t> Korea Selatan yang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menjabat</a:t>
            </a:r>
            <a:r>
              <a:rPr lang="en-US" sz="3200" dirty="0"/>
              <a:t> </a:t>
            </a:r>
            <a:r>
              <a:rPr lang="en-US" sz="3200" dirty="0" err="1"/>
              <a:t>presiden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4. Dari Indonesia </a:t>
            </a:r>
            <a:r>
              <a:rPr lang="en-US" sz="3200" dirty="0" err="1"/>
              <a:t>ada</a:t>
            </a:r>
            <a:r>
              <a:rPr lang="en-US" sz="3200" dirty="0"/>
              <a:t> Dr. Yap Thiam Hien, </a:t>
            </a:r>
            <a:r>
              <a:rPr lang="en-US" sz="3200" dirty="0" err="1"/>
              <a:t>Pdt</a:t>
            </a:r>
            <a:r>
              <a:rPr lang="en-US" sz="3200" dirty="0"/>
              <a:t>. </a:t>
            </a:r>
            <a:r>
              <a:rPr lang="en-US" sz="3200" dirty="0" err="1"/>
              <a:t>Rinaldy</a:t>
            </a:r>
            <a:r>
              <a:rPr lang="en-US" sz="3200" dirty="0"/>
              <a:t> </a:t>
            </a:r>
            <a:r>
              <a:rPr lang="en-US" sz="3200" dirty="0" err="1"/>
              <a:t>Damanik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Poso</a:t>
            </a:r>
            <a:r>
              <a:rPr lang="en-US" sz="3200" dirty="0"/>
              <a:t>, Sulawesi Tengah, Ibu </a:t>
            </a:r>
            <a:r>
              <a:rPr lang="en-US" sz="3200" dirty="0" err="1"/>
              <a:t>Yosepha</a:t>
            </a:r>
            <a:r>
              <a:rPr lang="en-US" sz="3200" dirty="0"/>
              <a:t> </a:t>
            </a:r>
            <a:r>
              <a:rPr lang="en-US" sz="3200" dirty="0" err="1"/>
              <a:t>Alomang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 Mama </a:t>
            </a:r>
            <a:r>
              <a:rPr lang="en-US" sz="3200" dirty="0" err="1"/>
              <a:t>Yosepha</a:t>
            </a:r>
            <a:r>
              <a:rPr lang="en-US" sz="3200" dirty="0"/>
              <a:t>, </a:t>
            </a:r>
            <a:r>
              <a:rPr lang="en-US" sz="3200" dirty="0" err="1"/>
              <a:t>dari</a:t>
            </a:r>
            <a:r>
              <a:rPr lang="en-US" sz="3200" dirty="0"/>
              <a:t> Papua, Ibu  Ade </a:t>
            </a:r>
            <a:r>
              <a:rPr lang="en-US" sz="3200" dirty="0" err="1"/>
              <a:t>Sitompul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Jakarta.</a:t>
            </a:r>
          </a:p>
        </p:txBody>
      </p:sp>
    </p:spTree>
    <p:extLst>
      <p:ext uri="{BB962C8B-B14F-4D97-AF65-F5344CB8AC3E}">
        <p14:creationId xmlns:p14="http://schemas.microsoft.com/office/powerpoint/2010/main" val="26225999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300</TotalTime>
  <Words>629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PERAN GEREJA DALAM HAM DAN DEMOKRASI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GEREJA DALAM HAM DAN DEMOKRASI </dc:title>
  <dc:creator>rikkbeef@gmail.com</dc:creator>
  <cp:lastModifiedBy>rikkbeef@gmail.com</cp:lastModifiedBy>
  <cp:revision>4</cp:revision>
  <dcterms:created xsi:type="dcterms:W3CDTF">2020-10-30T05:27:45Z</dcterms:created>
  <dcterms:modified xsi:type="dcterms:W3CDTF">2021-10-07T04:47:47Z</dcterms:modified>
</cp:coreProperties>
</file>