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F615E-5774-46B5-A6B3-4AFB0ED0D00A}" v="1" dt="2020-09-28T13:18:23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C5C9-164C-46B3-A87E-7660D39D3106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3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289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30016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85819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7313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5179A-1E2B-41AB-B400-4F1B4022FAEE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4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1D0F-6595-4F14-8EF3-954CD87C797B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FF8A-AAF8-4A12-8A91-9CA0EAF6CBB9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7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25C3-021A-4B0B-8F70-0C181FE1CF45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3D88D-8CEC-4ED9-A53B-5596187D9A16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3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D382-DFDA-4722-A27A-59C21AD112F2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2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A30D-1C09-413F-AAB1-38F366000715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6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B9C-D65E-4F64-95C3-B10F3B00F0D9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0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5FDCC-6AAC-4A08-B9E0-3793AB5E64C3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9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FE94D-439C-40F1-900E-BC07940E3988}" type="datetime2">
              <a:rPr lang="en-US" smtClean="0"/>
              <a:t>Monday, September 28,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9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2CF1-0EB2-4673-802D-3371233E4A77}" type="datetime2">
              <a:rPr lang="en-US" smtClean="0"/>
              <a:t>Monday, September 28,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7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B11800-CBFE-49EF-8478-2BA21FB1A8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96F244-840E-4090-B58D-5F58B8D26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US" dirty="0" err="1"/>
              <a:t>Perdebatan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0FB0F-6440-4938-AF95-72870B034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0" y="5120639"/>
            <a:ext cx="5015638" cy="6483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By. </a:t>
            </a:r>
            <a:r>
              <a:rPr lang="en-US" dirty="0" err="1">
                <a:solidFill>
                  <a:schemeClr val="bg1"/>
                </a:solidFill>
              </a:rPr>
              <a:t>Nosita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Tarigan.M.Pd.K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841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46F5-944A-4CFB-A7E6-E0EBC57F6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92766"/>
            <a:ext cx="10728322" cy="996260"/>
          </a:xfrm>
        </p:spPr>
        <p:txBody>
          <a:bodyPr>
            <a:normAutofit/>
          </a:bodyPr>
          <a:lstStyle/>
          <a:p>
            <a:r>
              <a:rPr lang="en-US" dirty="0" err="1"/>
              <a:t>Perdebatan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A08CE-2EBF-43E4-88D1-611CA4B04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9025"/>
            <a:ext cx="9086609" cy="5537061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Arti </a:t>
            </a:r>
            <a:r>
              <a:rPr lang="en-US" sz="3200" dirty="0" err="1"/>
              <a:t>terdalam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asasi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pengakuan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kebebasan</a:t>
            </a:r>
            <a:r>
              <a:rPr lang="en-US" sz="3200" dirty="0"/>
              <a:t> dan </a:t>
            </a:r>
            <a:r>
              <a:rPr lang="en-US" sz="3200" dirty="0" err="1"/>
              <a:t>kemerdekaan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dianugerahkan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Allah </a:t>
            </a:r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bertumbuh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kandungan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. Karena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segala</a:t>
            </a:r>
            <a:r>
              <a:rPr lang="en-US" sz="3200" dirty="0"/>
              <a:t> </a:t>
            </a:r>
            <a:r>
              <a:rPr lang="en-US" sz="3200" dirty="0" err="1"/>
              <a:t>macam</a:t>
            </a:r>
            <a:r>
              <a:rPr lang="en-US" sz="3200" dirty="0"/>
              <a:t> </a:t>
            </a:r>
            <a:r>
              <a:rPr lang="en-US" sz="3200" dirty="0" err="1"/>
              <a:t>upaya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menghancurkan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menghilangkan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kebebasan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pelanggaran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asasi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, </a:t>
            </a:r>
            <a:r>
              <a:rPr lang="en-US" sz="2800" dirty="0" err="1"/>
              <a:t>aborsi</a:t>
            </a:r>
            <a:r>
              <a:rPr lang="en-US" sz="2800" dirty="0"/>
              <a:t>, dan </a:t>
            </a:r>
            <a:r>
              <a:rPr lang="en-US" sz="2800" dirty="0" err="1"/>
              <a:t>eutanasia</a:t>
            </a:r>
            <a:r>
              <a:rPr lang="en-US" sz="2800" dirty="0"/>
              <a:t>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942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4D1D-CD17-4D9F-9918-4D576D56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10817"/>
            <a:ext cx="8940835" cy="6056243"/>
          </a:xfrm>
        </p:spPr>
        <p:txBody>
          <a:bodyPr>
            <a:normAutofit/>
          </a:bodyPr>
          <a:lstStyle/>
          <a:p>
            <a:r>
              <a:rPr lang="en-US" sz="3200" dirty="0"/>
              <a:t>1. </a:t>
            </a:r>
            <a:r>
              <a:rPr lang="en-US" sz="3200" dirty="0" err="1"/>
              <a:t>Hukuman</a:t>
            </a:r>
            <a:r>
              <a:rPr lang="en-US" sz="3200" dirty="0"/>
              <a:t> Mati </a:t>
            </a:r>
          </a:p>
          <a:p>
            <a:pPr algn="just"/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yang </a:t>
            </a:r>
            <a:r>
              <a:rPr lang="en-US" sz="2800" dirty="0" err="1"/>
              <a:t>dijatuhkan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yang </a:t>
            </a:r>
            <a:r>
              <a:rPr lang="en-US" sz="2800" dirty="0" err="1"/>
              <a:t>dianggap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kejahatan</a:t>
            </a:r>
            <a:r>
              <a:rPr lang="en-US" sz="2800" dirty="0"/>
              <a:t> yang </a:t>
            </a:r>
            <a:r>
              <a:rPr lang="en-US" sz="2800" dirty="0" err="1"/>
              <a:t>berat</a:t>
            </a:r>
            <a:r>
              <a:rPr lang="en-US" sz="2800" dirty="0"/>
              <a:t>,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pembunuhan</a:t>
            </a:r>
            <a:r>
              <a:rPr lang="en-US" sz="2800" dirty="0"/>
              <a:t> yang </a:t>
            </a:r>
            <a:r>
              <a:rPr lang="en-US" sz="2800" dirty="0" err="1"/>
              <a:t>kejam</a:t>
            </a:r>
            <a:r>
              <a:rPr lang="en-US" sz="2800" dirty="0"/>
              <a:t> dan </a:t>
            </a:r>
            <a:r>
              <a:rPr lang="en-US" sz="2800" dirty="0" err="1"/>
              <a:t>sadis</a:t>
            </a:r>
            <a:r>
              <a:rPr lang="en-US" sz="2800" dirty="0"/>
              <a:t>, </a:t>
            </a:r>
            <a:r>
              <a:rPr lang="en-US" sz="2800" dirty="0" err="1"/>
              <a:t>pengkhianatan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negara (</a:t>
            </a:r>
            <a:r>
              <a:rPr lang="en-US" sz="2800" dirty="0" err="1"/>
              <a:t>makar</a:t>
            </a:r>
            <a:r>
              <a:rPr lang="en-US" sz="2800" dirty="0"/>
              <a:t>), dan di </a:t>
            </a:r>
            <a:r>
              <a:rPr lang="en-US" sz="2800" dirty="0" err="1"/>
              <a:t>beberapa</a:t>
            </a:r>
            <a:r>
              <a:rPr lang="en-US" sz="2800" dirty="0"/>
              <a:t> negara, </a:t>
            </a:r>
            <a:r>
              <a:rPr lang="en-US" sz="2800" dirty="0" err="1"/>
              <a:t>seperti</a:t>
            </a:r>
            <a:r>
              <a:rPr lang="en-US" sz="2800" dirty="0"/>
              <a:t> Indonesia, </a:t>
            </a:r>
            <a:r>
              <a:rPr lang="en-US" sz="2800" dirty="0" err="1"/>
              <a:t>penjual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pembawa</a:t>
            </a:r>
            <a:r>
              <a:rPr lang="en-US" sz="2800" dirty="0"/>
              <a:t> </a:t>
            </a:r>
            <a:r>
              <a:rPr lang="en-US" sz="2800" dirty="0" err="1"/>
              <a:t>narkoba</a:t>
            </a:r>
            <a:r>
              <a:rPr lang="en-US" sz="2800" dirty="0"/>
              <a:t>.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 </a:t>
            </a:r>
            <a:r>
              <a:rPr lang="en-US" sz="2800" dirty="0" err="1"/>
              <a:t>diyakini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orang lain </a:t>
            </a:r>
            <a:r>
              <a:rPr lang="en-US" sz="2800" dirty="0" err="1"/>
              <a:t>takut</a:t>
            </a:r>
            <a:r>
              <a:rPr lang="en-US" sz="2800" dirty="0"/>
              <a:t> dan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kejahatan</a:t>
            </a:r>
            <a:r>
              <a:rPr lang="en-US" sz="2800" dirty="0"/>
              <a:t> </a:t>
            </a:r>
            <a:r>
              <a:rPr lang="en-US" sz="2800" dirty="0" err="1"/>
              <a:t>serupa</a:t>
            </a:r>
            <a:r>
              <a:rPr lang="en-US" sz="2800" dirty="0"/>
              <a:t>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juga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ketika</a:t>
            </a:r>
            <a:r>
              <a:rPr lang="en-US" sz="2800" dirty="0"/>
              <a:t> orang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bersalah</a:t>
            </a:r>
            <a:r>
              <a:rPr lang="en-US" sz="2800" dirty="0"/>
              <a:t> </a:t>
            </a:r>
            <a:r>
              <a:rPr lang="en-US" sz="2800" dirty="0" err="1"/>
              <a:t>dijatuhi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.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penjara</a:t>
            </a:r>
            <a:r>
              <a:rPr lang="en-US" sz="2800" dirty="0"/>
              <a:t>,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dieksekusi</a:t>
            </a:r>
            <a:r>
              <a:rPr lang="en-US" sz="2800" dirty="0"/>
              <a:t> </a:t>
            </a:r>
            <a:r>
              <a:rPr lang="en-US" sz="2800" dirty="0" err="1"/>
              <a:t>tentu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dibatalkan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800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C8EC-FE7E-4292-8C82-7CED04E10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09" y="119270"/>
            <a:ext cx="9488555" cy="64273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2. </a:t>
            </a:r>
            <a:r>
              <a:rPr lang="en-US" sz="2800" dirty="0" err="1"/>
              <a:t>Aborsi</a:t>
            </a:r>
            <a:endParaRPr lang="en-US" sz="2800" dirty="0"/>
          </a:p>
          <a:p>
            <a:pPr marL="0" indent="0" algn="just">
              <a:buNone/>
            </a:pPr>
            <a:r>
              <a:rPr lang="en-US" sz="2800" dirty="0"/>
              <a:t> 	</a:t>
            </a:r>
            <a:r>
              <a:rPr lang="en-US" sz="2800" dirty="0" err="1"/>
              <a:t>Aborsi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pengguguran</a:t>
            </a:r>
            <a:r>
              <a:rPr lang="en-US" sz="2800" dirty="0"/>
              <a:t> </a:t>
            </a:r>
            <a:r>
              <a:rPr lang="en-US" sz="2800" dirty="0" err="1"/>
              <a:t>kandungan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praktik</a:t>
            </a:r>
            <a:r>
              <a:rPr lang="en-US" sz="2800" dirty="0"/>
              <a:t> </a:t>
            </a:r>
            <a:r>
              <a:rPr lang="en-US" sz="2800" dirty="0" err="1"/>
              <a:t>menghilangkan</a:t>
            </a:r>
            <a:r>
              <a:rPr lang="en-US" sz="2800" dirty="0"/>
              <a:t> </a:t>
            </a:r>
            <a:r>
              <a:rPr lang="en-US" sz="2800" dirty="0" err="1"/>
              <a:t>janin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kandungan</a:t>
            </a:r>
            <a:r>
              <a:rPr lang="en-US" sz="2800" dirty="0"/>
              <a:t>. </a:t>
            </a:r>
            <a:r>
              <a:rPr lang="en-US" sz="2800" dirty="0" err="1"/>
              <a:t>Gereja</a:t>
            </a:r>
            <a:r>
              <a:rPr lang="en-US" sz="2800" dirty="0"/>
              <a:t> </a:t>
            </a:r>
            <a:r>
              <a:rPr lang="en-US" sz="2800" dirty="0" err="1"/>
              <a:t>Katolik</a:t>
            </a:r>
            <a:r>
              <a:rPr lang="en-US" sz="2800" dirty="0"/>
              <a:t> </a:t>
            </a:r>
            <a:r>
              <a:rPr lang="en-US" sz="2800" dirty="0" err="1"/>
              <a:t>menentang</a:t>
            </a:r>
            <a:r>
              <a:rPr lang="en-US" sz="2800" dirty="0"/>
              <a:t> </a:t>
            </a:r>
            <a:r>
              <a:rPr lang="en-US" sz="2800" dirty="0" err="1"/>
              <a:t>praktik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dan </a:t>
            </a:r>
            <a:r>
              <a:rPr lang="en-US" sz="2800" dirty="0" err="1"/>
              <a:t>menganggap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aborsi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pembunuhan</a:t>
            </a:r>
            <a:r>
              <a:rPr lang="en-US" sz="2800" dirty="0"/>
              <a:t>. Banyak </a:t>
            </a:r>
            <a:r>
              <a:rPr lang="en-US" sz="2800" dirty="0" err="1"/>
              <a:t>gereja</a:t>
            </a:r>
            <a:r>
              <a:rPr lang="en-US" sz="2800" dirty="0"/>
              <a:t> </a:t>
            </a:r>
            <a:r>
              <a:rPr lang="en-US" sz="2800" dirty="0" err="1"/>
              <a:t>Protestan</a:t>
            </a:r>
            <a:r>
              <a:rPr lang="en-US" sz="2800" dirty="0"/>
              <a:t> juga </a:t>
            </a:r>
            <a:r>
              <a:rPr lang="en-US" sz="2800" dirty="0" err="1"/>
              <a:t>menentang</a:t>
            </a:r>
            <a:r>
              <a:rPr lang="en-US" sz="2800" dirty="0"/>
              <a:t> </a:t>
            </a:r>
            <a:r>
              <a:rPr lang="en-US" sz="2800" dirty="0" err="1"/>
              <a:t>praktik-praktik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</a:t>
            </a:r>
            <a:r>
              <a:rPr lang="en-US" sz="2800" dirty="0" err="1"/>
              <a:t>apabila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sewenang-wenang</a:t>
            </a:r>
            <a:r>
              <a:rPr lang="en-US" sz="2800" dirty="0"/>
              <a:t> dan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bertanggung</a:t>
            </a:r>
            <a:r>
              <a:rPr lang="en-US" sz="2800" dirty="0"/>
              <a:t> </a:t>
            </a:r>
            <a:r>
              <a:rPr lang="en-US" sz="2800" dirty="0" err="1"/>
              <a:t>jawab</a:t>
            </a:r>
            <a:r>
              <a:rPr lang="en-US" sz="2800" dirty="0"/>
              <a:t>. </a:t>
            </a:r>
            <a:r>
              <a:rPr lang="en-US" sz="2800" dirty="0" err="1"/>
              <a:t>Misalnya</a:t>
            </a:r>
            <a:r>
              <a:rPr lang="en-US" sz="2800" dirty="0"/>
              <a:t>,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remaja</a:t>
            </a:r>
            <a:r>
              <a:rPr lang="en-US" sz="2800" dirty="0"/>
              <a:t> </a:t>
            </a:r>
            <a:r>
              <a:rPr lang="en-US" sz="2800" dirty="0" err="1"/>
              <a:t>perempuan</a:t>
            </a:r>
            <a:r>
              <a:rPr lang="en-US" sz="2800" dirty="0"/>
              <a:t> yang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hamil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berperilaku</a:t>
            </a:r>
            <a:r>
              <a:rPr lang="en-US" sz="2800" dirty="0"/>
              <a:t> </a:t>
            </a:r>
            <a:r>
              <a:rPr lang="en-US" sz="2800" dirty="0" err="1"/>
              <a:t>seks</a:t>
            </a:r>
            <a:r>
              <a:rPr lang="en-US" sz="2800" dirty="0"/>
              <a:t> </a:t>
            </a:r>
            <a:r>
              <a:rPr lang="en-US" sz="2800" dirty="0" err="1"/>
              <a:t>bebas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merasa</a:t>
            </a:r>
            <a:r>
              <a:rPr lang="en-US" sz="2800" dirty="0"/>
              <a:t>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siap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malu</a:t>
            </a:r>
            <a:r>
              <a:rPr lang="en-US" sz="2800" dirty="0"/>
              <a:t> oleh </a:t>
            </a:r>
            <a:r>
              <a:rPr lang="en-US" sz="2800" dirty="0" err="1"/>
              <a:t>cemooh</a:t>
            </a:r>
            <a:r>
              <a:rPr lang="en-US" sz="2800" dirty="0"/>
              <a:t> orang-orang </a:t>
            </a:r>
            <a:r>
              <a:rPr lang="en-US" sz="2800" dirty="0" err="1"/>
              <a:t>sekitarnya</a:t>
            </a:r>
            <a:r>
              <a:rPr lang="en-US" sz="2800" dirty="0"/>
              <a:t>. </a:t>
            </a:r>
            <a:r>
              <a:rPr lang="en-US" sz="2800" dirty="0" err="1"/>
              <a:t>Terhadap</a:t>
            </a:r>
            <a:r>
              <a:rPr lang="en-US" sz="2800" dirty="0"/>
              <a:t> orang-orang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orang Kristen </a:t>
            </a:r>
            <a:r>
              <a:rPr lang="en-US" sz="2800" dirty="0" err="1"/>
              <a:t>mestinya</a:t>
            </a:r>
            <a:r>
              <a:rPr lang="en-US" sz="2800" dirty="0"/>
              <a:t> </a:t>
            </a:r>
            <a:r>
              <a:rPr lang="en-US" sz="2800" dirty="0" err="1"/>
              <a:t>bersikap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terbuka</a:t>
            </a:r>
            <a:r>
              <a:rPr lang="en-US" sz="2800" dirty="0"/>
              <a:t>, dan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menolong</a:t>
            </a:r>
            <a:r>
              <a:rPr lang="en-US" sz="2800" dirty="0"/>
              <a:t> </a:t>
            </a:r>
            <a:r>
              <a:rPr lang="en-US" sz="2800" dirty="0" err="1"/>
              <a:t>remaja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agar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mempertanggungjawabkan</a:t>
            </a:r>
            <a:r>
              <a:rPr lang="en-US" sz="2800" dirty="0"/>
              <a:t> </a:t>
            </a:r>
            <a:r>
              <a:rPr lang="en-US" sz="2800" dirty="0" err="1"/>
              <a:t>perbuatannya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202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95D2-F37D-4AC5-B942-5BF268937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78297"/>
            <a:ext cx="9301553" cy="64273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/>
              <a:t>3. </a:t>
            </a:r>
            <a:r>
              <a:rPr lang="en-US" sz="2800" dirty="0" err="1"/>
              <a:t>Eutanasia</a:t>
            </a:r>
            <a:r>
              <a:rPr lang="en-US" sz="2800" dirty="0"/>
              <a:t> </a:t>
            </a:r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800" dirty="0" err="1"/>
              <a:t>Eutanasia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praktik</a:t>
            </a:r>
            <a:r>
              <a:rPr lang="en-US" sz="2800" dirty="0"/>
              <a:t> yang </a:t>
            </a:r>
            <a:r>
              <a:rPr lang="en-US" sz="2800" dirty="0" err="1"/>
              <a:t>dipilih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membebaskan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penderitaan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. Ada </a:t>
            </a:r>
            <a:r>
              <a:rPr lang="en-US" sz="2800" dirty="0" err="1"/>
              <a:t>eutanasia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ketika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</a:t>
            </a:r>
            <a:r>
              <a:rPr lang="en-US" sz="2800" dirty="0" err="1"/>
              <a:t>meminta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 agar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yang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kepadanya</a:t>
            </a:r>
            <a:r>
              <a:rPr lang="en-US" sz="2800" dirty="0"/>
              <a:t> </a:t>
            </a:r>
            <a:r>
              <a:rPr lang="en-US" sz="2800" dirty="0" err="1"/>
              <a:t>dihentikan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menderita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lama </a:t>
            </a:r>
            <a:r>
              <a:rPr lang="en-US" sz="2800" dirty="0" err="1"/>
              <a:t>lagi</a:t>
            </a:r>
            <a:r>
              <a:rPr lang="en-US" sz="2800" dirty="0"/>
              <a:t>. Ada pula </a:t>
            </a:r>
            <a:r>
              <a:rPr lang="en-US" sz="2800" dirty="0" err="1"/>
              <a:t>eutanasia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sengaja</a:t>
            </a:r>
            <a:r>
              <a:rPr lang="en-US" sz="2800" dirty="0"/>
              <a:t> </a:t>
            </a:r>
            <a:r>
              <a:rPr lang="en-US" sz="2800" dirty="0" err="1"/>
              <a:t>menyuntikkan</a:t>
            </a:r>
            <a:r>
              <a:rPr lang="en-US" sz="2800" dirty="0"/>
              <a:t> </a:t>
            </a:r>
            <a:r>
              <a:rPr lang="en-US" sz="2800" dirty="0" err="1"/>
              <a:t>zat</a:t>
            </a:r>
            <a:r>
              <a:rPr lang="en-US" sz="2800" dirty="0"/>
              <a:t> </a:t>
            </a:r>
            <a:r>
              <a:rPr lang="en-US" sz="2800" dirty="0" err="1"/>
              <a:t>beracun</a:t>
            </a:r>
            <a:r>
              <a:rPr lang="en-US" sz="2800" dirty="0"/>
              <a:t> yang </a:t>
            </a:r>
            <a:r>
              <a:rPr lang="en-US" sz="2800" dirty="0" err="1"/>
              <a:t>mematikan</a:t>
            </a:r>
            <a:r>
              <a:rPr lang="en-US" sz="2800" dirty="0"/>
              <a:t> </a:t>
            </a:r>
            <a:r>
              <a:rPr lang="en-US" sz="2800" dirty="0" err="1"/>
              <a:t>seseorang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menghentikan</a:t>
            </a:r>
            <a:r>
              <a:rPr lang="en-US" sz="2800" dirty="0"/>
              <a:t> </a:t>
            </a:r>
            <a:r>
              <a:rPr lang="en-US" sz="2800" dirty="0" err="1"/>
              <a:t>penderitaannya</a:t>
            </a:r>
            <a:r>
              <a:rPr lang="en-US" sz="2800" dirty="0"/>
              <a:t>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juga </a:t>
            </a:r>
            <a:r>
              <a:rPr lang="en-US" sz="2800" dirty="0" err="1"/>
              <a:t>eutanasia</a:t>
            </a:r>
            <a:r>
              <a:rPr lang="en-US" sz="2800" dirty="0"/>
              <a:t> </a:t>
            </a:r>
            <a:r>
              <a:rPr lang="en-US" sz="2800" dirty="0" err="1"/>
              <a:t>pasif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ketika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pasien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berbicara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sadar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, </a:t>
            </a:r>
            <a:r>
              <a:rPr lang="en-US" sz="2800" dirty="0" err="1"/>
              <a:t>meminta</a:t>
            </a:r>
            <a:r>
              <a:rPr lang="en-US" sz="2800" dirty="0"/>
              <a:t> agar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dihentikan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648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701E4-C298-41F5-9195-B82E4C31B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7809"/>
            <a:ext cx="8596668" cy="622852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2800" dirty="0" err="1"/>
              <a:t>Tiga</a:t>
            </a:r>
            <a:r>
              <a:rPr lang="en-US" sz="2800" dirty="0"/>
              <a:t> </a:t>
            </a:r>
            <a:r>
              <a:rPr lang="en-US" sz="2800" dirty="0" err="1"/>
              <a:t>buah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di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menggambarkan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mengakhiri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</a:t>
            </a:r>
            <a:r>
              <a:rPr lang="en-US" sz="2800" dirty="0" err="1"/>
              <a:t>hidup</a:t>
            </a:r>
            <a:r>
              <a:rPr lang="en-US" sz="2800" dirty="0"/>
              <a:t> </a:t>
            </a:r>
            <a:r>
              <a:rPr lang="en-US" sz="2800" dirty="0" err="1"/>
              <a:t>sesamanya</a:t>
            </a:r>
            <a:r>
              <a:rPr lang="en-US" sz="2800" dirty="0"/>
              <a:t> yang </a:t>
            </a:r>
            <a:r>
              <a:rPr lang="en-US" sz="2800" dirty="0" err="1"/>
              <a:t>diberikan</a:t>
            </a:r>
            <a:r>
              <a:rPr lang="en-US" sz="2800" dirty="0"/>
              <a:t> Allah. </a:t>
            </a:r>
            <a:r>
              <a:rPr lang="en-US" sz="2800" dirty="0" err="1"/>
              <a:t>Tujuannya</a:t>
            </a:r>
            <a:r>
              <a:rPr lang="en-US" sz="2800" dirty="0"/>
              <a:t> </a:t>
            </a:r>
            <a:r>
              <a:rPr lang="en-US" sz="2800" dirty="0" err="1"/>
              <a:t>ingin</a:t>
            </a:r>
            <a:r>
              <a:rPr lang="en-US" sz="2800" dirty="0"/>
              <a:t> </a:t>
            </a:r>
            <a:r>
              <a:rPr lang="en-US" sz="2800" dirty="0" err="1"/>
              <a:t>menolong</a:t>
            </a:r>
            <a:r>
              <a:rPr lang="en-US" sz="2800" dirty="0"/>
              <a:t> </a:t>
            </a:r>
            <a:r>
              <a:rPr lang="en-US" sz="2800" dirty="0" err="1"/>
              <a:t>mengakhiri</a:t>
            </a:r>
            <a:r>
              <a:rPr lang="en-US" sz="2800" dirty="0"/>
              <a:t> </a:t>
            </a:r>
            <a:r>
              <a:rPr lang="en-US" sz="2800" dirty="0" err="1"/>
              <a:t>penderitaan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,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eutanasia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merampas</a:t>
            </a:r>
            <a:r>
              <a:rPr lang="en-US" sz="2800" dirty="0"/>
              <a:t> </a:t>
            </a:r>
            <a:r>
              <a:rPr lang="en-US" sz="2800" dirty="0" err="1"/>
              <a:t>hak</a:t>
            </a:r>
            <a:r>
              <a:rPr lang="en-US" sz="2800" dirty="0"/>
              <a:t> Allah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Allah </a:t>
            </a:r>
            <a:r>
              <a:rPr lang="en-US" sz="2800" dirty="0" err="1"/>
              <a:t>saja</a:t>
            </a:r>
            <a:r>
              <a:rPr lang="en-US" sz="2800" dirty="0"/>
              <a:t> yang </a:t>
            </a:r>
            <a:r>
              <a:rPr lang="en-US" sz="2800" dirty="0" err="1"/>
              <a:t>berhak</a:t>
            </a:r>
            <a:r>
              <a:rPr lang="en-US" sz="2800" dirty="0"/>
              <a:t> </a:t>
            </a:r>
            <a:r>
              <a:rPr lang="en-US" sz="2800" dirty="0" err="1"/>
              <a:t>menganugerahkan</a:t>
            </a:r>
            <a:r>
              <a:rPr lang="en-US" sz="2800" dirty="0"/>
              <a:t> </a:t>
            </a:r>
            <a:r>
              <a:rPr lang="en-US" sz="2800" dirty="0" err="1"/>
              <a:t>kelahiran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kematian</a:t>
            </a:r>
            <a:r>
              <a:rPr lang="en-US" sz="2800" dirty="0"/>
              <a:t>.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juga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, </a:t>
            </a:r>
            <a:r>
              <a:rPr lang="en-US" sz="2800" dirty="0" err="1"/>
              <a:t>apakah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terbukti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mati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menghasilkan</a:t>
            </a:r>
            <a:r>
              <a:rPr lang="en-US" sz="2800" dirty="0"/>
              <a:t> </a:t>
            </a:r>
            <a:r>
              <a:rPr lang="en-US" sz="2800" dirty="0" err="1"/>
              <a:t>efek</a:t>
            </a:r>
            <a:r>
              <a:rPr lang="en-US" sz="2800" dirty="0"/>
              <a:t> </a:t>
            </a:r>
            <a:r>
              <a:rPr lang="en-US" sz="2800" dirty="0" err="1"/>
              <a:t>jera</a:t>
            </a:r>
            <a:r>
              <a:rPr lang="en-US" sz="2800" dirty="0"/>
              <a:t> pada para </a:t>
            </a:r>
            <a:r>
              <a:rPr lang="en-US" sz="2800" dirty="0" err="1"/>
              <a:t>penjahat</a:t>
            </a:r>
            <a:r>
              <a:rPr lang="en-US" sz="2800" dirty="0"/>
              <a:t>? </a:t>
            </a:r>
            <a:r>
              <a:rPr lang="en-US" sz="2800" dirty="0" err="1"/>
              <a:t>Buktinya</a:t>
            </a:r>
            <a:r>
              <a:rPr lang="en-US" sz="2800" dirty="0"/>
              <a:t> </a:t>
            </a:r>
            <a:r>
              <a:rPr lang="en-US" sz="2800" dirty="0" err="1"/>
              <a:t>kejahatan</a:t>
            </a:r>
            <a:r>
              <a:rPr lang="en-US" sz="2800" dirty="0"/>
              <a:t> </a:t>
            </a:r>
            <a:r>
              <a:rPr lang="en-US" sz="2800" dirty="0" err="1"/>
              <a:t>berat</a:t>
            </a:r>
            <a:r>
              <a:rPr lang="en-US" sz="2800" dirty="0"/>
              <a:t> </a:t>
            </a:r>
            <a:r>
              <a:rPr lang="en-US" sz="2800" dirty="0" err="1"/>
              <a:t>terus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,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sadis</a:t>
            </a:r>
            <a:r>
              <a:rPr lang="en-US" sz="2800" dirty="0"/>
              <a:t> dan </a:t>
            </a:r>
            <a:r>
              <a:rPr lang="en-US" sz="2800" dirty="0" err="1"/>
              <a:t>canggih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upaya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membebaskan</a:t>
            </a:r>
            <a:r>
              <a:rPr lang="en-US" sz="2800" dirty="0"/>
              <a:t> </a:t>
            </a:r>
            <a:r>
              <a:rPr lang="en-US" sz="2800" dirty="0" err="1"/>
              <a:t>penderitaan</a:t>
            </a:r>
            <a:r>
              <a:rPr lang="en-US" sz="2800" dirty="0"/>
              <a:t> </a:t>
            </a:r>
            <a:r>
              <a:rPr lang="en-US" sz="2800" dirty="0" err="1"/>
              <a:t>sesama</a:t>
            </a:r>
            <a:r>
              <a:rPr lang="en-US" sz="2800" dirty="0"/>
              <a:t>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malahan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pelanggaran</a:t>
            </a:r>
            <a:r>
              <a:rPr lang="en-US" sz="2800" dirty="0"/>
              <a:t> HAM. </a:t>
            </a:r>
          </a:p>
        </p:txBody>
      </p:sp>
    </p:spTree>
    <p:extLst>
      <p:ext uri="{BB962C8B-B14F-4D97-AF65-F5344CB8AC3E}">
        <p14:creationId xmlns:p14="http://schemas.microsoft.com/office/powerpoint/2010/main" val="312044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F9253-401E-48D9-BF10-0937611A9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10817"/>
            <a:ext cx="8596668" cy="5630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		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Eutanasia</a:t>
            </a:r>
            <a:r>
              <a:rPr lang="en-US" sz="3600" dirty="0"/>
              <a:t>, </a:t>
            </a:r>
            <a:r>
              <a:rPr lang="en-US" sz="3600" dirty="0" err="1"/>
              <a:t>aborsi</a:t>
            </a:r>
            <a:r>
              <a:rPr lang="en-US" sz="3600" dirty="0"/>
              <a:t> dan </a:t>
            </a:r>
            <a:r>
              <a:rPr lang="en-US" sz="3600" dirty="0" err="1"/>
              <a:t>hukuman</a:t>
            </a:r>
            <a:r>
              <a:rPr lang="en-US" sz="3600" dirty="0"/>
              <a:t> </a:t>
            </a:r>
            <a:r>
              <a:rPr lang="en-US" sz="3600" dirty="0" err="1"/>
              <a:t>mati</a:t>
            </a:r>
            <a:r>
              <a:rPr lang="en-US" sz="3600" dirty="0"/>
              <a:t> </a:t>
            </a:r>
            <a:r>
              <a:rPr lang="en-US" sz="3600" dirty="0" err="1"/>
              <a:t>sampai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saat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masih</a:t>
            </a:r>
            <a:r>
              <a:rPr lang="en-US" sz="3600" dirty="0"/>
              <a:t> </a:t>
            </a:r>
            <a:r>
              <a:rPr lang="en-US" sz="3600" dirty="0" err="1"/>
              <a:t>terjadi</a:t>
            </a:r>
            <a:r>
              <a:rPr lang="en-US" sz="3600" dirty="0"/>
              <a:t> pro dan </a:t>
            </a:r>
            <a:r>
              <a:rPr lang="en-US" sz="3600" dirty="0" err="1"/>
              <a:t>kontra</a:t>
            </a:r>
            <a:r>
              <a:rPr lang="en-US" sz="3600" dirty="0"/>
              <a:t> (</a:t>
            </a:r>
            <a:r>
              <a:rPr lang="en-US" sz="3600" dirty="0" err="1"/>
              <a:t>ada</a:t>
            </a:r>
            <a:r>
              <a:rPr lang="en-US" sz="3600" dirty="0"/>
              <a:t> yang </a:t>
            </a:r>
            <a:r>
              <a:rPr lang="en-US" sz="3600" dirty="0" err="1"/>
              <a:t>berpihak</a:t>
            </a:r>
            <a:r>
              <a:rPr lang="en-US" sz="3600" dirty="0"/>
              <a:t> dan </a:t>
            </a:r>
            <a:r>
              <a:rPr lang="en-US" sz="3600" dirty="0" err="1"/>
              <a:t>ada</a:t>
            </a:r>
            <a:r>
              <a:rPr lang="en-US" sz="3600" dirty="0"/>
              <a:t> yang </a:t>
            </a:r>
            <a:r>
              <a:rPr lang="en-US" sz="3600" dirty="0" err="1"/>
              <a:t>menentang</a:t>
            </a:r>
            <a:r>
              <a:rPr lang="en-US" sz="3600" dirty="0"/>
              <a:t>) </a:t>
            </a:r>
            <a:r>
              <a:rPr lang="en-US" sz="3600" dirty="0" err="1"/>
              <a:t>praktik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. </a:t>
            </a:r>
            <a:r>
              <a:rPr lang="en-US" sz="3600" dirty="0" err="1"/>
              <a:t>Namun</a:t>
            </a:r>
            <a:r>
              <a:rPr lang="en-US" sz="3600" dirty="0"/>
              <a:t>, </a:t>
            </a:r>
            <a:r>
              <a:rPr lang="en-US" sz="3600" dirty="0" err="1"/>
              <a:t>umumnya</a:t>
            </a:r>
            <a:r>
              <a:rPr lang="en-US" sz="3600" dirty="0"/>
              <a:t> di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gereja-gereja</a:t>
            </a:r>
            <a:r>
              <a:rPr lang="en-US" sz="3600" dirty="0"/>
              <a:t> Kristen </a:t>
            </a:r>
            <a:r>
              <a:rPr lang="en-US" sz="3600" dirty="0" err="1"/>
              <a:t>menolak</a:t>
            </a:r>
            <a:r>
              <a:rPr lang="en-US" sz="3600" dirty="0"/>
              <a:t> </a:t>
            </a:r>
            <a:r>
              <a:rPr lang="en-US" sz="3600" dirty="0" err="1"/>
              <a:t>praktik-praktik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.  Karena </a:t>
            </a:r>
            <a:r>
              <a:rPr lang="en-US" sz="3600" dirty="0" err="1"/>
              <a:t>melanggar</a:t>
            </a:r>
            <a:r>
              <a:rPr lang="en-US" sz="3600" dirty="0"/>
              <a:t> </a:t>
            </a:r>
            <a:r>
              <a:rPr lang="en-US" sz="3600" dirty="0" err="1"/>
              <a:t>titah</a:t>
            </a:r>
            <a:r>
              <a:rPr lang="en-US" sz="3600" dirty="0"/>
              <a:t> </a:t>
            </a:r>
            <a:r>
              <a:rPr lang="en-US" sz="3600" dirty="0" err="1"/>
              <a:t>Tuhan</a:t>
            </a:r>
            <a:r>
              <a:rPr lang="en-US" sz="3600" dirty="0"/>
              <a:t> yang </a:t>
            </a:r>
            <a:r>
              <a:rPr lang="en-US" sz="3600" dirty="0" err="1"/>
              <a:t>keenam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jangan</a:t>
            </a:r>
            <a:r>
              <a:rPr lang="en-US" sz="3600" dirty="0"/>
              <a:t> </a:t>
            </a:r>
            <a:r>
              <a:rPr lang="en-US" sz="3600" dirty="0" err="1"/>
              <a:t>membunuh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2885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F0CE-C2E0-48C5-90D2-ADAB04DF5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5861"/>
          </a:xfrm>
        </p:spPr>
        <p:txBody>
          <a:bodyPr>
            <a:normAutofit fontScale="90000"/>
          </a:bodyPr>
          <a:lstStyle/>
          <a:p>
            <a:r>
              <a:rPr lang="fi-FI" dirty="0"/>
              <a:t>Kewajiban Manusia Menyangkut Hak Asasi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25E7C-C154-44E1-9E23-E12FBC7CC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3183"/>
            <a:ext cx="8596668" cy="539363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</a:t>
            </a:r>
            <a:r>
              <a:rPr lang="en-US" sz="3200" dirty="0" err="1"/>
              <a:t>diberikan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asasi</a:t>
            </a:r>
            <a:r>
              <a:rPr lang="en-US" sz="3200" dirty="0"/>
              <a:t> oleh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tetapi</a:t>
            </a:r>
            <a:r>
              <a:rPr lang="en-US" sz="3200" dirty="0"/>
              <a:t> juga </a:t>
            </a:r>
            <a:r>
              <a:rPr lang="en-US" sz="3200" dirty="0" err="1"/>
              <a:t>kewajiban</a:t>
            </a:r>
            <a:r>
              <a:rPr lang="en-US" sz="3200" dirty="0"/>
              <a:t> </a:t>
            </a:r>
            <a:r>
              <a:rPr lang="en-US" sz="3200" dirty="0" err="1"/>
              <a:t>asasi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diikuti</a:t>
            </a:r>
            <a:r>
              <a:rPr lang="en-US" sz="3200" dirty="0"/>
              <a:t> oleh </a:t>
            </a:r>
            <a:r>
              <a:rPr lang="en-US" sz="3200" dirty="0" err="1"/>
              <a:t>kewajiban</a:t>
            </a:r>
            <a:r>
              <a:rPr lang="en-US" sz="3200" dirty="0"/>
              <a:t>. </a:t>
            </a:r>
            <a:r>
              <a:rPr lang="en-US" sz="3200" dirty="0" err="1"/>
              <a:t>Manusia</a:t>
            </a:r>
            <a:r>
              <a:rPr lang="en-US" sz="3200" dirty="0"/>
              <a:t> yang </a:t>
            </a:r>
            <a:r>
              <a:rPr lang="en-US" sz="3200" dirty="0" err="1"/>
              <a:t>diciptakan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makhluk</a:t>
            </a:r>
            <a:r>
              <a:rPr lang="en-US" sz="3200" dirty="0"/>
              <a:t> </a:t>
            </a:r>
            <a:r>
              <a:rPr lang="en-US" sz="3200" dirty="0" err="1"/>
              <a:t>rasional</a:t>
            </a:r>
            <a:r>
              <a:rPr lang="en-US" sz="3200" dirty="0"/>
              <a:t>, </a:t>
            </a:r>
            <a:r>
              <a:rPr lang="en-US" sz="3200" dirty="0" err="1"/>
              <a:t>bermoral</a:t>
            </a:r>
            <a:r>
              <a:rPr lang="en-US" sz="3200" dirty="0"/>
              <a:t> dan spiritual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sendirinya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kewajiban</a:t>
            </a:r>
            <a:r>
              <a:rPr lang="en-US" sz="3200" dirty="0"/>
              <a:t> moral. </a:t>
            </a:r>
            <a:r>
              <a:rPr lang="en-US" sz="3200" dirty="0" err="1"/>
              <a:t>Kebebasan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kemerdekaan</a:t>
            </a:r>
            <a:r>
              <a:rPr lang="en-US" sz="3200" dirty="0"/>
              <a:t> </a:t>
            </a:r>
            <a:r>
              <a:rPr lang="en-US" sz="3200" dirty="0" err="1"/>
              <a:t>sejati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mewujud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rangka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Galatia 5:13, Rasul Paulus </a:t>
            </a:r>
            <a:r>
              <a:rPr lang="en-US" sz="3200" dirty="0" err="1"/>
              <a:t>mengatakan</a:t>
            </a:r>
            <a:r>
              <a:rPr lang="en-US" sz="3200" dirty="0"/>
              <a:t>: “</a:t>
            </a:r>
            <a:r>
              <a:rPr lang="en-US" sz="3200" dirty="0" err="1"/>
              <a:t>Saudara-saudara</a:t>
            </a:r>
            <a:r>
              <a:rPr lang="en-US" sz="3200" dirty="0"/>
              <a:t>,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dipanggil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.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kamu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kemerdekaan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dosa</a:t>
            </a:r>
            <a:r>
              <a:rPr lang="en-US" sz="3200" dirty="0"/>
              <a:t>, </a:t>
            </a:r>
            <a:r>
              <a:rPr lang="en-US" sz="3200" dirty="0" err="1"/>
              <a:t>melainkan</a:t>
            </a:r>
            <a:r>
              <a:rPr lang="en-US" sz="3200" dirty="0"/>
              <a:t> </a:t>
            </a:r>
            <a:r>
              <a:rPr lang="en-US" sz="3200" dirty="0" err="1"/>
              <a:t>layanilah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yang lain oleh </a:t>
            </a:r>
            <a:r>
              <a:rPr lang="en-US" sz="3200" dirty="0" err="1"/>
              <a:t>kasih</a:t>
            </a:r>
            <a:r>
              <a:rPr lang="en-US" sz="3200" dirty="0"/>
              <a:t>”. Orang Kristen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ditebus</a:t>
            </a:r>
            <a:r>
              <a:rPr lang="en-US" sz="3200" dirty="0"/>
              <a:t> oleh </a:t>
            </a:r>
            <a:r>
              <a:rPr lang="en-US" sz="3200" dirty="0" err="1"/>
              <a:t>Kristus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tuntutan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terbebas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perhambaan</a:t>
            </a:r>
            <a:r>
              <a:rPr lang="en-US" sz="3200" dirty="0"/>
              <a:t> </a:t>
            </a:r>
            <a:r>
              <a:rPr lang="en-US" sz="3200" dirty="0" err="1"/>
              <a:t>dosa</a:t>
            </a:r>
            <a:r>
              <a:rPr lang="en-US" sz="3200" dirty="0"/>
              <a:t>.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 </a:t>
            </a:r>
            <a:r>
              <a:rPr lang="en-US" sz="3200" dirty="0" err="1"/>
              <a:t>haruslah</a:t>
            </a:r>
            <a:r>
              <a:rPr lang="en-US" sz="3200" dirty="0"/>
              <a:t> </a:t>
            </a:r>
            <a:r>
              <a:rPr lang="en-US" sz="3200" dirty="0" err="1"/>
              <a:t>diimbangi</a:t>
            </a:r>
            <a:r>
              <a:rPr lang="en-US" sz="3200" dirty="0"/>
              <a:t> oleh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19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63982-512E-40A1-B417-200CC0432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8539"/>
            <a:ext cx="8596668" cy="58028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400" dirty="0" err="1"/>
              <a:t>Penekanan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perimbangan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menuntut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haknya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melupakan</a:t>
            </a:r>
            <a:r>
              <a:rPr lang="en-US" sz="2400" dirty="0"/>
              <a:t> </a:t>
            </a:r>
            <a:r>
              <a:rPr lang="en-US" sz="2400" dirty="0" err="1"/>
              <a:t>kewajibannya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ditegaskan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. </a:t>
            </a:r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remaja</a:t>
            </a:r>
            <a:r>
              <a:rPr lang="en-US" sz="2400" dirty="0"/>
              <a:t> Kristen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?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sesama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teman</a:t>
            </a:r>
            <a:r>
              <a:rPr lang="en-US" sz="2400" dirty="0"/>
              <a:t>, guru,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orang lain. </a:t>
            </a:r>
            <a:r>
              <a:rPr lang="en-US" sz="2400" dirty="0" err="1"/>
              <a:t>Remaja</a:t>
            </a:r>
            <a:r>
              <a:rPr lang="en-US" sz="2400" dirty="0"/>
              <a:t> Kristen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menghargai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orang lain, </a:t>
            </a:r>
            <a:r>
              <a:rPr lang="en-US" sz="2400" dirty="0" err="1"/>
              <a:t>menghargai</a:t>
            </a:r>
            <a:r>
              <a:rPr lang="en-US" sz="2400" dirty="0"/>
              <a:t> </a:t>
            </a:r>
            <a:r>
              <a:rPr lang="en-US" sz="2400" dirty="0" err="1"/>
              <a:t>sesama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, </a:t>
            </a:r>
            <a:r>
              <a:rPr lang="en-US" sz="2400" dirty="0" err="1"/>
              <a:t>berpikir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orang lain, </a:t>
            </a:r>
            <a:r>
              <a:rPr lang="en-US" sz="2400" dirty="0" err="1"/>
              <a:t>melaporkan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yang </a:t>
            </a:r>
            <a:r>
              <a:rPr lang="en-US" sz="2400" dirty="0" err="1"/>
              <a:t>berwajib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menyaksikan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pelanggaran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. </a:t>
            </a:r>
            <a:r>
              <a:rPr lang="en-US" sz="2400" dirty="0" err="1"/>
              <a:t>Itulah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diwujudkan</a:t>
            </a:r>
            <a:r>
              <a:rPr lang="en-US" sz="2400" dirty="0"/>
              <a:t> oleh </a:t>
            </a:r>
            <a:r>
              <a:rPr lang="en-US" sz="2400" dirty="0" err="1"/>
              <a:t>remaja</a:t>
            </a:r>
            <a:r>
              <a:rPr lang="en-US" sz="2400" dirty="0"/>
              <a:t> Kristen.</a:t>
            </a:r>
          </a:p>
        </p:txBody>
      </p:sp>
    </p:spTree>
    <p:extLst>
      <p:ext uri="{BB962C8B-B14F-4D97-AF65-F5344CB8AC3E}">
        <p14:creationId xmlns:p14="http://schemas.microsoft.com/office/powerpoint/2010/main" val="27493147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760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Perdebatan Mengenai Hak Hidup Manusia</vt:lpstr>
      <vt:lpstr>Perdebatan Mengenai Hak Hidup Manusia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Kewajiban Manusia Menyangkut Hak Asasi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Perdebatan Mengenai Hak Hidup Manusia</dc:title>
  <dc:creator>rikkbeef@gmail.com</dc:creator>
  <cp:lastModifiedBy>rikkbeef@gmail.com</cp:lastModifiedBy>
  <cp:revision>5</cp:revision>
  <dcterms:created xsi:type="dcterms:W3CDTF">2020-09-28T11:35:26Z</dcterms:created>
  <dcterms:modified xsi:type="dcterms:W3CDTF">2020-09-28T13:28:08Z</dcterms:modified>
</cp:coreProperties>
</file>