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8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0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4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4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0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6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7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0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D2C11-A941-479A-B335-A825002625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6F1BC-7A42-4C61-93B8-37C07451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5D64-AA12-43D5-B6C2-84C85A5D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en-US" sz="3200" b="1" dirty="0"/>
              <a:t>PENTINGNYA KOMUNIKASI DALAM PERNIKAHAN DAN KELUARGA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A651F-84E5-4C7D-A6C9-FB93131BE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5008"/>
            <a:ext cx="9144000" cy="632791"/>
          </a:xfrm>
        </p:spPr>
        <p:txBody>
          <a:bodyPr/>
          <a:lstStyle/>
          <a:p>
            <a:r>
              <a:rPr lang="en-US" dirty="0"/>
              <a:t>BY. NOSITA BR TARIGAN, M.PD.K </a:t>
            </a:r>
          </a:p>
        </p:txBody>
      </p:sp>
    </p:spTree>
    <p:extLst>
      <p:ext uri="{BB962C8B-B14F-4D97-AF65-F5344CB8AC3E}">
        <p14:creationId xmlns:p14="http://schemas.microsoft.com/office/powerpoint/2010/main" val="179572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599B-9347-4861-9B3F-D3E717EC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661182"/>
            <a:ext cx="10888394" cy="54582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3. </a:t>
            </a:r>
            <a:r>
              <a:rPr lang="en-US" sz="4000" dirty="0" err="1"/>
              <a:t>Cinta</a:t>
            </a:r>
            <a:r>
              <a:rPr lang="en-US" sz="4000" dirty="0"/>
              <a:t> </a:t>
            </a:r>
            <a:r>
              <a:rPr lang="en-US" sz="4000" dirty="0" err="1"/>
              <a:t>kasih</a:t>
            </a:r>
            <a:r>
              <a:rPr lang="en-US" sz="4000" dirty="0"/>
              <a:t> </a:t>
            </a:r>
            <a:r>
              <a:rPr lang="en-US" sz="4000" dirty="0" err="1"/>
              <a:t>melebihi</a:t>
            </a:r>
            <a:r>
              <a:rPr lang="en-US" sz="4000" dirty="0"/>
              <a:t> </a:t>
            </a:r>
            <a:r>
              <a:rPr lang="en-US" sz="4000" dirty="0" err="1"/>
              <a:t>sekadar</a:t>
            </a:r>
            <a:r>
              <a:rPr lang="en-US" sz="4000" dirty="0"/>
              <a:t> </a:t>
            </a:r>
            <a:r>
              <a:rPr lang="en-US" sz="4000" dirty="0" err="1"/>
              <a:t>perasaan</a:t>
            </a:r>
            <a:r>
              <a:rPr lang="en-US" sz="4000" dirty="0"/>
              <a:t>. Karena </a:t>
            </a:r>
            <a:r>
              <a:rPr lang="en-US" sz="4000" dirty="0" err="1"/>
              <a:t>perasaan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berubah-ubah</a:t>
            </a:r>
            <a:r>
              <a:rPr lang="en-US" sz="4000" dirty="0"/>
              <a:t>, </a:t>
            </a:r>
            <a:r>
              <a:rPr lang="en-US" sz="4000" dirty="0" err="1"/>
              <a:t>sedang</a:t>
            </a:r>
            <a:r>
              <a:rPr lang="en-US" sz="4000" dirty="0"/>
              <a:t> </a:t>
            </a:r>
            <a:r>
              <a:rPr lang="en-US" sz="4000" dirty="0" err="1"/>
              <a:t>cinta</a:t>
            </a:r>
            <a:r>
              <a:rPr lang="en-US" sz="4000" dirty="0"/>
              <a:t> </a:t>
            </a:r>
            <a:r>
              <a:rPr lang="en-US" sz="4000" dirty="0" err="1"/>
              <a:t>kristiani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tetap</a:t>
            </a:r>
            <a:r>
              <a:rPr lang="en-US" sz="4000" dirty="0"/>
              <a:t> </a:t>
            </a:r>
            <a:r>
              <a:rPr lang="en-US" sz="4000" dirty="0" err="1"/>
              <a:t>setia</a:t>
            </a:r>
            <a:r>
              <a:rPr lang="en-US" sz="4000" dirty="0"/>
              <a:t> “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suka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duka</a:t>
            </a:r>
            <a:r>
              <a:rPr lang="en-US" sz="4000" dirty="0"/>
              <a:t>, 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sehat</a:t>
            </a:r>
            <a:r>
              <a:rPr lang="en-US" sz="4000" dirty="0"/>
              <a:t> dan </a:t>
            </a:r>
            <a:r>
              <a:rPr lang="en-US" sz="4000" dirty="0" err="1"/>
              <a:t>sakit</a:t>
            </a:r>
            <a:r>
              <a:rPr lang="en-US" sz="4000" dirty="0"/>
              <a:t>”. </a:t>
            </a:r>
            <a:r>
              <a:rPr lang="en-US" sz="4000" dirty="0" err="1"/>
              <a:t>Meskipun</a:t>
            </a:r>
            <a:r>
              <a:rPr lang="en-US" sz="4000" dirty="0"/>
              <a:t> </a:t>
            </a:r>
            <a:r>
              <a:rPr lang="en-US" sz="4000" dirty="0" err="1"/>
              <a:t>kehangatan</a:t>
            </a:r>
            <a:r>
              <a:rPr lang="en-US" sz="4000" dirty="0"/>
              <a:t> </a:t>
            </a:r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menurun</a:t>
            </a:r>
            <a:r>
              <a:rPr lang="en-US" sz="4000" dirty="0"/>
              <a:t>, </a:t>
            </a:r>
            <a:r>
              <a:rPr lang="en-US" sz="4000" dirty="0" err="1"/>
              <a:t>namun</a:t>
            </a:r>
            <a:r>
              <a:rPr lang="en-US" sz="4000" dirty="0"/>
              <a:t> </a:t>
            </a:r>
            <a:r>
              <a:rPr lang="en-US" sz="4000" dirty="0" err="1"/>
              <a:t>tetap</a:t>
            </a:r>
            <a:r>
              <a:rPr lang="en-US" sz="4000" dirty="0"/>
              <a:t>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menerima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adanya</a:t>
            </a:r>
            <a:r>
              <a:rPr lang="en-US" sz="4000" dirty="0"/>
              <a:t>,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mau</a:t>
            </a:r>
            <a:r>
              <a:rPr lang="en-US" sz="4000" dirty="0"/>
              <a:t> </a:t>
            </a:r>
            <a:r>
              <a:rPr lang="en-US" sz="4000" dirty="0" err="1"/>
              <a:t>membantu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berkembang</a:t>
            </a:r>
            <a:r>
              <a:rPr lang="en-US" sz="4000" dirty="0"/>
              <a:t>, dan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pribadi</a:t>
            </a:r>
            <a:r>
              <a:rPr lang="en-US" sz="4000" dirty="0"/>
              <a:t> </a:t>
            </a:r>
            <a:r>
              <a:rPr lang="en-US" sz="4000" dirty="0" err="1"/>
              <a:t>pasangan</a:t>
            </a:r>
            <a:r>
              <a:rPr lang="en-US" sz="4000" dirty="0"/>
              <a:t> yang </a:t>
            </a:r>
            <a:r>
              <a:rPr lang="en-US" sz="4000" dirty="0" err="1"/>
              <a:t>sejati</a:t>
            </a:r>
            <a:r>
              <a:rPr lang="en-US" sz="4000" dirty="0"/>
              <a:t>, </a:t>
            </a:r>
            <a:r>
              <a:rPr lang="en-US" sz="4000" dirty="0" err="1"/>
              <a:t>tanpa</a:t>
            </a:r>
            <a:r>
              <a:rPr lang="en-US" sz="4000" dirty="0"/>
              <a:t> </a:t>
            </a:r>
            <a:r>
              <a:rPr lang="en-US" sz="4000" dirty="0" err="1"/>
              <a:t>memaksa</a:t>
            </a:r>
            <a:r>
              <a:rPr lang="en-US" sz="4000" dirty="0"/>
              <a:t> yang lain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seperti</a:t>
            </a:r>
            <a:r>
              <a:rPr lang="en-US" sz="4000" dirty="0"/>
              <a:t> yang </a:t>
            </a:r>
            <a:r>
              <a:rPr lang="en-US" sz="4000" dirty="0" err="1"/>
              <a:t>diinginkan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7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0">
              <a:srgbClr val="C00000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6B3E3-E1CC-4547-A20F-B32D547E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717451"/>
            <a:ext cx="10635175" cy="5345723"/>
          </a:xfrm>
          <a:gradFill>
            <a:gsLst>
              <a:gs pos="4000">
                <a:srgbClr val="A7A256"/>
              </a:gs>
              <a:gs pos="0">
                <a:schemeClr val="accent6">
                  <a:lumMod val="50000"/>
                </a:schemeClr>
              </a:gs>
              <a:gs pos="0">
                <a:srgbClr val="C00000"/>
              </a:gs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4. </a:t>
            </a:r>
            <a:r>
              <a:rPr lang="en-US" sz="4000" dirty="0" err="1"/>
              <a:t>Seharusnya</a:t>
            </a:r>
            <a:r>
              <a:rPr lang="en-US" sz="4000" dirty="0"/>
              <a:t> </a:t>
            </a:r>
            <a:r>
              <a:rPr lang="en-US" sz="4000" dirty="0" err="1"/>
              <a:t>kedua</a:t>
            </a:r>
            <a:r>
              <a:rPr lang="en-US" sz="4000" dirty="0"/>
              <a:t> </a:t>
            </a:r>
            <a:r>
              <a:rPr lang="en-US" sz="4000" dirty="0" err="1"/>
              <a:t>belah</a:t>
            </a:r>
            <a:r>
              <a:rPr lang="en-US" sz="4000" dirty="0"/>
              <a:t> </a:t>
            </a:r>
            <a:r>
              <a:rPr lang="en-US" sz="4000" dirty="0" err="1"/>
              <a:t>pihak</a:t>
            </a:r>
            <a:r>
              <a:rPr lang="en-US" sz="4000" dirty="0"/>
              <a:t>, minimal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hari</a:t>
            </a:r>
            <a:r>
              <a:rPr lang="en-US" sz="4000" dirty="0"/>
              <a:t>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mengucapkan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mengungkapkan</a:t>
            </a:r>
            <a:r>
              <a:rPr lang="en-US" sz="4000" dirty="0"/>
              <a:t> kata yang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kata </a:t>
            </a:r>
            <a:r>
              <a:rPr lang="en-US" sz="4000" dirty="0" err="1"/>
              <a:t>pujian</a:t>
            </a:r>
            <a:r>
              <a:rPr lang="en-US" sz="4000" dirty="0"/>
              <a:t>. </a:t>
            </a:r>
            <a:r>
              <a:rPr lang="en-US" sz="4000" dirty="0" err="1"/>
              <a:t>Sebaliknya</a:t>
            </a:r>
            <a:r>
              <a:rPr lang="en-US" sz="4000" dirty="0"/>
              <a:t> </a:t>
            </a:r>
            <a:r>
              <a:rPr lang="en-US" sz="4000" dirty="0" err="1"/>
              <a:t>kritik</a:t>
            </a:r>
            <a:r>
              <a:rPr lang="en-US" sz="4000" dirty="0"/>
              <a:t>, </a:t>
            </a:r>
            <a:r>
              <a:rPr lang="en-US" sz="4000" dirty="0" err="1"/>
              <a:t>ejekan</a:t>
            </a:r>
            <a:r>
              <a:rPr lang="en-US" sz="4000" dirty="0"/>
              <a:t>, </a:t>
            </a:r>
            <a:r>
              <a:rPr lang="en-US" sz="4000" dirty="0" err="1"/>
              <a:t>tuduhan</a:t>
            </a:r>
            <a:r>
              <a:rPr lang="en-US" sz="4000" dirty="0"/>
              <a:t>, </a:t>
            </a:r>
            <a:r>
              <a:rPr lang="en-US" sz="4000" dirty="0" err="1"/>
              <a:t>celaan</a:t>
            </a:r>
            <a:r>
              <a:rPr lang="en-US" sz="4000" dirty="0"/>
              <a:t>,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sindiran</a:t>
            </a:r>
            <a:r>
              <a:rPr lang="en-US" sz="4000" dirty="0"/>
              <a:t> </a:t>
            </a:r>
            <a:r>
              <a:rPr lang="en-US" sz="4000" dirty="0" err="1"/>
              <a:t>sebaiknya</a:t>
            </a:r>
            <a:r>
              <a:rPr lang="en-US" sz="4000" dirty="0"/>
              <a:t> </a:t>
            </a:r>
            <a:r>
              <a:rPr lang="en-US" sz="4000" dirty="0" err="1"/>
              <a:t>dihindari</a:t>
            </a:r>
            <a:r>
              <a:rPr lang="en-US" sz="4000" dirty="0"/>
              <a:t>. </a:t>
            </a:r>
            <a:r>
              <a:rPr lang="en-US" sz="4000" dirty="0" err="1"/>
              <a:t>Apabila</a:t>
            </a:r>
            <a:r>
              <a:rPr lang="en-US" sz="4000" dirty="0"/>
              <a:t> </a:t>
            </a:r>
            <a:r>
              <a:rPr lang="en-US" sz="4000" dirty="0" err="1"/>
              <a:t>timbul</a:t>
            </a:r>
            <a:r>
              <a:rPr lang="en-US" sz="4000" dirty="0"/>
              <a:t> </a:t>
            </a:r>
            <a:r>
              <a:rPr lang="en-US" sz="4000" dirty="0" err="1"/>
              <a:t>perasaan</a:t>
            </a:r>
            <a:r>
              <a:rPr lang="en-US" sz="4000" dirty="0"/>
              <a:t> </a:t>
            </a:r>
            <a:r>
              <a:rPr lang="en-US" sz="4000" dirty="0" err="1"/>
              <a:t>negatif</a:t>
            </a:r>
            <a:r>
              <a:rPr lang="en-US" sz="4000" dirty="0"/>
              <a:t>, </a:t>
            </a:r>
            <a:r>
              <a:rPr lang="en-US" sz="4000" dirty="0" err="1"/>
              <a:t>sebaiknya</a:t>
            </a:r>
            <a:r>
              <a:rPr lang="en-US" sz="4000" dirty="0"/>
              <a:t> </a:t>
            </a:r>
            <a:r>
              <a:rPr lang="en-US" sz="4000" dirty="0" err="1"/>
              <a:t>jangan</a:t>
            </a:r>
            <a:r>
              <a:rPr lang="en-US" sz="4000" dirty="0"/>
              <a:t> </a:t>
            </a:r>
            <a:r>
              <a:rPr lang="en-US" sz="4000" dirty="0" err="1"/>
              <a:t>dipendam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didiamkan</a:t>
            </a:r>
            <a:r>
              <a:rPr lang="en-US" sz="4000" dirty="0"/>
              <a:t> </a:t>
            </a:r>
            <a:r>
              <a:rPr lang="en-US" sz="4000" dirty="0" err="1"/>
              <a:t>saja</a:t>
            </a:r>
            <a:r>
              <a:rPr lang="en-US" sz="4000" dirty="0"/>
              <a:t>, </a:t>
            </a:r>
            <a:r>
              <a:rPr lang="en-US" sz="4000" dirty="0" err="1"/>
              <a:t>jauh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apabila</a:t>
            </a:r>
            <a:r>
              <a:rPr lang="en-US" sz="4000" dirty="0"/>
              <a:t> </a:t>
            </a:r>
            <a:r>
              <a:rPr lang="en-US" sz="4000" dirty="0" err="1"/>
              <a:t>dibicarakan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terbuka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1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B060B-00C5-42FA-95D7-F3E39A5B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4" y="562709"/>
            <a:ext cx="10832121" cy="5711482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Sesungguhnya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orang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memasuki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kehidupan</a:t>
            </a:r>
            <a:r>
              <a:rPr lang="en-US" sz="3200" dirty="0"/>
              <a:t> </a:t>
            </a:r>
            <a:r>
              <a:rPr lang="en-US" sz="3200" dirty="0" err="1"/>
              <a:t>pernikahan</a:t>
            </a:r>
            <a:r>
              <a:rPr lang="en-US" sz="3200" dirty="0"/>
              <a:t> </a:t>
            </a:r>
            <a:r>
              <a:rPr lang="en-US" sz="3200" dirty="0" err="1"/>
              <a:t>tentu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keinginan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berbahagia</a:t>
            </a:r>
            <a:r>
              <a:rPr lang="en-US" sz="3200" dirty="0"/>
              <a:t> dan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mencintai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relasi</a:t>
            </a:r>
            <a:r>
              <a:rPr lang="en-US" sz="3200" dirty="0"/>
              <a:t> yang </a:t>
            </a:r>
            <a:r>
              <a:rPr lang="en-US" sz="3200" dirty="0" err="1"/>
              <a:t>dekat</a:t>
            </a:r>
            <a:r>
              <a:rPr lang="en-US" sz="3200" dirty="0"/>
              <a:t> dan </a:t>
            </a:r>
            <a:r>
              <a:rPr lang="en-US" sz="3200" dirty="0" err="1"/>
              <a:t>akrab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pasangannya</a:t>
            </a:r>
            <a:r>
              <a:rPr lang="en-US" sz="3200" dirty="0"/>
              <a:t>. </a:t>
            </a:r>
            <a:r>
              <a:rPr lang="en-US" sz="3200" dirty="0" err="1"/>
              <a:t>Keinginan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sesungguhnya</a:t>
            </a:r>
            <a:r>
              <a:rPr lang="en-US" sz="3200" dirty="0"/>
              <a:t> </a:t>
            </a:r>
            <a:r>
              <a:rPr lang="en-US" sz="3200" dirty="0" err="1"/>
              <a:t>memang</a:t>
            </a:r>
            <a:r>
              <a:rPr lang="en-US" sz="3200" dirty="0"/>
              <a:t> </a:t>
            </a:r>
            <a:r>
              <a:rPr lang="en-US" sz="3200" dirty="0" err="1"/>
              <a:t>indah</a:t>
            </a:r>
            <a:r>
              <a:rPr lang="en-US" sz="3200" dirty="0"/>
              <a:t>;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mencapainya</a:t>
            </a:r>
            <a:r>
              <a:rPr lang="en-US" sz="3200" dirty="0"/>
              <a:t>  </a:t>
            </a:r>
            <a:r>
              <a:rPr lang="en-US" sz="3200" dirty="0" err="1"/>
              <a:t>tidaklah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kenyataannya</a:t>
            </a:r>
            <a:r>
              <a:rPr lang="en-US" sz="3200" dirty="0"/>
              <a:t>, </a:t>
            </a:r>
            <a:r>
              <a:rPr lang="en-US" sz="3200" dirty="0" err="1"/>
              <a:t>banyak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kegagalan</a:t>
            </a:r>
            <a:r>
              <a:rPr lang="en-US" sz="3200" dirty="0"/>
              <a:t>  dan </a:t>
            </a:r>
            <a:r>
              <a:rPr lang="en-US" sz="3200" dirty="0" err="1"/>
              <a:t>kekecewaan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keinginan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21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73121-22FE-4D2B-99B7-244E3EE2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703385"/>
            <a:ext cx="9720776" cy="517248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Di </a:t>
            </a:r>
            <a:r>
              <a:rPr lang="en-US" sz="3600" dirty="0" err="1"/>
              <a:t>sekitar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,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dijumpai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pernikahan</a:t>
            </a:r>
            <a:r>
              <a:rPr lang="en-US" sz="3600" dirty="0"/>
              <a:t> </a:t>
            </a:r>
            <a:r>
              <a:rPr lang="en-US" sz="3600" dirty="0" err="1"/>
              <a:t>mengalami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serius</a:t>
            </a:r>
            <a:r>
              <a:rPr lang="en-US" sz="3600" dirty="0"/>
              <a:t> dan </a:t>
            </a:r>
            <a:r>
              <a:rPr lang="en-US" sz="3600" dirty="0" err="1"/>
              <a:t>berakhir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perceraian</a:t>
            </a:r>
            <a:r>
              <a:rPr lang="en-US" sz="36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/>
              <a:t>Mengapa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Salah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alasan</a:t>
            </a:r>
            <a:r>
              <a:rPr lang="en-US" sz="3600" dirty="0"/>
              <a:t> </a:t>
            </a:r>
            <a:r>
              <a:rPr lang="en-US" sz="3600" dirty="0" err="1"/>
              <a:t>utamanya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suami-istri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berkomunikasi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. Oleh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, </a:t>
            </a:r>
            <a:r>
              <a:rPr lang="en-US" sz="3600" dirty="0" err="1"/>
              <a:t>siapa</a:t>
            </a:r>
            <a:r>
              <a:rPr lang="en-US" sz="3600" dirty="0"/>
              <a:t> pun yang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memasuki</a:t>
            </a:r>
            <a:r>
              <a:rPr lang="en-US" sz="3600" dirty="0"/>
              <a:t> </a:t>
            </a:r>
            <a:r>
              <a:rPr lang="en-US" sz="3600" dirty="0" err="1"/>
              <a:t>pernikahan</a:t>
            </a:r>
            <a:r>
              <a:rPr lang="en-US" sz="3600" dirty="0"/>
              <a:t> </a:t>
            </a:r>
            <a:r>
              <a:rPr lang="en-US" sz="3600" dirty="0" err="1"/>
              <a:t>kristiani</a:t>
            </a:r>
            <a:r>
              <a:rPr lang="en-US" sz="3600" dirty="0"/>
              <a:t> </a:t>
            </a:r>
            <a:r>
              <a:rPr lang="en-US" sz="3600" dirty="0" err="1"/>
              <a:t>seharusnya</a:t>
            </a:r>
            <a:r>
              <a:rPr lang="en-US" sz="3600" dirty="0"/>
              <a:t> </a:t>
            </a:r>
            <a:r>
              <a:rPr lang="en-US" sz="3600" dirty="0" err="1"/>
              <a:t>mendapat</a:t>
            </a:r>
            <a:r>
              <a:rPr lang="en-US" sz="3600" dirty="0"/>
              <a:t> </a:t>
            </a:r>
            <a:r>
              <a:rPr lang="en-US" sz="3600" dirty="0" err="1"/>
              <a:t>pembekalan</a:t>
            </a:r>
            <a:r>
              <a:rPr lang="en-US" sz="3600" dirty="0"/>
              <a:t> dan </a:t>
            </a:r>
            <a:r>
              <a:rPr lang="en-US" sz="3600" dirty="0" err="1"/>
              <a:t>dipersiapkan</a:t>
            </a:r>
            <a:r>
              <a:rPr lang="en-US" sz="3600" dirty="0"/>
              <a:t> </a:t>
            </a:r>
            <a:r>
              <a:rPr lang="en-US" sz="3600" dirty="0" err="1"/>
              <a:t>berkaitan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34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EEF1-9D77-4B80-9CFC-F7BBAD3D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689317"/>
            <a:ext cx="10986868" cy="5472332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Biasanya</a:t>
            </a:r>
            <a:r>
              <a:rPr lang="en-US" sz="3200" dirty="0"/>
              <a:t> pada </a:t>
            </a:r>
            <a:r>
              <a:rPr lang="en-US" sz="3200" dirty="0" err="1"/>
              <a:t>awal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pernikahan</a:t>
            </a:r>
            <a:r>
              <a:rPr lang="en-US" sz="3200" dirty="0"/>
              <a:t> </a:t>
            </a:r>
            <a:r>
              <a:rPr lang="en-US" sz="3200" dirty="0" err="1"/>
              <a:t>semuanya</a:t>
            </a:r>
            <a:r>
              <a:rPr lang="en-US" sz="3200" dirty="0"/>
              <a:t> </a:t>
            </a:r>
            <a:r>
              <a:rPr lang="en-US" sz="3200" dirty="0" err="1"/>
              <a:t>terasa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, </a:t>
            </a:r>
            <a:r>
              <a:rPr lang="en-US" sz="3200" dirty="0" err="1"/>
              <a:t>baik</a:t>
            </a:r>
            <a:r>
              <a:rPr lang="en-US" sz="3200" dirty="0"/>
              <a:t>  </a:t>
            </a:r>
            <a:r>
              <a:rPr lang="en-US" sz="3200" dirty="0" err="1"/>
              <a:t>suami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istri</a:t>
            </a:r>
            <a:r>
              <a:rPr lang="en-US" sz="3200" dirty="0"/>
              <a:t>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mendahului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usaha</a:t>
            </a:r>
            <a:r>
              <a:rPr lang="en-US" sz="3200" dirty="0"/>
              <a:t> </a:t>
            </a:r>
            <a:r>
              <a:rPr lang="en-US" sz="3200" dirty="0" err="1"/>
              <a:t>membahagiakan</a:t>
            </a:r>
            <a:r>
              <a:rPr lang="en-US" sz="3200" dirty="0"/>
              <a:t> dan </a:t>
            </a:r>
            <a:r>
              <a:rPr lang="en-US" sz="3200" dirty="0" err="1"/>
              <a:t>menomorsatukan</a:t>
            </a:r>
            <a:r>
              <a:rPr lang="en-US" sz="3200" dirty="0"/>
              <a:t> </a:t>
            </a:r>
            <a:r>
              <a:rPr lang="en-US" sz="3200" dirty="0" err="1"/>
              <a:t>pasangannya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Penyesuaian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bagus</a:t>
            </a:r>
            <a:r>
              <a:rPr lang="en-US" sz="3200" dirty="0"/>
              <a:t> dan </a:t>
            </a:r>
            <a:r>
              <a:rPr lang="en-US" sz="3200" dirty="0" err="1"/>
              <a:t>berhasil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Hal-</a:t>
            </a:r>
            <a:r>
              <a:rPr lang="en-US" sz="3200" dirty="0" err="1"/>
              <a:t>hal</a:t>
            </a:r>
            <a:r>
              <a:rPr lang="en-US" sz="3200" dirty="0"/>
              <a:t> yang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menyenangkan</a:t>
            </a:r>
            <a:r>
              <a:rPr lang="en-US" sz="3200" dirty="0"/>
              <a:t>,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sifat</a:t>
            </a:r>
            <a:r>
              <a:rPr lang="en-US" sz="3200" dirty="0"/>
              <a:t> dan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pasangannya</a:t>
            </a:r>
            <a:r>
              <a:rPr lang="en-US" sz="3200" dirty="0"/>
              <a:t> yang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disukai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terlalu</a:t>
            </a:r>
            <a:r>
              <a:rPr lang="en-US" sz="3200" dirty="0"/>
              <a:t> </a:t>
            </a:r>
            <a:r>
              <a:rPr lang="en-US" sz="3200" dirty="0" err="1"/>
              <a:t>diperhatikan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/>
              <a:t>Relasi</a:t>
            </a:r>
            <a:r>
              <a:rPr lang="en-US" sz="3200" dirty="0"/>
              <a:t> dan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antarmereka</a:t>
            </a:r>
            <a:r>
              <a:rPr lang="en-US" sz="3200" dirty="0"/>
              <a:t> </a:t>
            </a:r>
            <a:r>
              <a:rPr lang="en-US" sz="3200" dirty="0" err="1"/>
              <a:t>masih</a:t>
            </a:r>
            <a:r>
              <a:rPr lang="en-US" sz="3200" dirty="0"/>
              <a:t> </a:t>
            </a:r>
            <a:r>
              <a:rPr lang="en-US" sz="3200" dirty="0" err="1"/>
              <a:t>dekat</a:t>
            </a:r>
            <a:r>
              <a:rPr lang="en-US" sz="3200" dirty="0"/>
              <a:t> dan </a:t>
            </a:r>
            <a:r>
              <a:rPr lang="en-US" sz="3200" dirty="0" err="1"/>
              <a:t>akrab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hati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hati</a:t>
            </a:r>
            <a:r>
              <a:rPr lang="en-US" sz="3200" dirty="0"/>
              <a:t> yang </a:t>
            </a:r>
            <a:r>
              <a:rPr lang="en-US" sz="3200" dirty="0" err="1"/>
              <a:t>disertai</a:t>
            </a:r>
            <a:r>
              <a:rPr lang="en-US" sz="3200" dirty="0"/>
              <a:t> oleh </a:t>
            </a:r>
            <a:r>
              <a:rPr lang="en-US" sz="3200" dirty="0" err="1"/>
              <a:t>cinta</a:t>
            </a:r>
            <a:r>
              <a:rPr lang="en-US" sz="3200" dirty="0"/>
              <a:t> </a:t>
            </a:r>
            <a:r>
              <a:rPr lang="en-US" sz="3200" dirty="0" err="1"/>
              <a:t>kasih</a:t>
            </a:r>
            <a:r>
              <a:rPr lang="en-US" sz="3200" dirty="0"/>
              <a:t> yang </a:t>
            </a:r>
            <a:r>
              <a:rPr lang="en-US" sz="3200" dirty="0" err="1"/>
              <a:t>hangat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AA25-E3EB-4D29-A3F0-83AB29EF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633045"/>
            <a:ext cx="10424160" cy="57114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disadari</a:t>
            </a:r>
            <a:r>
              <a:rPr lang="en-US" sz="3200" dirty="0"/>
              <a:t> lama-</a:t>
            </a:r>
            <a:r>
              <a:rPr lang="en-US" sz="3200" dirty="0" err="1"/>
              <a:t>kelamaan</a:t>
            </a:r>
            <a:r>
              <a:rPr lang="en-US" sz="3200" dirty="0"/>
              <a:t> </a:t>
            </a:r>
            <a:r>
              <a:rPr lang="en-US" sz="3200" dirty="0" err="1"/>
              <a:t>relasi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renggang</a:t>
            </a:r>
            <a:r>
              <a:rPr lang="en-US" sz="3200" dirty="0"/>
              <a:t> dan 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dunia masing-masing,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tenaga</a:t>
            </a:r>
            <a:r>
              <a:rPr lang="en-US" sz="3200" dirty="0"/>
              <a:t>, </a:t>
            </a:r>
            <a:r>
              <a:rPr lang="en-US" sz="3200" dirty="0" err="1"/>
              <a:t>perhatian</a:t>
            </a:r>
            <a:r>
              <a:rPr lang="en-US" sz="3200" dirty="0"/>
              <a:t>,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, </a:t>
            </a:r>
            <a:r>
              <a:rPr lang="en-US" sz="3200" dirty="0" err="1"/>
              <a:t>tersita</a:t>
            </a:r>
            <a:r>
              <a:rPr lang="en-US" sz="3200" dirty="0"/>
              <a:t> oleh </a:t>
            </a:r>
            <a:r>
              <a:rPr lang="en-US" sz="3200" dirty="0" err="1"/>
              <a:t>kesibukan</a:t>
            </a:r>
            <a:r>
              <a:rPr lang="en-US" sz="3200" dirty="0"/>
              <a:t>, oleh </a:t>
            </a:r>
            <a:r>
              <a:rPr lang="en-US" sz="3200" dirty="0" err="1"/>
              <a:t>anak</a:t>
            </a:r>
            <a:r>
              <a:rPr lang="en-US" sz="3200" dirty="0"/>
              <a:t>,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sehari-hari</a:t>
            </a:r>
            <a:r>
              <a:rPr lang="en-US" sz="3200" dirty="0"/>
              <a:t>. </a:t>
            </a:r>
            <a:r>
              <a:rPr lang="en-US" sz="3200" dirty="0" err="1"/>
              <a:t>Bicara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hati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hati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Selisih</a:t>
            </a:r>
            <a:r>
              <a:rPr lang="en-US" sz="3200" dirty="0"/>
              <a:t> </a:t>
            </a:r>
            <a:r>
              <a:rPr lang="en-US" sz="3200" dirty="0" err="1"/>
              <a:t>paham</a:t>
            </a:r>
            <a:r>
              <a:rPr lang="en-US" sz="3200" dirty="0"/>
              <a:t> dan salah tafsir </a:t>
            </a:r>
            <a:r>
              <a:rPr lang="en-US" sz="3200" dirty="0" err="1"/>
              <a:t>sering</a:t>
            </a:r>
            <a:r>
              <a:rPr lang="en-US" sz="3200" dirty="0"/>
              <a:t> </a:t>
            </a:r>
            <a:r>
              <a:rPr lang="en-US" sz="3200" dirty="0" err="1"/>
              <a:t>meningkat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pertengkaran</a:t>
            </a:r>
            <a:r>
              <a:rPr lang="en-US" sz="3200" dirty="0"/>
              <a:t>. Sifat dan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pasangannya</a:t>
            </a:r>
            <a:r>
              <a:rPr lang="en-US" sz="3200" dirty="0"/>
              <a:t> yang </a:t>
            </a:r>
            <a:r>
              <a:rPr lang="en-US" sz="3200" dirty="0" err="1"/>
              <a:t>dahulu</a:t>
            </a:r>
            <a:r>
              <a:rPr lang="en-US" sz="3200" dirty="0"/>
              <a:t> </a:t>
            </a:r>
            <a:r>
              <a:rPr lang="en-US" sz="3200" dirty="0" err="1"/>
              <a:t>dikagumi</a:t>
            </a:r>
            <a:r>
              <a:rPr lang="en-US" sz="3200" dirty="0"/>
              <a:t> </a:t>
            </a:r>
            <a:r>
              <a:rPr lang="en-US" sz="3200" dirty="0" err="1"/>
              <a:t>lambat</a:t>
            </a:r>
            <a:r>
              <a:rPr lang="en-US" sz="3200" dirty="0"/>
              <a:t> </a:t>
            </a:r>
            <a:r>
              <a:rPr lang="en-US" sz="3200" dirty="0" err="1"/>
              <a:t>laun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tersendiri</a:t>
            </a:r>
            <a:r>
              <a:rPr lang="en-US" sz="3200" dirty="0"/>
              <a:t>,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penghambat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mengembangkan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menimbulkan</a:t>
            </a:r>
            <a:r>
              <a:rPr lang="en-US" sz="3200" dirty="0"/>
              <a:t> </a:t>
            </a:r>
            <a:r>
              <a:rPr lang="en-US" sz="3200" dirty="0" err="1"/>
              <a:t>kekecewaan</a:t>
            </a:r>
            <a:r>
              <a:rPr lang="en-US" sz="3200" dirty="0"/>
              <a:t> dan </a:t>
            </a:r>
            <a:r>
              <a:rPr lang="en-US" sz="3200" dirty="0" err="1"/>
              <a:t>perasaan</a:t>
            </a:r>
            <a:r>
              <a:rPr lang="en-US" sz="3200" dirty="0"/>
              <a:t> </a:t>
            </a:r>
            <a:r>
              <a:rPr lang="en-US" sz="3200" dirty="0" err="1"/>
              <a:t>negatif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71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5B8F-2194-4F28-B05F-773C3FDA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590843"/>
            <a:ext cx="10958732" cy="566928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Seringkali</a:t>
            </a:r>
            <a:r>
              <a:rPr lang="en-US" sz="3200" dirty="0"/>
              <a:t> </a:t>
            </a:r>
            <a:r>
              <a:rPr lang="en-US" sz="3200" dirty="0" err="1"/>
              <a:t>kekecewaan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dipendam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 </a:t>
            </a:r>
            <a:r>
              <a:rPr lang="en-US" sz="3200" dirty="0" err="1"/>
              <a:t>hati</a:t>
            </a:r>
            <a:r>
              <a:rPr lang="en-US" sz="3200" dirty="0"/>
              <a:t>. </a:t>
            </a:r>
            <a:r>
              <a:rPr lang="en-US" sz="3200" dirty="0" err="1"/>
              <a:t>Tetapi</a:t>
            </a:r>
            <a:r>
              <a:rPr lang="en-US" sz="3200" dirty="0"/>
              <a:t> pada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, </a:t>
            </a:r>
            <a:r>
              <a:rPr lang="en-US" sz="3200" dirty="0" err="1"/>
              <a:t>kekecewaan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meledak</a:t>
            </a:r>
            <a:r>
              <a:rPr lang="en-US" sz="3200" dirty="0"/>
              <a:t>. Ada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 </a:t>
            </a:r>
            <a:r>
              <a:rPr lang="en-US" sz="3200" dirty="0" err="1"/>
              <a:t>berkomunikasi</a:t>
            </a:r>
            <a:r>
              <a:rPr lang="en-US" sz="3200" dirty="0"/>
              <a:t>, </a:t>
            </a:r>
            <a:r>
              <a:rPr lang="en-US" sz="3200" dirty="0" err="1"/>
              <a:t>relasi</a:t>
            </a:r>
            <a:r>
              <a:rPr lang="en-US" sz="3200" dirty="0"/>
              <a:t> yang </a:t>
            </a:r>
            <a:r>
              <a:rPr lang="en-US" sz="3200" dirty="0" err="1"/>
              <a:t>hangat</a:t>
            </a:r>
            <a:r>
              <a:rPr lang="en-US" sz="3200" dirty="0"/>
              <a:t> </a:t>
            </a:r>
            <a:r>
              <a:rPr lang="en-US" sz="3200" dirty="0" err="1"/>
              <a:t>diganti</a:t>
            </a:r>
            <a:r>
              <a:rPr lang="en-US" sz="3200" dirty="0"/>
              <a:t> </a:t>
            </a:r>
            <a:r>
              <a:rPr lang="en-US" sz="3200" dirty="0" err="1"/>
              <a:t>ketegangan</a:t>
            </a:r>
            <a:r>
              <a:rPr lang="en-US" sz="3200" dirty="0"/>
              <a:t> dan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mendiamkan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menyelamatkan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jatuh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“</a:t>
            </a:r>
            <a:r>
              <a:rPr lang="en-US" sz="3200" dirty="0" err="1"/>
              <a:t>kepedihan</a:t>
            </a:r>
            <a:r>
              <a:rPr lang="en-US" sz="3200" dirty="0"/>
              <a:t>” </a:t>
            </a:r>
            <a:r>
              <a:rPr lang="en-US" sz="3200" dirty="0" err="1"/>
              <a:t>pernikahan.Salah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solusi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memecahkan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relasi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dikembangkannya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sesungguhnya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dihadapi</a:t>
            </a:r>
            <a:r>
              <a:rPr lang="en-US" sz="3200" dirty="0"/>
              <a:t>,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diatasi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27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6A886-B070-46C4-B1A1-7F77425C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604912"/>
            <a:ext cx="11029071" cy="57255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solidFill>
                  <a:srgbClr val="FF0000"/>
                </a:solidFill>
              </a:rPr>
              <a:t>Komunikasi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adalah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suatu</a:t>
            </a:r>
            <a:r>
              <a:rPr lang="en-US" sz="5400" dirty="0">
                <a:solidFill>
                  <a:srgbClr val="FF0000"/>
                </a:solidFill>
              </a:rPr>
              <a:t> proses </a:t>
            </a:r>
            <a:r>
              <a:rPr lang="en-US" sz="5400" dirty="0" err="1">
                <a:solidFill>
                  <a:srgbClr val="FF0000"/>
                </a:solidFill>
              </a:rPr>
              <a:t>antara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dua</a:t>
            </a:r>
            <a:r>
              <a:rPr lang="en-US" sz="5400" dirty="0">
                <a:solidFill>
                  <a:srgbClr val="FF0000"/>
                </a:solidFill>
              </a:rPr>
              <a:t> orang </a:t>
            </a:r>
            <a:r>
              <a:rPr lang="en-US" sz="5400" dirty="0" err="1">
                <a:solidFill>
                  <a:srgbClr val="FF0000"/>
                </a:solidFill>
              </a:rPr>
              <a:t>atau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lebih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untuk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memberi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informasi</a:t>
            </a:r>
            <a:r>
              <a:rPr lang="en-US" sz="5400" dirty="0">
                <a:solidFill>
                  <a:srgbClr val="FF0000"/>
                </a:solidFill>
              </a:rPr>
              <a:t> dan </a:t>
            </a:r>
            <a:r>
              <a:rPr lang="en-US" sz="5400" dirty="0" err="1">
                <a:solidFill>
                  <a:srgbClr val="FF0000"/>
                </a:solidFill>
              </a:rPr>
              <a:t>menerima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informasi</a:t>
            </a:r>
            <a:r>
              <a:rPr lang="en-US" sz="5400" dirty="0">
                <a:solidFill>
                  <a:srgbClr val="FF0000"/>
                </a:solidFill>
              </a:rPr>
              <a:t>, </a:t>
            </a:r>
            <a:r>
              <a:rPr lang="en-US" sz="5400" dirty="0" err="1">
                <a:solidFill>
                  <a:srgbClr val="FF0000"/>
                </a:solidFill>
              </a:rPr>
              <a:t>sehingga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terjadi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kesatuan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pemahaman</a:t>
            </a:r>
            <a:r>
              <a:rPr lang="en-US" sz="5400" dirty="0">
                <a:solidFill>
                  <a:srgbClr val="FF0000"/>
                </a:solidFill>
              </a:rPr>
              <a:t>. Hal </a:t>
            </a:r>
            <a:r>
              <a:rPr lang="en-US" sz="5400" dirty="0" err="1">
                <a:solidFill>
                  <a:srgbClr val="FF0000"/>
                </a:solidFill>
              </a:rPr>
              <a:t>tersebut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perlu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diusahakan</a:t>
            </a:r>
            <a:r>
              <a:rPr lang="en-US" sz="5400" dirty="0">
                <a:solidFill>
                  <a:srgbClr val="FF0000"/>
                </a:solidFill>
              </a:rPr>
              <a:t>, agar </a:t>
            </a:r>
            <a:r>
              <a:rPr lang="en-US" sz="5400" dirty="0" err="1">
                <a:solidFill>
                  <a:srgbClr val="FF0000"/>
                </a:solidFill>
              </a:rPr>
              <a:t>komunikasi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bisa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berjalan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0328-0DB5-47B5-B2D1-12196806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6" y="457200"/>
            <a:ext cx="11085341" cy="1512277"/>
          </a:xfrm>
          <a:blipFill>
            <a:blip r:embed="rId2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rm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4190-A7C8-4E8E-9260-E7DC7306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48" y="2096086"/>
            <a:ext cx="11188503" cy="430471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1.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suami-istri</a:t>
            </a:r>
            <a:r>
              <a:rPr lang="en-US" sz="3600" dirty="0"/>
              <a:t> </a:t>
            </a:r>
            <a:r>
              <a:rPr lang="en-US" sz="3600" dirty="0" err="1"/>
              <a:t>dinomorsatukan</a:t>
            </a:r>
            <a:r>
              <a:rPr lang="en-US" sz="3600" dirty="0"/>
              <a:t> di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segalanya</a:t>
            </a:r>
            <a:r>
              <a:rPr lang="en-US" sz="3600" dirty="0"/>
              <a:t>. Hal yang </a:t>
            </a:r>
            <a:r>
              <a:rPr lang="en-US" sz="3600" dirty="0" err="1"/>
              <a:t>penting</a:t>
            </a:r>
            <a:r>
              <a:rPr lang="en-US" sz="3600" dirty="0"/>
              <a:t>  </a:t>
            </a:r>
            <a:r>
              <a:rPr lang="en-US" sz="3600" dirty="0" err="1"/>
              <a:t>menyangkut</a:t>
            </a:r>
            <a:r>
              <a:rPr lang="en-US" sz="3600" dirty="0"/>
              <a:t> </a:t>
            </a:r>
            <a:r>
              <a:rPr lang="en-US" sz="3600" dirty="0" err="1"/>
              <a:t>soal</a:t>
            </a:r>
            <a:r>
              <a:rPr lang="en-US" sz="3600" dirty="0"/>
              <a:t> </a:t>
            </a:r>
            <a:r>
              <a:rPr lang="en-US" sz="3600" dirty="0" err="1"/>
              <a:t>sikap</a:t>
            </a:r>
            <a:r>
              <a:rPr lang="en-US" sz="3600" dirty="0"/>
              <a:t>, </a:t>
            </a:r>
            <a:r>
              <a:rPr lang="en-US" sz="3600" dirty="0" err="1"/>
              <a:t>kepedulian</a:t>
            </a:r>
            <a:r>
              <a:rPr lang="en-US" sz="3600" dirty="0"/>
              <a:t>, </a:t>
            </a:r>
            <a:r>
              <a:rPr lang="en-US" sz="3600" dirty="0" err="1"/>
              <a:t>mementingkan</a:t>
            </a:r>
            <a:r>
              <a:rPr lang="en-US" sz="3600" dirty="0"/>
              <a:t> </a:t>
            </a:r>
            <a:r>
              <a:rPr lang="en-US" sz="3600" dirty="0" err="1"/>
              <a:t>pasangan</a:t>
            </a:r>
            <a:r>
              <a:rPr lang="en-US" sz="3600" dirty="0"/>
              <a:t>, </a:t>
            </a:r>
            <a:r>
              <a:rPr lang="en-US" sz="3600" dirty="0" err="1"/>
              <a:t>mau</a:t>
            </a:r>
            <a:r>
              <a:rPr lang="en-US" sz="3600" dirty="0"/>
              <a:t> </a:t>
            </a:r>
            <a:r>
              <a:rPr lang="en-US" sz="3600" dirty="0" err="1"/>
              <a:t>menyediakan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, </a:t>
            </a:r>
            <a:r>
              <a:rPr lang="en-US" sz="3600" dirty="0" err="1"/>
              <a:t>mau</a:t>
            </a:r>
            <a:r>
              <a:rPr lang="en-US" sz="3600" dirty="0"/>
              <a:t> </a:t>
            </a:r>
            <a:r>
              <a:rPr lang="en-US" sz="3600" dirty="0" err="1"/>
              <a:t>menerima</a:t>
            </a:r>
            <a:r>
              <a:rPr lang="en-US" sz="3600" dirty="0"/>
              <a:t>, dan </a:t>
            </a:r>
            <a:r>
              <a:rPr lang="en-US" sz="3600" dirty="0" err="1"/>
              <a:t>mendengarkan</a:t>
            </a:r>
            <a:r>
              <a:rPr lang="en-US" sz="3600" dirty="0"/>
              <a:t>.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,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daripada</a:t>
            </a:r>
            <a:r>
              <a:rPr lang="en-US" sz="3600" dirty="0"/>
              <a:t> </a:t>
            </a:r>
            <a:r>
              <a:rPr lang="en-US" sz="3600" dirty="0" err="1"/>
              <a:t>prestasi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9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B5B1B-80DF-4103-A52B-55E8AC64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71" y="636563"/>
            <a:ext cx="10860258" cy="558487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2. Hal-</a:t>
            </a:r>
            <a:r>
              <a:rPr lang="en-US" sz="3600" dirty="0" err="1"/>
              <a:t>hal</a:t>
            </a:r>
            <a:r>
              <a:rPr lang="en-US" sz="3600" dirty="0"/>
              <a:t> yang </a:t>
            </a:r>
            <a:r>
              <a:rPr lang="en-US" sz="3600" dirty="0" err="1"/>
              <a:t>menyangkut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keluarga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dibicarakan</a:t>
            </a:r>
            <a:r>
              <a:rPr lang="en-US" sz="3600" dirty="0"/>
              <a:t> </a:t>
            </a:r>
            <a:r>
              <a:rPr lang="en-US" sz="3600" dirty="0" err="1"/>
              <a:t>bersama</a:t>
            </a:r>
            <a:r>
              <a:rPr lang="en-US" sz="3600" dirty="0"/>
              <a:t>.  </a:t>
            </a:r>
            <a:r>
              <a:rPr lang="en-US" sz="3600" dirty="0" err="1"/>
              <a:t>Diharapkan</a:t>
            </a:r>
            <a:r>
              <a:rPr lang="en-US" sz="3600" dirty="0"/>
              <a:t> pada </a:t>
            </a:r>
            <a:r>
              <a:rPr lang="en-US" sz="3600" dirty="0" err="1"/>
              <a:t>akhirnya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tecapai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kemufakatan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paling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saling</a:t>
            </a:r>
            <a:r>
              <a:rPr lang="en-US" sz="3600" dirty="0"/>
              <a:t> </a:t>
            </a:r>
            <a:r>
              <a:rPr lang="en-US" sz="3600" dirty="0" err="1"/>
              <a:t>pengertian</a:t>
            </a:r>
            <a:r>
              <a:rPr lang="en-US" sz="3600" dirty="0"/>
              <a:t>. Hal-</a:t>
            </a:r>
            <a:r>
              <a:rPr lang="en-US" sz="3600" dirty="0" err="1"/>
              <a:t>hal</a:t>
            </a:r>
            <a:r>
              <a:rPr lang="en-US" sz="3600" dirty="0"/>
              <a:t> yang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dibicarakan</a:t>
            </a:r>
            <a:r>
              <a:rPr lang="en-US" sz="3600" dirty="0"/>
              <a:t> </a:t>
            </a:r>
            <a:r>
              <a:rPr lang="en-US" sz="3600" dirty="0" err="1"/>
              <a:t>misalnya</a:t>
            </a:r>
            <a:r>
              <a:rPr lang="en-US" sz="3600" dirty="0"/>
              <a:t>,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orang </a:t>
            </a:r>
            <a:r>
              <a:rPr lang="en-US" sz="3600" dirty="0" err="1"/>
              <a:t>tua</a:t>
            </a:r>
            <a:r>
              <a:rPr lang="en-US" sz="3600" dirty="0"/>
              <a:t> dan </a:t>
            </a:r>
            <a:r>
              <a:rPr lang="en-US" sz="3600" dirty="0" err="1"/>
              <a:t>sanak</a:t>
            </a:r>
            <a:r>
              <a:rPr lang="en-US" sz="3600" dirty="0"/>
              <a:t> </a:t>
            </a:r>
            <a:r>
              <a:rPr lang="en-US" sz="3600" dirty="0" err="1"/>
              <a:t>saudara</a:t>
            </a:r>
            <a:r>
              <a:rPr lang="en-US" sz="3600" dirty="0"/>
              <a:t>,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r>
              <a:rPr lang="en-US" sz="3600" dirty="0"/>
              <a:t> </a:t>
            </a:r>
            <a:r>
              <a:rPr lang="en-US" sz="3600" dirty="0" err="1"/>
              <a:t>keluarga</a:t>
            </a:r>
            <a:r>
              <a:rPr lang="en-US" sz="3600" dirty="0"/>
              <a:t>, </a:t>
            </a:r>
            <a:r>
              <a:rPr lang="en-US" sz="3600" dirty="0" err="1"/>
              <a:t>pekerjaan</a:t>
            </a:r>
            <a:r>
              <a:rPr lang="en-US" sz="3600" dirty="0"/>
              <a:t>, </a:t>
            </a:r>
            <a:r>
              <a:rPr lang="en-US" sz="3600" dirty="0" err="1"/>
              <a:t>pendidikan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r>
              <a:rPr lang="en-US" sz="3600" dirty="0"/>
              <a:t>, </a:t>
            </a:r>
            <a:r>
              <a:rPr lang="en-US" sz="3600" dirty="0" err="1"/>
              <a:t>kegiatan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, </a:t>
            </a:r>
            <a:r>
              <a:rPr lang="en-US" sz="3600" dirty="0" err="1"/>
              <a:t>penghayatan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agama, </a:t>
            </a:r>
            <a:r>
              <a:rPr lang="en-US" sz="3600" dirty="0" err="1"/>
              <a:t>hobi</a:t>
            </a:r>
            <a:r>
              <a:rPr lang="en-US" sz="3600" dirty="0"/>
              <a:t>,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237046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2640</TotalTime>
  <Words>616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PENTINGNYA KOMUNIKASI DALAM PERNIKAHAN DAN KELUARGA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aspek pendukung komunikasi: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PENTINGNYA KOMUNIKASI DALAM PERNIKAHAN DAN KELUARGA </dc:title>
  <dc:creator>rikkbeef@gmail.com</dc:creator>
  <cp:lastModifiedBy>rikkbeef@gmail.com</cp:lastModifiedBy>
  <cp:revision>9</cp:revision>
  <dcterms:created xsi:type="dcterms:W3CDTF">2020-11-14T06:07:35Z</dcterms:created>
  <dcterms:modified xsi:type="dcterms:W3CDTF">2020-11-17T08:24:56Z</dcterms:modified>
</cp:coreProperties>
</file>