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42" y="72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AD23-3F76-4D68-91A5-3335D5FAC7C7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FB7A-F756-4537-9D2B-671CBB94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71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AD23-3F76-4D68-91A5-3335D5FAC7C7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FB7A-F756-4537-9D2B-671CBB94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74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AD23-3F76-4D68-91A5-3335D5FAC7C7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FB7A-F756-4537-9D2B-671CBB94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82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AD23-3F76-4D68-91A5-3335D5FAC7C7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FB7A-F756-4537-9D2B-671CBB94DEC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860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AD23-3F76-4D68-91A5-3335D5FAC7C7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FB7A-F756-4537-9D2B-671CBB94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632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AD23-3F76-4D68-91A5-3335D5FAC7C7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FB7A-F756-4537-9D2B-671CBB94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711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AD23-3F76-4D68-91A5-3335D5FAC7C7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FB7A-F756-4537-9D2B-671CBB94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785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AD23-3F76-4D68-91A5-3335D5FAC7C7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FB7A-F756-4537-9D2B-671CBB94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72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AD23-3F76-4D68-91A5-3335D5FAC7C7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FB7A-F756-4537-9D2B-671CBB94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76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AD23-3F76-4D68-91A5-3335D5FAC7C7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FB7A-F756-4537-9D2B-671CBB94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350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AD23-3F76-4D68-91A5-3335D5FAC7C7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FB7A-F756-4537-9D2B-671CBB94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12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AD23-3F76-4D68-91A5-3335D5FAC7C7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FB7A-F756-4537-9D2B-671CBB94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96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AD23-3F76-4D68-91A5-3335D5FAC7C7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FB7A-F756-4537-9D2B-671CBB94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9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AD23-3F76-4D68-91A5-3335D5FAC7C7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FB7A-F756-4537-9D2B-671CBB94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285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AD23-3F76-4D68-91A5-3335D5FAC7C7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FB7A-F756-4537-9D2B-671CBB94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14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AD23-3F76-4D68-91A5-3335D5FAC7C7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FB7A-F756-4537-9D2B-671CBB94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14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AD23-3F76-4D68-91A5-3335D5FAC7C7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FB7A-F756-4537-9D2B-671CBB94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984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F35AD23-3F76-4D68-91A5-3335D5FAC7C7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EFB7A-F756-4537-9D2B-671CBB94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020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DF684-AEB1-4BA5-91FC-3B3A5D5B9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099734"/>
            <a:ext cx="8825658" cy="861420"/>
          </a:xfrm>
        </p:spPr>
        <p:txBody>
          <a:bodyPr/>
          <a:lstStyle/>
          <a:p>
            <a:r>
              <a:rPr lang="en-US" dirty="0"/>
              <a:t>NILAI-NILAI KRISTIANI (3)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6491FA-1CF6-4B69-AE85-B7D0910D6D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BY. NOSITA BR TARIGAN, M.PD.K</a:t>
            </a:r>
          </a:p>
        </p:txBody>
      </p:sp>
    </p:spTree>
    <p:extLst>
      <p:ext uri="{BB962C8B-B14F-4D97-AF65-F5344CB8AC3E}">
        <p14:creationId xmlns:p14="http://schemas.microsoft.com/office/powerpoint/2010/main" val="2562733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DDB57-EFCB-4DA2-A412-89D2C41DD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0" y="861390"/>
            <a:ext cx="10747513" cy="5340627"/>
          </a:xfrm>
        </p:spPr>
        <p:txBody>
          <a:bodyPr>
            <a:noAutofit/>
          </a:bodyPr>
          <a:lstStyle/>
          <a:p>
            <a:r>
              <a:rPr lang="en-US" sz="3200" dirty="0" err="1"/>
              <a:t>Berbeda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cara</a:t>
            </a:r>
            <a:r>
              <a:rPr lang="en-US" sz="3200" dirty="0"/>
              <a:t> </a:t>
            </a:r>
            <a:r>
              <a:rPr lang="en-US" sz="3200" dirty="0" err="1"/>
              <a:t>berpikir</a:t>
            </a:r>
            <a:r>
              <a:rPr lang="en-US" sz="3200" dirty="0"/>
              <a:t> orang lain, </a:t>
            </a:r>
            <a:r>
              <a:rPr lang="en-US" sz="3200" dirty="0" err="1"/>
              <a:t>kebaikan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ingin</a:t>
            </a:r>
            <a:r>
              <a:rPr lang="en-US" sz="3200" dirty="0"/>
              <a:t> </a:t>
            </a:r>
            <a:r>
              <a:rPr lang="en-US" sz="3200" dirty="0" err="1"/>
              <a:t>membagikan</a:t>
            </a:r>
            <a:r>
              <a:rPr lang="en-US" sz="3200" dirty="0"/>
              <a:t> </a:t>
            </a:r>
            <a:r>
              <a:rPr lang="en-US" sz="3200" dirty="0" err="1"/>
              <a:t>kebaikan</a:t>
            </a:r>
            <a:r>
              <a:rPr lang="en-US" sz="3200" dirty="0"/>
              <a:t> yang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terima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, </a:t>
            </a:r>
            <a:r>
              <a:rPr lang="en-US" sz="3200" dirty="0" err="1"/>
              <a:t>bukan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ingin</a:t>
            </a:r>
            <a:r>
              <a:rPr lang="en-US" sz="3200" dirty="0"/>
              <a:t> </a:t>
            </a:r>
            <a:r>
              <a:rPr lang="en-US" sz="3200" dirty="0" err="1"/>
              <a:t>mendapatkan</a:t>
            </a:r>
            <a:r>
              <a:rPr lang="en-US" sz="3200" dirty="0"/>
              <a:t> </a:t>
            </a:r>
            <a:r>
              <a:rPr lang="en-US" sz="3200" dirty="0" err="1"/>
              <a:t>kebaikan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balasan</a:t>
            </a:r>
            <a:r>
              <a:rPr lang="en-US" sz="3200" dirty="0"/>
              <a:t> </a:t>
            </a:r>
            <a:r>
              <a:rPr lang="en-US" sz="3200" dirty="0" err="1"/>
              <a:t>kebaikan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orang yang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tolong</a:t>
            </a:r>
            <a:r>
              <a:rPr lang="en-US" sz="3200" dirty="0"/>
              <a:t>. </a:t>
            </a:r>
          </a:p>
          <a:p>
            <a:r>
              <a:rPr lang="en-US" sz="3200" dirty="0"/>
              <a:t>Jadi </a:t>
            </a:r>
            <a:r>
              <a:rPr lang="en-US" sz="3200" dirty="0" err="1"/>
              <a:t>kebaikan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tanpa</a:t>
            </a:r>
            <a:r>
              <a:rPr lang="en-US" sz="3200" dirty="0"/>
              <a:t> </a:t>
            </a:r>
            <a:r>
              <a:rPr lang="en-US" sz="3200" dirty="0" err="1"/>
              <a:t>pamrih</a:t>
            </a:r>
            <a:r>
              <a:rPr lang="en-US" sz="3200" dirty="0"/>
              <a:t>, </a:t>
            </a:r>
            <a:r>
              <a:rPr lang="en-US" sz="3200" dirty="0" err="1"/>
              <a:t>artinya</a:t>
            </a:r>
            <a:r>
              <a:rPr lang="en-US" sz="3200" dirty="0"/>
              <a:t> </a:t>
            </a:r>
            <a:r>
              <a:rPr lang="en-US" sz="3200" dirty="0" err="1"/>
              <a:t>kebaikan</a:t>
            </a:r>
            <a:r>
              <a:rPr lang="en-US" sz="3200" dirty="0"/>
              <a:t> yang </a:t>
            </a:r>
            <a:r>
              <a:rPr lang="en-US" sz="3200" dirty="0" err="1"/>
              <a:t>dilakukan</a:t>
            </a:r>
            <a:r>
              <a:rPr lang="en-US" sz="3200" dirty="0"/>
              <a:t> </a:t>
            </a:r>
            <a:r>
              <a:rPr lang="en-US" sz="3200" dirty="0" err="1"/>
              <a:t>tanpa</a:t>
            </a:r>
            <a:r>
              <a:rPr lang="en-US" sz="3200" dirty="0"/>
              <a:t> </a:t>
            </a:r>
            <a:r>
              <a:rPr lang="en-US" sz="3200" dirty="0" err="1"/>
              <a:t>memperhitungkan</a:t>
            </a:r>
            <a:r>
              <a:rPr lang="en-US" sz="3200" dirty="0"/>
              <a:t> </a:t>
            </a:r>
            <a:r>
              <a:rPr lang="en-US" sz="3200" dirty="0" err="1"/>
              <a:t>apakah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diuntungkan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7771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C1A21-9B21-44D5-841D-8569B66F2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5833" y="1032501"/>
            <a:ext cx="9140619" cy="5156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Kalian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melihat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banyak</a:t>
            </a:r>
            <a:r>
              <a:rPr lang="en-US" sz="3200" dirty="0"/>
              <a:t> </a:t>
            </a:r>
            <a:r>
              <a:rPr lang="en-US" sz="3200" dirty="0" err="1"/>
              <a:t>rumah</a:t>
            </a:r>
            <a:r>
              <a:rPr lang="en-US" sz="3200" dirty="0"/>
              <a:t> </a:t>
            </a:r>
            <a:r>
              <a:rPr lang="en-US" sz="3200" dirty="0" err="1"/>
              <a:t>sakit</a:t>
            </a:r>
            <a:r>
              <a:rPr lang="en-US" sz="3200" dirty="0"/>
              <a:t>, </a:t>
            </a:r>
            <a:r>
              <a:rPr lang="en-US" sz="3200" dirty="0" err="1"/>
              <a:t>rumah</a:t>
            </a:r>
            <a:r>
              <a:rPr lang="en-US" sz="3200" dirty="0"/>
              <a:t> </a:t>
            </a:r>
            <a:r>
              <a:rPr lang="en-US" sz="3200" dirty="0" err="1"/>
              <a:t>yatim</a:t>
            </a:r>
            <a:r>
              <a:rPr lang="en-US" sz="3200" dirty="0"/>
              <a:t> </a:t>
            </a:r>
            <a:r>
              <a:rPr lang="en-US" sz="3200" dirty="0" err="1"/>
              <a:t>piatu</a:t>
            </a:r>
            <a:r>
              <a:rPr lang="en-US" sz="3200" dirty="0"/>
              <a:t>, dan Lembaga </a:t>
            </a:r>
            <a:r>
              <a:rPr lang="en-US" sz="3200" dirty="0" err="1"/>
              <a:t>Swadaya</a:t>
            </a:r>
            <a:r>
              <a:rPr lang="en-US" sz="3200" dirty="0"/>
              <a:t> Masyarakat </a:t>
            </a:r>
            <a:r>
              <a:rPr lang="en-US" sz="3200" dirty="0" err="1"/>
              <a:t>lainnya</a:t>
            </a:r>
            <a:r>
              <a:rPr lang="en-US" sz="3200" dirty="0"/>
              <a:t> yang </a:t>
            </a:r>
            <a:r>
              <a:rPr lang="en-US" sz="3200" dirty="0" err="1"/>
              <a:t>didirikan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ingin</a:t>
            </a:r>
            <a:r>
              <a:rPr lang="en-US" sz="3200" dirty="0"/>
              <a:t> </a:t>
            </a:r>
            <a:r>
              <a:rPr lang="en-US" sz="3200" dirty="0" err="1"/>
              <a:t>menolong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yang </a:t>
            </a:r>
            <a:r>
              <a:rPr lang="en-US" sz="3200" dirty="0" err="1"/>
              <a:t>membutuhkan</a:t>
            </a:r>
            <a:r>
              <a:rPr lang="en-US" sz="3200" dirty="0"/>
              <a:t>, </a:t>
            </a:r>
            <a:r>
              <a:rPr lang="en-US" sz="3200" dirty="0" err="1"/>
              <a:t>umumnya</a:t>
            </a:r>
            <a:r>
              <a:rPr lang="en-US" sz="3200" dirty="0"/>
              <a:t> yang </a:t>
            </a:r>
            <a:r>
              <a:rPr lang="en-US" sz="3200" dirty="0" err="1"/>
              <a:t>memang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terlantar</a:t>
            </a:r>
            <a:r>
              <a:rPr lang="en-US" sz="3200" dirty="0"/>
              <a:t> di </a:t>
            </a:r>
            <a:r>
              <a:rPr lang="en-US" sz="3200" dirty="0" err="1"/>
              <a:t>jalanan</a:t>
            </a:r>
            <a:r>
              <a:rPr lang="en-US" sz="3200" dirty="0"/>
              <a:t>.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lingkungan</a:t>
            </a:r>
            <a:r>
              <a:rPr lang="en-US" sz="3200" dirty="0"/>
              <a:t> Kristen, Compassion dan World Vision International (di Indonesia </a:t>
            </a:r>
            <a:r>
              <a:rPr lang="en-US" sz="3200" dirty="0" err="1"/>
              <a:t>diberikan</a:t>
            </a:r>
            <a:r>
              <a:rPr lang="en-US" sz="3200" dirty="0"/>
              <a:t> </a:t>
            </a:r>
            <a:r>
              <a:rPr lang="en-US" sz="3200" dirty="0" err="1"/>
              <a:t>nama</a:t>
            </a:r>
            <a:r>
              <a:rPr lang="en-US" sz="3200" dirty="0"/>
              <a:t> </a:t>
            </a:r>
            <a:r>
              <a:rPr lang="en-US" sz="3200" dirty="0" err="1"/>
              <a:t>Wahana</a:t>
            </a:r>
            <a:r>
              <a:rPr lang="en-US" sz="3200" dirty="0"/>
              <a:t> </a:t>
            </a:r>
            <a:r>
              <a:rPr lang="en-US" sz="3200" dirty="0" err="1"/>
              <a:t>Visi</a:t>
            </a:r>
            <a:r>
              <a:rPr lang="en-US" sz="3200" dirty="0"/>
              <a:t> Indonesia)</a:t>
            </a:r>
          </a:p>
        </p:txBody>
      </p:sp>
    </p:spTree>
    <p:extLst>
      <p:ext uri="{BB962C8B-B14F-4D97-AF65-F5344CB8AC3E}">
        <p14:creationId xmlns:p14="http://schemas.microsoft.com/office/powerpoint/2010/main" val="336936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14747-A626-44CC-80E1-A3189D234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6320" y="1098762"/>
            <a:ext cx="8946541" cy="49309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sz="3200" dirty="0" err="1"/>
              <a:t>banyak</a:t>
            </a:r>
            <a:r>
              <a:rPr lang="en-US" sz="3200" dirty="0"/>
              <a:t> </a:t>
            </a:r>
            <a:r>
              <a:rPr lang="en-US" sz="3200" dirty="0" err="1"/>
              <a:t>membantu</a:t>
            </a:r>
            <a:r>
              <a:rPr lang="en-US" sz="3200" dirty="0"/>
              <a:t> </a:t>
            </a:r>
            <a:r>
              <a:rPr lang="en-US" sz="3200" dirty="0" err="1"/>
              <a:t>anak-anak</a:t>
            </a:r>
            <a:r>
              <a:rPr lang="en-US" sz="3200" dirty="0"/>
              <a:t> yang </a:t>
            </a:r>
            <a:r>
              <a:rPr lang="en-US" sz="3200" dirty="0" err="1"/>
              <a:t>terancam</a:t>
            </a:r>
            <a:r>
              <a:rPr lang="en-US" sz="3200" dirty="0"/>
              <a:t> </a:t>
            </a:r>
            <a:r>
              <a:rPr lang="en-US" sz="3200" dirty="0" err="1"/>
              <a:t>putus</a:t>
            </a:r>
            <a:r>
              <a:rPr lang="en-US" sz="3200" dirty="0"/>
              <a:t> </a:t>
            </a:r>
            <a:r>
              <a:rPr lang="en-US" sz="3200" dirty="0" err="1"/>
              <a:t>sekolah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biaya</a:t>
            </a:r>
            <a:r>
              <a:rPr lang="en-US" sz="3200" dirty="0"/>
              <a:t> dan </a:t>
            </a:r>
            <a:r>
              <a:rPr lang="en-US" sz="3200" dirty="0" err="1"/>
              <a:t>kelompok</a:t>
            </a:r>
            <a:r>
              <a:rPr lang="en-US" sz="3200" dirty="0"/>
              <a:t> marginal </a:t>
            </a:r>
            <a:r>
              <a:rPr lang="en-US" sz="3200" dirty="0" err="1"/>
              <a:t>lainnya</a:t>
            </a:r>
            <a:r>
              <a:rPr lang="en-US" sz="3200" dirty="0"/>
              <a:t> agar </a:t>
            </a:r>
            <a:r>
              <a:rPr lang="en-US" sz="3200" dirty="0" err="1"/>
              <a:t>kualitas</a:t>
            </a:r>
            <a:r>
              <a:rPr lang="en-US" sz="3200" dirty="0"/>
              <a:t> </a:t>
            </a:r>
            <a:r>
              <a:rPr lang="en-US" sz="3200" dirty="0" err="1"/>
              <a:t>kehidupan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meningkat</a:t>
            </a:r>
            <a:r>
              <a:rPr lang="en-US" sz="3200" dirty="0"/>
              <a:t>. </a:t>
            </a:r>
            <a:r>
              <a:rPr lang="en-US" sz="3200" dirty="0" err="1"/>
              <a:t>Semua</a:t>
            </a:r>
            <a:r>
              <a:rPr lang="en-US" sz="3200" dirty="0"/>
              <a:t> </a:t>
            </a:r>
            <a:r>
              <a:rPr lang="en-US" sz="3200" dirty="0" err="1"/>
              <a:t>tindakan</a:t>
            </a:r>
            <a:r>
              <a:rPr lang="en-US" sz="3200" dirty="0"/>
              <a:t> </a:t>
            </a:r>
            <a:r>
              <a:rPr lang="en-US" sz="3200" dirty="0" err="1"/>
              <a:t>kebaikan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dilakukan</a:t>
            </a:r>
            <a:r>
              <a:rPr lang="en-US" sz="3200" dirty="0"/>
              <a:t> </a:t>
            </a:r>
            <a:r>
              <a:rPr lang="en-US" sz="3200" dirty="0" err="1"/>
              <a:t>tanpa</a:t>
            </a:r>
            <a:r>
              <a:rPr lang="en-US" sz="3200" dirty="0"/>
              <a:t> </a:t>
            </a:r>
            <a:r>
              <a:rPr lang="en-US" sz="3200" dirty="0" err="1"/>
              <a:t>pamrih</a:t>
            </a:r>
            <a:r>
              <a:rPr lang="en-US" sz="3200" dirty="0"/>
              <a:t>, </a:t>
            </a:r>
            <a:r>
              <a:rPr lang="en-US" sz="3200" dirty="0" err="1"/>
              <a:t>tanpa</a:t>
            </a:r>
            <a:r>
              <a:rPr lang="en-US" sz="3200" dirty="0"/>
              <a:t> </a:t>
            </a:r>
            <a:r>
              <a:rPr lang="en-US" sz="3200" dirty="0" err="1"/>
              <a:t>memperhitungkan</a:t>
            </a:r>
            <a:r>
              <a:rPr lang="en-US" sz="3200" dirty="0"/>
              <a:t> </a:t>
            </a:r>
            <a:r>
              <a:rPr lang="en-US" sz="3200" dirty="0" err="1"/>
              <a:t>apa</a:t>
            </a:r>
            <a:r>
              <a:rPr lang="en-US" sz="3200" dirty="0"/>
              <a:t> agama yang </a:t>
            </a:r>
            <a:r>
              <a:rPr lang="en-US" sz="3200" dirty="0" err="1"/>
              <a:t>ditolong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r>
              <a:rPr lang="en-US" sz="3200" dirty="0" err="1"/>
              <a:t>Namun</a:t>
            </a:r>
            <a:r>
              <a:rPr lang="en-US" sz="3200" dirty="0"/>
              <a:t>, </a:t>
            </a:r>
            <a:r>
              <a:rPr lang="en-US" sz="3200" dirty="0" err="1"/>
              <a:t>mereka</a:t>
            </a:r>
            <a:r>
              <a:rPr lang="en-US" sz="3200" dirty="0"/>
              <a:t> yang </a:t>
            </a:r>
            <a:r>
              <a:rPr lang="en-US" sz="3200" dirty="0" err="1"/>
              <a:t>ditolong</a:t>
            </a:r>
            <a:r>
              <a:rPr lang="en-US" sz="3200" dirty="0"/>
              <a:t> </a:t>
            </a:r>
            <a:r>
              <a:rPr lang="en-US" sz="3200" dirty="0" err="1"/>
              <a:t>merasa</a:t>
            </a:r>
            <a:r>
              <a:rPr lang="en-US" sz="3200" dirty="0"/>
              <a:t> sangat </a:t>
            </a:r>
            <a:r>
              <a:rPr lang="en-US" sz="3200" dirty="0" err="1"/>
              <a:t>berterima</a:t>
            </a:r>
            <a:r>
              <a:rPr lang="en-US" sz="3200" dirty="0"/>
              <a:t> </a:t>
            </a:r>
            <a:r>
              <a:rPr lang="en-US" sz="3200" dirty="0" err="1"/>
              <a:t>kasih</a:t>
            </a:r>
            <a:r>
              <a:rPr lang="en-US" sz="3200" dirty="0"/>
              <a:t> dan </a:t>
            </a:r>
            <a:r>
              <a:rPr lang="en-US" sz="3200" dirty="0" err="1"/>
              <a:t>mereka</a:t>
            </a:r>
            <a:r>
              <a:rPr lang="en-US" sz="3200" dirty="0"/>
              <a:t> juga </a:t>
            </a:r>
            <a:r>
              <a:rPr lang="en-US" sz="3200" dirty="0" err="1"/>
              <a:t>tergerak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menolong</a:t>
            </a:r>
            <a:r>
              <a:rPr lang="en-US" sz="3200" dirty="0"/>
              <a:t> yang </a:t>
            </a:r>
            <a:r>
              <a:rPr lang="en-US" sz="3200" dirty="0" err="1"/>
              <a:t>lainnya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8756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7D04E-F3BB-4657-8A53-C72310B07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417444"/>
            <a:ext cx="8761413" cy="669234"/>
          </a:xfrm>
        </p:spPr>
        <p:txBody>
          <a:bodyPr/>
          <a:lstStyle/>
          <a:p>
            <a:pPr algn="ctr"/>
            <a:r>
              <a:rPr lang="en-US" dirty="0"/>
              <a:t>3. </a:t>
            </a:r>
            <a:r>
              <a:rPr lang="en-US" dirty="0" err="1"/>
              <a:t>Damai</a:t>
            </a:r>
            <a:r>
              <a:rPr lang="en-US" dirty="0"/>
              <a:t> Sejahtera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35581-21EF-4416-AB4F-01513A330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1364975"/>
            <a:ext cx="11251096" cy="51815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err="1"/>
              <a:t>Damai</a:t>
            </a:r>
            <a:r>
              <a:rPr lang="en-US" sz="3200" dirty="0"/>
              <a:t> </a:t>
            </a:r>
            <a:r>
              <a:rPr lang="en-US" sz="3200" dirty="0" err="1"/>
              <a:t>sejahtera</a:t>
            </a:r>
            <a:r>
              <a:rPr lang="en-US" sz="3200" dirty="0"/>
              <a:t> </a:t>
            </a:r>
            <a:r>
              <a:rPr lang="en-US" sz="3200" dirty="0" err="1"/>
              <a:t>berasal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bahasa</a:t>
            </a:r>
            <a:r>
              <a:rPr lang="en-US" sz="3200" dirty="0"/>
              <a:t> Yunani “</a:t>
            </a:r>
            <a:r>
              <a:rPr lang="en-US" sz="3200" dirty="0" err="1"/>
              <a:t>eirene</a:t>
            </a:r>
            <a:r>
              <a:rPr lang="en-US" sz="3200" dirty="0"/>
              <a:t>”, </a:t>
            </a:r>
            <a:r>
              <a:rPr lang="en-US" sz="3200" dirty="0" err="1"/>
              <a:t>terjemahan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bahasa</a:t>
            </a:r>
            <a:r>
              <a:rPr lang="en-US" sz="3200" dirty="0"/>
              <a:t> </a:t>
            </a:r>
            <a:r>
              <a:rPr lang="en-US" sz="3200" dirty="0" err="1"/>
              <a:t>Ibrani</a:t>
            </a:r>
            <a:r>
              <a:rPr lang="en-US" sz="3200" dirty="0"/>
              <a:t> “</a:t>
            </a:r>
            <a:r>
              <a:rPr lang="en-US" sz="3200" dirty="0" err="1"/>
              <a:t>syalom</a:t>
            </a:r>
            <a:r>
              <a:rPr lang="en-US" sz="3200" dirty="0"/>
              <a:t>” (shalom) yang </a:t>
            </a:r>
            <a:r>
              <a:rPr lang="en-US" sz="3200" dirty="0" err="1"/>
              <a:t>merupakan</a:t>
            </a:r>
            <a:r>
              <a:rPr lang="en-US" sz="3200" dirty="0"/>
              <a:t> </a:t>
            </a:r>
            <a:r>
              <a:rPr lang="en-US" sz="3200" dirty="0" err="1"/>
              <a:t>ekspresi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kepenuhan</a:t>
            </a:r>
            <a:r>
              <a:rPr lang="en-US" sz="3200" dirty="0"/>
              <a:t>, </a:t>
            </a:r>
            <a:r>
              <a:rPr lang="en-US" sz="3200" dirty="0" err="1"/>
              <a:t>kesempurnaan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ketenangan</a:t>
            </a:r>
            <a:r>
              <a:rPr lang="en-US" sz="3200" dirty="0"/>
              <a:t> </a:t>
            </a:r>
            <a:r>
              <a:rPr lang="en-US" sz="3200" dirty="0" err="1"/>
              <a:t>jiwa</a:t>
            </a:r>
            <a:r>
              <a:rPr lang="en-US" sz="3200" dirty="0"/>
              <a:t> yang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dipengaruhi</a:t>
            </a:r>
            <a:r>
              <a:rPr lang="en-US" sz="3200" dirty="0"/>
              <a:t> oleh </a:t>
            </a:r>
            <a:r>
              <a:rPr lang="en-US" sz="3200" dirty="0" err="1"/>
              <a:t>keadaan</a:t>
            </a:r>
            <a:r>
              <a:rPr lang="en-US" sz="3200" dirty="0"/>
              <a:t> </a:t>
            </a:r>
            <a:r>
              <a:rPr lang="en-US" sz="3200" dirty="0" err="1"/>
              <a:t>ataupun</a:t>
            </a:r>
            <a:r>
              <a:rPr lang="en-US" sz="3200" dirty="0"/>
              <a:t> </a:t>
            </a:r>
            <a:r>
              <a:rPr lang="en-US" sz="3200" dirty="0" err="1"/>
              <a:t>tekanan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luar</a:t>
            </a:r>
            <a:r>
              <a:rPr lang="en-US" sz="3200" dirty="0"/>
              <a:t>. </a:t>
            </a:r>
            <a:r>
              <a:rPr lang="en-US" sz="3200" dirty="0" err="1"/>
              <a:t>Damai</a:t>
            </a:r>
            <a:r>
              <a:rPr lang="en-US" sz="3200" dirty="0"/>
              <a:t> </a:t>
            </a:r>
            <a:r>
              <a:rPr lang="en-US" sz="3200" dirty="0" err="1"/>
              <a:t>sejahtera</a:t>
            </a:r>
            <a:r>
              <a:rPr lang="en-US" sz="3200" dirty="0"/>
              <a:t> yang </a:t>
            </a:r>
            <a:r>
              <a:rPr lang="en-US" sz="3200" dirty="0" err="1"/>
              <a:t>hadir</a:t>
            </a:r>
            <a:r>
              <a:rPr lang="en-US" sz="3200" dirty="0"/>
              <a:t>,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di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Kristus</a:t>
            </a:r>
            <a:r>
              <a:rPr lang="en-US" sz="3200" dirty="0"/>
              <a:t> dan </a:t>
            </a:r>
            <a:r>
              <a:rPr lang="en-US" sz="3200" dirty="0" err="1"/>
              <a:t>senantiasa</a:t>
            </a:r>
            <a:r>
              <a:rPr lang="en-US" sz="3200" dirty="0"/>
              <a:t> </a:t>
            </a:r>
            <a:r>
              <a:rPr lang="en-US" sz="3200" dirty="0" err="1"/>
              <a:t>mencari</a:t>
            </a:r>
            <a:r>
              <a:rPr lang="en-US" sz="3200" dirty="0"/>
              <a:t>-Nya. </a:t>
            </a:r>
            <a:r>
              <a:rPr lang="en-US" sz="3200" dirty="0" err="1"/>
              <a:t>Damai</a:t>
            </a:r>
            <a:r>
              <a:rPr lang="en-US" sz="3200" dirty="0"/>
              <a:t> di </a:t>
            </a:r>
            <a:r>
              <a:rPr lang="en-US" sz="3200" dirty="0" err="1"/>
              <a:t>hati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, </a:t>
            </a:r>
            <a:r>
              <a:rPr lang="en-US" sz="3200" dirty="0" err="1"/>
              <a:t>seharusnya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ditentukan</a:t>
            </a:r>
            <a:r>
              <a:rPr lang="en-US" sz="3200" dirty="0"/>
              <a:t> oleh orang lain, </a:t>
            </a:r>
            <a:r>
              <a:rPr lang="en-US" sz="3200" dirty="0" err="1"/>
              <a:t>tetapi</a:t>
            </a:r>
            <a:r>
              <a:rPr lang="en-US" sz="3200" dirty="0"/>
              <a:t> oleh </a:t>
            </a:r>
            <a:r>
              <a:rPr lang="en-US" sz="3200" dirty="0" err="1"/>
              <a:t>diri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sendiri</a:t>
            </a:r>
            <a:r>
              <a:rPr lang="en-US" sz="3200" dirty="0"/>
              <a:t>. </a:t>
            </a:r>
            <a:r>
              <a:rPr lang="en-US" sz="3200" dirty="0" err="1"/>
              <a:t>Mengundang</a:t>
            </a:r>
            <a:r>
              <a:rPr lang="en-US" sz="3200" dirty="0"/>
              <a:t> </a:t>
            </a:r>
            <a:r>
              <a:rPr lang="en-US" sz="3200" dirty="0" err="1"/>
              <a:t>Roh</a:t>
            </a:r>
            <a:r>
              <a:rPr lang="en-US" sz="3200" dirty="0"/>
              <a:t> Kudus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hadir</a:t>
            </a:r>
            <a:r>
              <a:rPr lang="en-US" sz="3200" dirty="0"/>
              <a:t> dan </a:t>
            </a:r>
            <a:r>
              <a:rPr lang="en-US" sz="3200" dirty="0" err="1"/>
              <a:t>tinggal</a:t>
            </a:r>
            <a:r>
              <a:rPr lang="en-US" sz="3200" dirty="0"/>
              <a:t> di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hati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menghadirkan</a:t>
            </a:r>
            <a:r>
              <a:rPr lang="en-US" sz="3200" dirty="0"/>
              <a:t> </a:t>
            </a:r>
            <a:r>
              <a:rPr lang="en-US" sz="3200" dirty="0" err="1"/>
              <a:t>damai</a:t>
            </a:r>
            <a:r>
              <a:rPr lang="en-US" sz="3200" dirty="0"/>
              <a:t> </a:t>
            </a:r>
            <a:r>
              <a:rPr lang="en-US" sz="3200" dirty="0" err="1"/>
              <a:t>sejahtera</a:t>
            </a:r>
            <a:r>
              <a:rPr lang="en-US" sz="3200" dirty="0"/>
              <a:t> yang </a:t>
            </a:r>
            <a:r>
              <a:rPr lang="en-US" sz="3200" dirty="0" err="1"/>
              <a:t>sejati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6867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1E919-53AB-4992-B3C7-47702C8F9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530" y="1033669"/>
            <a:ext cx="10439331" cy="53273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Yesus</a:t>
            </a:r>
            <a:r>
              <a:rPr lang="en-US" sz="3200" dirty="0"/>
              <a:t> </a:t>
            </a:r>
            <a:r>
              <a:rPr lang="en-US" sz="3200" dirty="0" err="1"/>
              <a:t>menegaskan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Yohanes</a:t>
            </a:r>
            <a:r>
              <a:rPr lang="en-US" sz="3200" dirty="0"/>
              <a:t> 14:27 </a:t>
            </a:r>
            <a:r>
              <a:rPr lang="en-US" sz="3200" dirty="0" err="1"/>
              <a:t>bahwa</a:t>
            </a:r>
            <a:r>
              <a:rPr lang="en-US" sz="3200" dirty="0"/>
              <a:t> “</a:t>
            </a:r>
            <a:r>
              <a:rPr lang="en-US" sz="3200" dirty="0" err="1"/>
              <a:t>Damai</a:t>
            </a:r>
            <a:r>
              <a:rPr lang="en-US" sz="3200" dirty="0"/>
              <a:t> se-</a:t>
            </a:r>
            <a:r>
              <a:rPr lang="en-US" sz="3200" dirty="0" err="1"/>
              <a:t>jahtera</a:t>
            </a:r>
            <a:r>
              <a:rPr lang="en-US" sz="3200" dirty="0"/>
              <a:t> </a:t>
            </a:r>
            <a:r>
              <a:rPr lang="en-US" sz="3200" dirty="0" err="1"/>
              <a:t>Kutinggalkan</a:t>
            </a:r>
            <a:r>
              <a:rPr lang="en-US" sz="3200" dirty="0"/>
              <a:t> </a:t>
            </a:r>
            <a:r>
              <a:rPr lang="en-US" sz="3200" dirty="0" err="1"/>
              <a:t>bagimu</a:t>
            </a:r>
            <a:r>
              <a:rPr lang="en-US" sz="3200" dirty="0"/>
              <a:t>. </a:t>
            </a:r>
            <a:r>
              <a:rPr lang="en-US" sz="3200" dirty="0" err="1"/>
              <a:t>Damai</a:t>
            </a:r>
            <a:r>
              <a:rPr lang="en-US" sz="3200" dirty="0"/>
              <a:t> </a:t>
            </a:r>
            <a:r>
              <a:rPr lang="en-US" sz="3200" dirty="0" err="1"/>
              <a:t>sejahtera</a:t>
            </a:r>
            <a:r>
              <a:rPr lang="en-US" sz="3200" dirty="0"/>
              <a:t>-Ku </a:t>
            </a:r>
            <a:r>
              <a:rPr lang="en-US" sz="3200" dirty="0" err="1"/>
              <a:t>Kuberikan</a:t>
            </a:r>
            <a:r>
              <a:rPr lang="en-US" sz="3200" dirty="0"/>
              <a:t> </a:t>
            </a:r>
            <a:r>
              <a:rPr lang="en-US" sz="3200" dirty="0" err="1"/>
              <a:t>kepadamu</a:t>
            </a:r>
            <a:r>
              <a:rPr lang="en-US" sz="3200" dirty="0"/>
              <a:t>, dan </a:t>
            </a:r>
            <a:r>
              <a:rPr lang="en-US" sz="3200" dirty="0" err="1"/>
              <a:t>apa</a:t>
            </a:r>
            <a:r>
              <a:rPr lang="en-US" sz="3200" dirty="0"/>
              <a:t> yang </a:t>
            </a:r>
            <a:r>
              <a:rPr lang="en-US" sz="3200" dirty="0" err="1"/>
              <a:t>Kuberikan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seperti</a:t>
            </a:r>
            <a:r>
              <a:rPr lang="en-US" sz="3200" dirty="0"/>
              <a:t> yang </a:t>
            </a:r>
            <a:r>
              <a:rPr lang="en-US" sz="3200" dirty="0" err="1"/>
              <a:t>diberikan</a:t>
            </a:r>
            <a:r>
              <a:rPr lang="en-US" sz="3200" dirty="0"/>
              <a:t> oleh dunia </a:t>
            </a:r>
            <a:r>
              <a:rPr lang="en-US" sz="3200" dirty="0" err="1"/>
              <a:t>kepadamu</a:t>
            </a:r>
            <a:r>
              <a:rPr lang="en-US" sz="3200" dirty="0"/>
              <a:t>. </a:t>
            </a:r>
            <a:r>
              <a:rPr lang="en-US" sz="3200" dirty="0" err="1"/>
              <a:t>Janganlah</a:t>
            </a:r>
            <a:r>
              <a:rPr lang="en-US" sz="3200" dirty="0"/>
              <a:t> </a:t>
            </a:r>
            <a:r>
              <a:rPr lang="en-US" sz="3200" dirty="0" err="1"/>
              <a:t>gelisah</a:t>
            </a:r>
            <a:r>
              <a:rPr lang="en-US" sz="3200" dirty="0"/>
              <a:t> dan </a:t>
            </a:r>
            <a:r>
              <a:rPr lang="en-US" sz="3200" dirty="0" err="1"/>
              <a:t>gentar</a:t>
            </a:r>
            <a:r>
              <a:rPr lang="en-US" sz="3200" dirty="0"/>
              <a:t> </a:t>
            </a:r>
            <a:r>
              <a:rPr lang="en-US" sz="3200" dirty="0" err="1"/>
              <a:t>hatimu</a:t>
            </a:r>
            <a:r>
              <a:rPr lang="en-US" sz="3200" dirty="0"/>
              <a:t>.” </a:t>
            </a:r>
            <a:r>
              <a:rPr lang="en-US" sz="3200" dirty="0" err="1"/>
              <a:t>Damai</a:t>
            </a:r>
            <a:r>
              <a:rPr lang="en-US" sz="3200" dirty="0"/>
              <a:t> </a:t>
            </a:r>
            <a:r>
              <a:rPr lang="en-US" sz="3200" dirty="0" err="1"/>
              <a:t>tetap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miliki</a:t>
            </a:r>
            <a:r>
              <a:rPr lang="en-US" sz="3200" dirty="0"/>
              <a:t> dan </a:t>
            </a:r>
            <a:r>
              <a:rPr lang="en-US" sz="3200" dirty="0" err="1"/>
              <a:t>rasakan</a:t>
            </a:r>
            <a:r>
              <a:rPr lang="en-US" sz="3200" dirty="0"/>
              <a:t> </a:t>
            </a:r>
            <a:r>
              <a:rPr lang="en-US" sz="3200" dirty="0" err="1"/>
              <a:t>walaupun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berada</a:t>
            </a:r>
            <a:r>
              <a:rPr lang="en-US" sz="3200" dirty="0"/>
              <a:t> </a:t>
            </a:r>
            <a:r>
              <a:rPr lang="en-US" sz="3200" dirty="0" err="1"/>
              <a:t>disituasi</a:t>
            </a:r>
            <a:r>
              <a:rPr lang="en-US" sz="3200" dirty="0"/>
              <a:t> yang </a:t>
            </a:r>
            <a:r>
              <a:rPr lang="en-US" sz="3200" dirty="0" err="1"/>
              <a:t>menakutkan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situasi</a:t>
            </a:r>
            <a:r>
              <a:rPr lang="en-US" sz="3200" dirty="0"/>
              <a:t> </a:t>
            </a:r>
            <a:r>
              <a:rPr lang="en-US" sz="3200" dirty="0" err="1"/>
              <a:t>penuh</a:t>
            </a:r>
            <a:r>
              <a:rPr lang="en-US" sz="3200" dirty="0"/>
              <a:t> </a:t>
            </a:r>
            <a:r>
              <a:rPr lang="en-US" sz="3200" dirty="0" err="1"/>
              <a:t>konflik</a:t>
            </a:r>
            <a:r>
              <a:rPr lang="en-US" sz="3200" dirty="0"/>
              <a:t>.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terlebih</a:t>
            </a:r>
            <a:r>
              <a:rPr lang="en-US" sz="3200" dirty="0"/>
              <a:t> </a:t>
            </a:r>
            <a:r>
              <a:rPr lang="en-US" sz="3200" dirty="0" err="1"/>
              <a:t>dulu</a:t>
            </a:r>
            <a:r>
              <a:rPr lang="en-US" sz="3200" dirty="0"/>
              <a:t> </a:t>
            </a:r>
            <a:r>
              <a:rPr lang="en-US" sz="3200" dirty="0" err="1"/>
              <a:t>mengatasi</a:t>
            </a:r>
            <a:r>
              <a:rPr lang="en-US" sz="3200" dirty="0"/>
              <a:t> </a:t>
            </a:r>
            <a:r>
              <a:rPr lang="en-US" sz="3200" dirty="0" err="1"/>
              <a:t>semua</a:t>
            </a:r>
            <a:r>
              <a:rPr lang="en-US" sz="3200" dirty="0"/>
              <a:t> </a:t>
            </a:r>
            <a:r>
              <a:rPr lang="en-US" sz="3200" dirty="0" err="1"/>
              <a:t>masalah</a:t>
            </a:r>
            <a:r>
              <a:rPr lang="en-US" sz="3200" dirty="0"/>
              <a:t> yang </a:t>
            </a:r>
            <a:r>
              <a:rPr lang="en-US" sz="3200" dirty="0" err="1"/>
              <a:t>sedang</a:t>
            </a:r>
            <a:r>
              <a:rPr lang="en-US" sz="3200" dirty="0"/>
              <a:t> dan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hadapi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54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115DF-0AA9-4DE9-9521-6FCB2A755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383" y="913231"/>
            <a:ext cx="9594574" cy="55008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n-NO" sz="3600" dirty="0"/>
              <a:t>Dunia tidak akan mengerti mengapa kita tetap tenang. Untuk kita, “Damai sejahtera Allah, yang melampaui segala akal, akan memelihara hati dan pikiranmu dalam Kristus Yesus” (Filipi 4:7), tidak ada yang perlu kita takutkan karena pikiran dan perasaan kita terpusat pada Kristus dan kuasa-Nya.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06113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15FDD-4B35-49DA-B312-14D0BE20E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pPr algn="ctr"/>
            <a:r>
              <a:rPr lang="en-US" dirty="0"/>
              <a:t>4. </a:t>
            </a:r>
            <a:r>
              <a:rPr lang="en-US" dirty="0" err="1"/>
              <a:t>Kesabaran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5DC44-CF88-4FF5-B41A-922D6A1EE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0" y="1577009"/>
            <a:ext cx="10313437" cy="49231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 err="1"/>
              <a:t>Kesabaran</a:t>
            </a:r>
            <a:r>
              <a:rPr lang="en-US" sz="3200" dirty="0"/>
              <a:t> </a:t>
            </a:r>
            <a:r>
              <a:rPr lang="en-US" sz="3200" dirty="0" err="1"/>
              <a:t>berasal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bahasa</a:t>
            </a:r>
            <a:r>
              <a:rPr lang="en-US" sz="3200" dirty="0"/>
              <a:t> Yunani “</a:t>
            </a:r>
            <a:r>
              <a:rPr lang="en-US" sz="3200" dirty="0" err="1"/>
              <a:t>makrothumia</a:t>
            </a:r>
            <a:r>
              <a:rPr lang="en-US" sz="3200" dirty="0"/>
              <a:t>” yang </a:t>
            </a:r>
            <a:r>
              <a:rPr lang="en-US" sz="3200" dirty="0" err="1"/>
              <a:t>terdiri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dua</a:t>
            </a:r>
            <a:r>
              <a:rPr lang="en-US" sz="3200" dirty="0"/>
              <a:t> kata “</a:t>
            </a:r>
            <a:r>
              <a:rPr lang="en-US" sz="3200" dirty="0" err="1"/>
              <a:t>makros</a:t>
            </a:r>
            <a:r>
              <a:rPr lang="en-US" sz="3200" dirty="0"/>
              <a:t>” (</a:t>
            </a:r>
            <a:r>
              <a:rPr lang="en-US" sz="3200" dirty="0" err="1"/>
              <a:t>panjang</a:t>
            </a:r>
            <a:r>
              <a:rPr lang="en-US" sz="3200" dirty="0"/>
              <a:t>) dan “</a:t>
            </a:r>
            <a:r>
              <a:rPr lang="en-US" sz="3200" dirty="0" err="1"/>
              <a:t>thumos</a:t>
            </a:r>
            <a:r>
              <a:rPr lang="en-US" sz="3200" dirty="0"/>
              <a:t>” (</a:t>
            </a:r>
            <a:r>
              <a:rPr lang="en-US" sz="3200" dirty="0" err="1"/>
              <a:t>temperamen</a:t>
            </a:r>
            <a:r>
              <a:rPr lang="en-US" sz="3200" dirty="0"/>
              <a:t>), yang </a:t>
            </a:r>
            <a:r>
              <a:rPr lang="en-US" sz="3200" dirty="0" err="1"/>
              <a:t>bermakna</a:t>
            </a:r>
            <a:r>
              <a:rPr lang="en-US" sz="3200" dirty="0"/>
              <a:t> </a:t>
            </a:r>
            <a:r>
              <a:rPr lang="en-US" sz="3200" dirty="0" err="1"/>
              <a:t>panjang</a:t>
            </a:r>
            <a:r>
              <a:rPr lang="en-US" sz="3200" dirty="0"/>
              <a:t> </a:t>
            </a:r>
            <a:r>
              <a:rPr lang="en-US" sz="3200" dirty="0" err="1"/>
              <a:t>sabar</a:t>
            </a:r>
            <a:r>
              <a:rPr lang="en-US" sz="3200" dirty="0"/>
              <a:t> (</a:t>
            </a:r>
            <a:r>
              <a:rPr lang="en-US" sz="3200" dirty="0" err="1"/>
              <a:t>tabah</a:t>
            </a:r>
            <a:r>
              <a:rPr lang="en-US" sz="3200" dirty="0"/>
              <a:t>),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bahasa</a:t>
            </a:r>
            <a:r>
              <a:rPr lang="en-US" sz="3200" dirty="0"/>
              <a:t> </a:t>
            </a:r>
            <a:r>
              <a:rPr lang="en-US" sz="3200" dirty="0" err="1"/>
              <a:t>Inggris</a:t>
            </a:r>
            <a:r>
              <a:rPr lang="en-US" sz="3200" dirty="0"/>
              <a:t> </a:t>
            </a:r>
            <a:r>
              <a:rPr lang="en-US" sz="3200" dirty="0" err="1"/>
              <a:t>longsufering</a:t>
            </a:r>
            <a:r>
              <a:rPr lang="en-US" sz="3200" dirty="0"/>
              <a:t>(</a:t>
            </a:r>
            <a:r>
              <a:rPr lang="en-US" sz="3200" dirty="0" err="1"/>
              <a:t>tahan</a:t>
            </a:r>
            <a:r>
              <a:rPr lang="en-US" sz="3200" dirty="0"/>
              <a:t> </a:t>
            </a:r>
            <a:r>
              <a:rPr lang="en-US" sz="3200" dirty="0" err="1"/>
              <a:t>menderita</a:t>
            </a:r>
            <a:r>
              <a:rPr lang="en-US" sz="3200" dirty="0"/>
              <a:t>).</a:t>
            </a: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err="1"/>
              <a:t>Sekalipun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kondisi</a:t>
            </a:r>
            <a:r>
              <a:rPr lang="en-US" sz="3200" dirty="0"/>
              <a:t> </a:t>
            </a:r>
            <a:r>
              <a:rPr lang="en-US" sz="3200" dirty="0" err="1"/>
              <a:t>sulit</a:t>
            </a:r>
            <a:r>
              <a:rPr lang="en-US" sz="3200" dirty="0"/>
              <a:t> dan </a:t>
            </a:r>
            <a:r>
              <a:rPr lang="en-US" sz="3200" dirty="0" err="1"/>
              <a:t>menderita</a:t>
            </a:r>
            <a:r>
              <a:rPr lang="en-US" sz="3200" dirty="0"/>
              <a:t>,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pengikut</a:t>
            </a:r>
            <a:r>
              <a:rPr lang="en-US" sz="3200" dirty="0"/>
              <a:t> </a:t>
            </a:r>
            <a:r>
              <a:rPr lang="en-US" sz="3200" dirty="0" err="1"/>
              <a:t>Kristus</a:t>
            </a:r>
            <a:r>
              <a:rPr lang="en-US" sz="3200" dirty="0"/>
              <a:t>,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melalui</a:t>
            </a:r>
            <a:r>
              <a:rPr lang="en-US" sz="3200" dirty="0"/>
              <a:t> </a:t>
            </a:r>
            <a:r>
              <a:rPr lang="en-US" sz="3200" dirty="0" err="1"/>
              <a:t>semua</a:t>
            </a:r>
            <a:r>
              <a:rPr lang="en-US" sz="3200" dirty="0"/>
              <a:t> </a:t>
            </a:r>
            <a:r>
              <a:rPr lang="en-US" sz="3200" dirty="0" err="1"/>
              <a:t>penderitaan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panjang</a:t>
            </a:r>
            <a:r>
              <a:rPr lang="en-US" sz="3200" dirty="0"/>
              <a:t> </a:t>
            </a:r>
            <a:r>
              <a:rPr lang="en-US" sz="3200" dirty="0" err="1"/>
              <a:t>sabar</a:t>
            </a:r>
            <a:r>
              <a:rPr lang="en-US" sz="3200" dirty="0"/>
              <a:t>. </a:t>
            </a:r>
            <a:r>
              <a:rPr lang="en-US" sz="3200" dirty="0" err="1"/>
              <a:t>Kristus</a:t>
            </a:r>
            <a:r>
              <a:rPr lang="en-US" sz="3200" dirty="0"/>
              <a:t> </a:t>
            </a:r>
            <a:r>
              <a:rPr lang="en-US" sz="3200" dirty="0" err="1"/>
              <a:t>sendiri</a:t>
            </a:r>
            <a:r>
              <a:rPr lang="en-US" sz="3200" dirty="0"/>
              <a:t> </a:t>
            </a:r>
            <a:r>
              <a:rPr lang="en-US" sz="3200" dirty="0" err="1"/>
              <a:t>telah</a:t>
            </a:r>
            <a:r>
              <a:rPr lang="en-US" sz="3200" dirty="0"/>
              <a:t> </a:t>
            </a:r>
            <a:r>
              <a:rPr lang="en-US" sz="3200" dirty="0" err="1"/>
              <a:t>memberikan</a:t>
            </a:r>
            <a:r>
              <a:rPr lang="en-US" sz="3200" dirty="0"/>
              <a:t> </a:t>
            </a:r>
            <a:r>
              <a:rPr lang="en-US" sz="3200" dirty="0" err="1"/>
              <a:t>teladan</a:t>
            </a:r>
            <a:r>
              <a:rPr lang="en-US" sz="3200" dirty="0"/>
              <a:t>, </a:t>
            </a:r>
            <a:r>
              <a:rPr lang="en-US" sz="3200" dirty="0" err="1"/>
              <a:t>bagaimana</a:t>
            </a:r>
            <a:r>
              <a:rPr lang="en-US" sz="3200" dirty="0"/>
              <a:t> </a:t>
            </a:r>
            <a:r>
              <a:rPr lang="en-US" sz="3200" dirty="0" err="1"/>
              <a:t>Ia</a:t>
            </a:r>
            <a:r>
              <a:rPr lang="en-US" sz="3200" dirty="0"/>
              <a:t> </a:t>
            </a:r>
            <a:r>
              <a:rPr lang="en-US" sz="3200" dirty="0" err="1"/>
              <a:t>disiksa</a:t>
            </a:r>
            <a:r>
              <a:rPr lang="en-US" sz="3200" dirty="0"/>
              <a:t> dan </a:t>
            </a:r>
            <a:r>
              <a:rPr lang="en-US" sz="3200" dirty="0" err="1"/>
              <a:t>menderita</a:t>
            </a:r>
            <a:r>
              <a:rPr lang="en-US" sz="3200" dirty="0"/>
              <a:t>, </a:t>
            </a:r>
            <a:r>
              <a:rPr lang="en-US" sz="3200" dirty="0" err="1"/>
              <a:t>namun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membalas</a:t>
            </a:r>
            <a:r>
              <a:rPr lang="en-US" sz="3200" dirty="0"/>
              <a:t> </a:t>
            </a:r>
            <a:r>
              <a:rPr lang="en-US" sz="3200" dirty="0" err="1"/>
              <a:t>malah</a:t>
            </a:r>
            <a:r>
              <a:rPr lang="en-US" sz="3200" dirty="0"/>
              <a:t> </a:t>
            </a:r>
            <a:r>
              <a:rPr lang="en-US" sz="3200" dirty="0" err="1"/>
              <a:t>terus</a:t>
            </a:r>
            <a:r>
              <a:rPr lang="en-US" sz="3200" dirty="0"/>
              <a:t> </a:t>
            </a:r>
            <a:r>
              <a:rPr lang="en-US" sz="3200" dirty="0" err="1"/>
              <a:t>bersabar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3423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6EC60-8DE8-46AE-9DD2-0DAA3F613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435" y="649357"/>
            <a:ext cx="10393930" cy="5857460"/>
          </a:xfrm>
        </p:spPr>
        <p:txBody>
          <a:bodyPr>
            <a:noAutofit/>
          </a:bodyPr>
          <a:lstStyle/>
          <a:p>
            <a:r>
              <a:rPr lang="en-US" sz="3200" dirty="0" err="1"/>
              <a:t>Kesabaran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keadaan</a:t>
            </a:r>
            <a:r>
              <a:rPr lang="en-US" sz="3200" dirty="0"/>
              <a:t> </a:t>
            </a:r>
            <a:r>
              <a:rPr lang="en-US" sz="3200" dirty="0" err="1"/>
              <a:t>ketika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menanggung</a:t>
            </a:r>
            <a:r>
              <a:rPr lang="en-US" sz="3200" dirty="0"/>
              <a:t> </a:t>
            </a:r>
            <a:r>
              <a:rPr lang="en-US" sz="3200" dirty="0" err="1"/>
              <a:t>hinaan</a:t>
            </a:r>
            <a:r>
              <a:rPr lang="en-US" sz="3200" dirty="0"/>
              <a:t>, </a:t>
            </a:r>
            <a:r>
              <a:rPr lang="en-US" sz="3200" dirty="0" err="1"/>
              <a:t>ejekan</a:t>
            </a:r>
            <a:r>
              <a:rPr lang="en-US" sz="3200" dirty="0"/>
              <a:t>, </a:t>
            </a:r>
            <a:r>
              <a:rPr lang="en-US" sz="3200" dirty="0" err="1"/>
              <a:t>bahkan</a:t>
            </a:r>
            <a:r>
              <a:rPr lang="en-US" sz="3200" dirty="0"/>
              <a:t> </a:t>
            </a:r>
            <a:r>
              <a:rPr lang="en-US" sz="3200" dirty="0" err="1"/>
              <a:t>tingkah</a:t>
            </a:r>
            <a:r>
              <a:rPr lang="en-US" sz="3200" dirty="0"/>
              <a:t> </a:t>
            </a:r>
            <a:r>
              <a:rPr lang="en-US" sz="3200" dirty="0" err="1"/>
              <a:t>laku</a:t>
            </a:r>
            <a:r>
              <a:rPr lang="en-US" sz="3200" dirty="0"/>
              <a:t> </a:t>
            </a:r>
            <a:r>
              <a:rPr lang="en-US" sz="3200" dirty="0" err="1"/>
              <a:t>merendahkan</a:t>
            </a:r>
            <a:r>
              <a:rPr lang="en-US" sz="3200" dirty="0"/>
              <a:t> dan </a:t>
            </a:r>
            <a:r>
              <a:rPr lang="en-US" sz="3200" dirty="0" err="1"/>
              <a:t>permusuhan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orang lain. </a:t>
            </a:r>
            <a:r>
              <a:rPr lang="en-US" sz="3200" dirty="0" err="1"/>
              <a:t>Kesabaran</a:t>
            </a:r>
            <a:r>
              <a:rPr lang="en-US" sz="3200" dirty="0"/>
              <a:t> </a:t>
            </a:r>
            <a:r>
              <a:rPr lang="en-US" sz="3200" dirty="0" err="1"/>
              <a:t>barulah</a:t>
            </a:r>
            <a:r>
              <a:rPr lang="en-US" sz="3200" dirty="0"/>
              <a:t> </a:t>
            </a:r>
            <a:r>
              <a:rPr lang="en-US" sz="3200" dirty="0" err="1"/>
              <a:t>terlihat</a:t>
            </a:r>
            <a:r>
              <a:rPr lang="en-US" sz="3200" dirty="0"/>
              <a:t> </a:t>
            </a:r>
            <a:r>
              <a:rPr lang="en-US" sz="3200" dirty="0" err="1"/>
              <a:t>ketika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berada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hubungan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orang-orang lain.</a:t>
            </a:r>
          </a:p>
          <a:p>
            <a:r>
              <a:rPr lang="en-US" sz="3200" dirty="0"/>
              <a:t> </a:t>
            </a:r>
            <a:r>
              <a:rPr lang="en-US" sz="3200" dirty="0" err="1"/>
              <a:t>Pengertian</a:t>
            </a:r>
            <a:r>
              <a:rPr lang="en-US" sz="3200" dirty="0"/>
              <a:t> </a:t>
            </a:r>
            <a:r>
              <a:rPr lang="en-US" sz="3200" dirty="0" err="1"/>
              <a:t>kesabaran</a:t>
            </a:r>
            <a:r>
              <a:rPr lang="en-US" sz="3200" dirty="0"/>
              <a:t> di </a:t>
            </a:r>
            <a:r>
              <a:rPr lang="en-US" sz="3200" dirty="0" err="1"/>
              <a:t>sini</a:t>
            </a:r>
            <a:r>
              <a:rPr lang="en-US" sz="3200" dirty="0"/>
              <a:t> juga </a:t>
            </a:r>
            <a:r>
              <a:rPr lang="en-US" sz="3200" dirty="0" err="1"/>
              <a:t>mencakup</a:t>
            </a:r>
            <a:r>
              <a:rPr lang="en-US" sz="3200" dirty="0"/>
              <a:t> </a:t>
            </a:r>
            <a:r>
              <a:rPr lang="en-US" sz="3200" dirty="0" err="1"/>
              <a:t>ketahanan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ketekunan</a:t>
            </a:r>
            <a:r>
              <a:rPr lang="en-US" sz="3200" dirty="0"/>
              <a:t> </a:t>
            </a:r>
            <a:r>
              <a:rPr lang="en-US" sz="3200" dirty="0" err="1">
                <a:effectLst/>
              </a:rPr>
              <a:t>kita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mengerjakan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apa</a:t>
            </a:r>
            <a:r>
              <a:rPr lang="en-US" sz="3200" dirty="0">
                <a:effectLst/>
              </a:rPr>
              <a:t> yang </a:t>
            </a:r>
            <a:r>
              <a:rPr lang="en-US" sz="3200" dirty="0" err="1">
                <a:effectLst/>
              </a:rPr>
              <a:t>menjadi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tugas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kita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sampai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selesai</a:t>
            </a:r>
            <a:r>
              <a:rPr lang="en-US" sz="3200" dirty="0">
                <a:effectLst/>
              </a:rPr>
              <a:t>. </a:t>
            </a:r>
            <a:r>
              <a:rPr lang="en-US" sz="3200" dirty="0" err="1">
                <a:effectLst/>
              </a:rPr>
              <a:t>Seiring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dengan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bertambahnya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usia</a:t>
            </a:r>
            <a:r>
              <a:rPr lang="en-US" sz="3200" dirty="0">
                <a:effectLst/>
              </a:rPr>
              <a:t> dan </a:t>
            </a:r>
            <a:r>
              <a:rPr lang="en-US" sz="3200" dirty="0" err="1">
                <a:effectLst/>
              </a:rPr>
              <a:t>pengalaman</a:t>
            </a:r>
            <a:r>
              <a:rPr lang="en-US" sz="3200" dirty="0">
                <a:effectLst/>
              </a:rPr>
              <a:t>, </a:t>
            </a:r>
            <a:r>
              <a:rPr lang="en-US" sz="3200" dirty="0" err="1">
                <a:effectLst/>
              </a:rPr>
              <a:t>kita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akan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semakin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bertumbuh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dalam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kualitas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kesabaran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kita</a:t>
            </a:r>
            <a:r>
              <a:rPr lang="en-US" sz="3200" dirty="0">
                <a:effectLst/>
              </a:rPr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28105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4E7AB-F62A-4F2F-A086-606205DA1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439466"/>
            <a:ext cx="9404723" cy="753230"/>
          </a:xfrm>
        </p:spPr>
        <p:txBody>
          <a:bodyPr/>
          <a:lstStyle/>
          <a:p>
            <a:pPr algn="ctr"/>
            <a:r>
              <a:rPr lang="en-US" dirty="0"/>
              <a:t>5. </a:t>
            </a:r>
            <a:r>
              <a:rPr lang="en-US" dirty="0" err="1"/>
              <a:t>Kemurahan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D5A26-F9A0-4F97-93D7-5F2D46E23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285462"/>
            <a:ext cx="10778244" cy="4962938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err="1"/>
              <a:t>Kemurahan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bahasa</a:t>
            </a:r>
            <a:r>
              <a:rPr lang="en-US" sz="3200" dirty="0"/>
              <a:t> Yunani “</a:t>
            </a:r>
            <a:r>
              <a:rPr lang="en-US" sz="3200" dirty="0" err="1"/>
              <a:t>chrestos</a:t>
            </a:r>
            <a:r>
              <a:rPr lang="en-US" sz="3200" dirty="0"/>
              <a:t>”, </a:t>
            </a:r>
            <a:r>
              <a:rPr lang="en-US" sz="3200" dirty="0" err="1"/>
              <a:t>yaitu</a:t>
            </a:r>
            <a:r>
              <a:rPr lang="en-US" sz="3200" dirty="0"/>
              <a:t> </a:t>
            </a:r>
            <a:r>
              <a:rPr lang="en-US" sz="3200" dirty="0" err="1"/>
              <a:t>tindakan</a:t>
            </a:r>
            <a:r>
              <a:rPr lang="en-US" sz="3200" dirty="0"/>
              <a:t> yang </a:t>
            </a:r>
            <a:r>
              <a:rPr lang="en-US" sz="3200" dirty="0" err="1"/>
              <a:t>bermanfaat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orang lain </a:t>
            </a:r>
            <a:r>
              <a:rPr lang="en-US" sz="3200" dirty="0" err="1"/>
              <a:t>tanpa</a:t>
            </a:r>
            <a:r>
              <a:rPr lang="en-US" sz="3200" dirty="0"/>
              <a:t> </a:t>
            </a:r>
            <a:r>
              <a:rPr lang="en-US" sz="3200" dirty="0" err="1"/>
              <a:t>peduli</a:t>
            </a:r>
            <a:r>
              <a:rPr lang="en-US" sz="3200" dirty="0"/>
              <a:t> </a:t>
            </a:r>
            <a:r>
              <a:rPr lang="en-US" sz="3200" dirty="0" err="1"/>
              <a:t>bagaimana</a:t>
            </a:r>
            <a:r>
              <a:rPr lang="en-US" sz="3200" dirty="0"/>
              <a:t> </a:t>
            </a:r>
            <a:r>
              <a:rPr lang="en-US" sz="3200" dirty="0" err="1"/>
              <a:t>tindakan</a:t>
            </a:r>
            <a:r>
              <a:rPr lang="en-US" sz="3200" dirty="0"/>
              <a:t> orang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sebelumnya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. </a:t>
            </a:r>
            <a:r>
              <a:rPr lang="en-US" sz="3200" dirty="0" err="1"/>
              <a:t>Kemurahan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hanya</a:t>
            </a:r>
            <a:r>
              <a:rPr lang="en-US" sz="3200" dirty="0"/>
              <a:t> </a:t>
            </a:r>
            <a:r>
              <a:rPr lang="en-US" sz="3200" dirty="0" err="1"/>
              <a:t>berwujud</a:t>
            </a:r>
            <a:r>
              <a:rPr lang="en-US" sz="3200" dirty="0"/>
              <a:t> </a:t>
            </a:r>
            <a:r>
              <a:rPr lang="en-US" sz="3200" dirty="0" err="1"/>
              <a:t>pemberian</a:t>
            </a:r>
            <a:r>
              <a:rPr lang="en-US" sz="3200" dirty="0"/>
              <a:t> </a:t>
            </a:r>
            <a:r>
              <a:rPr lang="en-US" sz="3200" dirty="0" err="1"/>
              <a:t>bantuan</a:t>
            </a:r>
            <a:r>
              <a:rPr lang="en-US" sz="3200" dirty="0"/>
              <a:t> </a:t>
            </a:r>
            <a:r>
              <a:rPr lang="en-US" sz="3200" dirty="0" err="1"/>
              <a:t>berupa</a:t>
            </a:r>
            <a:r>
              <a:rPr lang="en-US" sz="3200" dirty="0"/>
              <a:t> </a:t>
            </a:r>
            <a:r>
              <a:rPr lang="en-US" sz="3200" dirty="0" err="1"/>
              <a:t>materi</a:t>
            </a:r>
            <a:r>
              <a:rPr lang="en-US" sz="3200" dirty="0"/>
              <a:t>, </a:t>
            </a:r>
            <a:r>
              <a:rPr lang="en-US" sz="3200" dirty="0" err="1"/>
              <a:t>tetapi</a:t>
            </a:r>
            <a:r>
              <a:rPr lang="en-US" sz="3200" dirty="0"/>
              <a:t> </a:t>
            </a:r>
            <a:r>
              <a:rPr lang="en-US" sz="3200" dirty="0" err="1"/>
              <a:t>memberikan</a:t>
            </a:r>
            <a:r>
              <a:rPr lang="en-US" sz="3200" dirty="0"/>
              <a:t> </a:t>
            </a:r>
            <a:r>
              <a:rPr lang="en-US" sz="3200" dirty="0" err="1"/>
              <a:t>diri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menolong</a:t>
            </a:r>
            <a:r>
              <a:rPr lang="en-US" sz="3200" dirty="0"/>
              <a:t> </a:t>
            </a:r>
            <a:r>
              <a:rPr lang="en-US" sz="3200" dirty="0" err="1"/>
              <a:t>sesama</a:t>
            </a:r>
            <a:r>
              <a:rPr lang="en-US" sz="3200" dirty="0"/>
              <a:t>. </a:t>
            </a:r>
            <a:r>
              <a:rPr lang="en-US" sz="3200" dirty="0" err="1"/>
              <a:t>Saat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mempunyai</a:t>
            </a:r>
            <a:r>
              <a:rPr lang="en-US" sz="3200" dirty="0"/>
              <a:t> </a:t>
            </a:r>
            <a:r>
              <a:rPr lang="en-US" sz="3200" dirty="0" err="1"/>
              <a:t>materi</a:t>
            </a:r>
            <a:r>
              <a:rPr lang="en-US" sz="3200" dirty="0"/>
              <a:t> yang </a:t>
            </a:r>
            <a:r>
              <a:rPr lang="en-US" sz="3200" dirty="0" err="1"/>
              <a:t>cukup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menolong</a:t>
            </a:r>
            <a:r>
              <a:rPr lang="en-US" sz="3200" dirty="0"/>
              <a:t> orang lain,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memberikan</a:t>
            </a:r>
            <a:r>
              <a:rPr lang="en-US" sz="3200" dirty="0"/>
              <a:t> </a:t>
            </a:r>
            <a:r>
              <a:rPr lang="en-US" sz="3200" dirty="0" err="1"/>
              <a:t>tenaga</a:t>
            </a:r>
            <a:r>
              <a:rPr lang="en-US" sz="3200" dirty="0"/>
              <a:t> dan </a:t>
            </a:r>
            <a:r>
              <a:rPr lang="en-US" sz="3200" dirty="0" err="1"/>
              <a:t>diri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menolong</a:t>
            </a:r>
            <a:r>
              <a:rPr lang="en-US" sz="3200" dirty="0"/>
              <a:t> </a:t>
            </a:r>
            <a:r>
              <a:rPr lang="en-US" sz="3000" dirty="0" err="1">
                <a:effectLst/>
              </a:rPr>
              <a:t>sesama</a:t>
            </a:r>
            <a:r>
              <a:rPr lang="en-US" sz="3000" dirty="0">
                <a:effectLst/>
              </a:rPr>
              <a:t>. </a:t>
            </a:r>
            <a:r>
              <a:rPr lang="en-US" sz="3000" dirty="0" err="1">
                <a:effectLst/>
              </a:rPr>
              <a:t>Misalnya</a:t>
            </a:r>
            <a:r>
              <a:rPr lang="en-US" sz="3000" dirty="0">
                <a:effectLst/>
              </a:rPr>
              <a:t> </a:t>
            </a:r>
            <a:r>
              <a:rPr lang="en-US" sz="3000" dirty="0" err="1">
                <a:effectLst/>
              </a:rPr>
              <a:t>mendengarkan</a:t>
            </a:r>
            <a:r>
              <a:rPr lang="en-US" sz="3000" dirty="0">
                <a:effectLst/>
              </a:rPr>
              <a:t> </a:t>
            </a:r>
            <a:r>
              <a:rPr lang="en-US" sz="3000" dirty="0" err="1">
                <a:effectLst/>
              </a:rPr>
              <a:t>keluh</a:t>
            </a:r>
            <a:r>
              <a:rPr lang="en-US" sz="3000" dirty="0">
                <a:effectLst/>
              </a:rPr>
              <a:t> </a:t>
            </a:r>
            <a:r>
              <a:rPr lang="en-US" sz="3000" dirty="0" err="1">
                <a:effectLst/>
              </a:rPr>
              <a:t>kesah</a:t>
            </a:r>
            <a:r>
              <a:rPr lang="en-US" sz="3000" dirty="0">
                <a:effectLst/>
              </a:rPr>
              <a:t> dan </a:t>
            </a:r>
            <a:r>
              <a:rPr lang="en-US" sz="3000" dirty="0" err="1">
                <a:effectLst/>
              </a:rPr>
              <a:t>kesulitan</a:t>
            </a:r>
            <a:r>
              <a:rPr lang="en-US" sz="3000" dirty="0">
                <a:effectLst/>
              </a:rPr>
              <a:t> orang lain. </a:t>
            </a:r>
            <a:r>
              <a:rPr lang="en-US" sz="3000" dirty="0" err="1">
                <a:effectLst/>
              </a:rPr>
              <a:t>Coba</a:t>
            </a:r>
            <a:r>
              <a:rPr lang="en-US" sz="3000" dirty="0">
                <a:effectLst/>
              </a:rPr>
              <a:t> </a:t>
            </a:r>
            <a:r>
              <a:rPr lang="en-US" sz="3000" dirty="0" err="1">
                <a:effectLst/>
              </a:rPr>
              <a:t>Renungkan</a:t>
            </a:r>
            <a:r>
              <a:rPr lang="en-US" sz="3000" dirty="0">
                <a:effectLst/>
              </a:rPr>
              <a:t> </a:t>
            </a:r>
            <a:r>
              <a:rPr lang="en-US" sz="3000" dirty="0" err="1">
                <a:effectLst/>
              </a:rPr>
              <a:t>apa</a:t>
            </a:r>
            <a:r>
              <a:rPr lang="en-US" sz="3000" dirty="0">
                <a:effectLst/>
              </a:rPr>
              <a:t> </a:t>
            </a:r>
            <a:r>
              <a:rPr lang="en-US" sz="3000" dirty="0" err="1">
                <a:effectLst/>
              </a:rPr>
              <a:t>saja</a:t>
            </a:r>
            <a:r>
              <a:rPr lang="en-US" sz="3000" dirty="0">
                <a:effectLst/>
              </a:rPr>
              <a:t> yang </a:t>
            </a:r>
            <a:r>
              <a:rPr lang="en-US" sz="3000" dirty="0" err="1">
                <a:effectLst/>
              </a:rPr>
              <a:t>bisa</a:t>
            </a:r>
            <a:r>
              <a:rPr lang="en-US" sz="3000" dirty="0">
                <a:effectLst/>
              </a:rPr>
              <a:t> </a:t>
            </a:r>
            <a:r>
              <a:rPr lang="en-US" sz="3000" dirty="0" err="1">
                <a:effectLst/>
              </a:rPr>
              <a:t>kamu</a:t>
            </a:r>
            <a:r>
              <a:rPr lang="en-US" sz="3000" dirty="0">
                <a:effectLst/>
              </a:rPr>
              <a:t> </a:t>
            </a:r>
            <a:r>
              <a:rPr lang="en-US" sz="3000" dirty="0" err="1">
                <a:effectLst/>
              </a:rPr>
              <a:t>bagikan</a:t>
            </a:r>
            <a:r>
              <a:rPr lang="en-US" sz="3000" dirty="0">
                <a:effectLst/>
              </a:rPr>
              <a:t> </a:t>
            </a:r>
            <a:r>
              <a:rPr lang="en-US" sz="3000" dirty="0" err="1">
                <a:effectLst/>
              </a:rPr>
              <a:t>untuk</a:t>
            </a:r>
            <a:r>
              <a:rPr lang="en-US" sz="3000" dirty="0">
                <a:effectLst/>
              </a:rPr>
              <a:t> orang lain yang </a:t>
            </a:r>
            <a:r>
              <a:rPr lang="en-US" sz="3000" dirty="0" err="1">
                <a:effectLst/>
              </a:rPr>
              <a:t>sifatnya</a:t>
            </a:r>
            <a:r>
              <a:rPr lang="en-US" sz="3000" dirty="0">
                <a:effectLst/>
              </a:rPr>
              <a:t> </a:t>
            </a:r>
            <a:r>
              <a:rPr lang="en-US" sz="3000" dirty="0" err="1">
                <a:effectLst/>
              </a:rPr>
              <a:t>bukanlah</a:t>
            </a:r>
            <a:r>
              <a:rPr lang="en-US" sz="3000" dirty="0">
                <a:effectLst/>
              </a:rPr>
              <a:t> </a:t>
            </a:r>
            <a:r>
              <a:rPr lang="en-US" sz="3000" dirty="0" err="1">
                <a:effectLst/>
              </a:rPr>
              <a:t>materi</a:t>
            </a:r>
            <a:r>
              <a:rPr lang="en-US" sz="3000" dirty="0">
                <a:effectLst/>
              </a:rPr>
              <a:t>.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442622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4ED66-625A-4C13-89FC-2A39B8BF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86969"/>
          </a:xfrm>
        </p:spPr>
        <p:txBody>
          <a:bodyPr/>
          <a:lstStyle/>
          <a:p>
            <a:pPr algn="ctr"/>
            <a:r>
              <a:rPr lang="en-US" dirty="0"/>
              <a:t>6. </a:t>
            </a:r>
            <a:r>
              <a:rPr lang="en-US" dirty="0" err="1"/>
              <a:t>Kebaikan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E77BF-0820-40AA-86E8-80ED34293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1272210"/>
            <a:ext cx="11012557" cy="497619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err="1"/>
              <a:t>Kebaikan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bahasa</a:t>
            </a:r>
            <a:r>
              <a:rPr lang="en-US" sz="3200" dirty="0"/>
              <a:t> Yunani “</a:t>
            </a:r>
            <a:r>
              <a:rPr lang="en-US" sz="3200" dirty="0" err="1"/>
              <a:t>agathosune</a:t>
            </a:r>
            <a:r>
              <a:rPr lang="en-US" sz="3200" dirty="0"/>
              <a:t>”, </a:t>
            </a:r>
            <a:r>
              <a:rPr lang="en-US" sz="3200" dirty="0" err="1"/>
              <a:t>merupakan</a:t>
            </a:r>
            <a:r>
              <a:rPr lang="en-US" sz="3200" dirty="0"/>
              <a:t> </a:t>
            </a:r>
            <a:r>
              <a:rPr lang="en-US" sz="3200" dirty="0" err="1"/>
              <a:t>karakter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terus-menerus</a:t>
            </a:r>
            <a:r>
              <a:rPr lang="en-US" sz="3200" dirty="0"/>
              <a:t> </a:t>
            </a:r>
            <a:r>
              <a:rPr lang="en-US" sz="3200" dirty="0" err="1"/>
              <a:t>bersikap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. </a:t>
            </a:r>
            <a:r>
              <a:rPr lang="en-US" sz="3200" dirty="0" err="1"/>
              <a:t>Sikap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boleh</a:t>
            </a:r>
            <a:r>
              <a:rPr lang="en-US" sz="3200" dirty="0"/>
              <a:t> </a:t>
            </a:r>
            <a:r>
              <a:rPr lang="en-US" sz="3200" dirty="0" err="1"/>
              <a:t>hanya</a:t>
            </a:r>
            <a:r>
              <a:rPr lang="en-US" sz="3200" dirty="0"/>
              <a:t> </a:t>
            </a:r>
            <a:r>
              <a:rPr lang="en-US" sz="3200" dirty="0" err="1"/>
              <a:t>sekali-sekali</a:t>
            </a:r>
            <a:r>
              <a:rPr lang="en-US" sz="3200" dirty="0"/>
              <a:t>, </a:t>
            </a:r>
            <a:r>
              <a:rPr lang="en-US" sz="3200" dirty="0" err="1"/>
              <a:t>tetapi</a:t>
            </a:r>
            <a:r>
              <a:rPr lang="en-US" sz="3200" dirty="0"/>
              <a:t> </a:t>
            </a:r>
            <a:r>
              <a:rPr lang="en-US" sz="3200" dirty="0" err="1"/>
              <a:t>sikap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terus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, dan </a:t>
            </a:r>
            <a:r>
              <a:rPr lang="en-US" sz="3200" dirty="0" err="1"/>
              <a:t>ketulusan</a:t>
            </a:r>
            <a:r>
              <a:rPr lang="en-US" sz="3200" dirty="0"/>
              <a:t> </a:t>
            </a:r>
            <a:r>
              <a:rPr lang="en-US" sz="3200" dirty="0" err="1"/>
              <a:t>hati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dasar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kebaikan</a:t>
            </a:r>
            <a:r>
              <a:rPr lang="en-US" sz="3200" dirty="0"/>
              <a:t>.</a:t>
            </a:r>
          </a:p>
          <a:p>
            <a:r>
              <a:rPr lang="en-US" sz="3200" dirty="0" err="1"/>
              <a:t>Kebaikan</a:t>
            </a:r>
            <a:r>
              <a:rPr lang="en-US" sz="3200" dirty="0"/>
              <a:t> </a:t>
            </a:r>
            <a:r>
              <a:rPr lang="en-US" sz="3200" dirty="0" err="1"/>
              <a:t>merujuk</a:t>
            </a:r>
            <a:r>
              <a:rPr lang="en-US" sz="3200" dirty="0"/>
              <a:t> pada </a:t>
            </a:r>
            <a:r>
              <a:rPr lang="en-US" sz="3200" dirty="0" err="1"/>
              <a:t>keadaan</a:t>
            </a:r>
            <a:r>
              <a:rPr lang="en-US" sz="3200" dirty="0"/>
              <a:t> </a:t>
            </a:r>
            <a:r>
              <a:rPr lang="en-US" sz="3200" dirty="0" err="1"/>
              <a:t>ketika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ingin</a:t>
            </a:r>
            <a:r>
              <a:rPr lang="en-US" sz="3200" dirty="0"/>
              <a:t> </a:t>
            </a:r>
            <a:r>
              <a:rPr lang="en-US" sz="3200" dirty="0" err="1"/>
              <a:t>membuat</a:t>
            </a:r>
            <a:r>
              <a:rPr lang="en-US" sz="3200" dirty="0"/>
              <a:t> orang lain juga </a:t>
            </a:r>
            <a:r>
              <a:rPr lang="en-US" sz="3200" dirty="0" err="1"/>
              <a:t>merasakan</a:t>
            </a:r>
            <a:r>
              <a:rPr lang="en-US" sz="3200" dirty="0"/>
              <a:t> </a:t>
            </a:r>
            <a:r>
              <a:rPr lang="en-US" sz="3200" dirty="0" err="1"/>
              <a:t>keadaan</a:t>
            </a:r>
            <a:r>
              <a:rPr lang="en-US" sz="3200" dirty="0"/>
              <a:t> yang </a:t>
            </a:r>
            <a:r>
              <a:rPr lang="en-US" sz="3200" dirty="0" err="1"/>
              <a:t>baik</a:t>
            </a:r>
            <a:r>
              <a:rPr lang="en-US" sz="3200" dirty="0"/>
              <a:t>. Kita </a:t>
            </a:r>
            <a:r>
              <a:rPr lang="en-US" sz="3200" dirty="0" err="1"/>
              <a:t>mendapatkan</a:t>
            </a:r>
            <a:r>
              <a:rPr lang="en-US" sz="3200" dirty="0"/>
              <a:t> </a:t>
            </a:r>
            <a:r>
              <a:rPr lang="en-US" sz="3200" dirty="0" err="1"/>
              <a:t>kebaikan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dan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mendorong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membagikannya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orang-orang lain, </a:t>
            </a:r>
            <a:r>
              <a:rPr lang="en-US" sz="3200" dirty="0" err="1"/>
              <a:t>sehingga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merasakan</a:t>
            </a:r>
            <a:r>
              <a:rPr lang="en-US" sz="3200" dirty="0"/>
              <a:t> </a:t>
            </a:r>
            <a:r>
              <a:rPr lang="en-US" sz="3200" dirty="0" err="1"/>
              <a:t>indahnya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persekutuan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6256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7513F-5E9F-4DEB-8BDE-399CD89BA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52" y="927652"/>
            <a:ext cx="10349948" cy="532074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dirty="0" err="1"/>
              <a:t>Dalam</a:t>
            </a:r>
            <a:r>
              <a:rPr lang="en-US" sz="3200" dirty="0"/>
              <a:t> Galatia 6:9-10 </a:t>
            </a:r>
            <a:r>
              <a:rPr lang="en-US" sz="3200" dirty="0" err="1"/>
              <a:t>tertulis</a:t>
            </a:r>
            <a:r>
              <a:rPr lang="en-US" sz="3200" dirty="0"/>
              <a:t>, “</a:t>
            </a:r>
            <a:r>
              <a:rPr lang="en-US" sz="3200" dirty="0" err="1"/>
              <a:t>Janganlah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jemu-jemu</a:t>
            </a:r>
            <a:r>
              <a:rPr lang="en-US" sz="3200" dirty="0"/>
              <a:t> </a:t>
            </a:r>
            <a:r>
              <a:rPr lang="en-US" sz="3200" dirty="0" err="1"/>
              <a:t>berbuat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,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apabila</a:t>
            </a:r>
            <a:r>
              <a:rPr lang="en-US" sz="3200" dirty="0"/>
              <a:t>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datang</a:t>
            </a:r>
            <a:r>
              <a:rPr lang="en-US" sz="3200" dirty="0"/>
              <a:t> </a:t>
            </a:r>
            <a:r>
              <a:rPr lang="en-US" sz="3200" dirty="0" err="1"/>
              <a:t>waktunya</a:t>
            </a:r>
            <a:r>
              <a:rPr lang="en-US" sz="3200" dirty="0"/>
              <a:t>,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menuai</a:t>
            </a:r>
            <a:r>
              <a:rPr lang="en-US" sz="3200" dirty="0"/>
              <a:t>, </a:t>
            </a:r>
            <a:r>
              <a:rPr lang="en-US" sz="3200" dirty="0" err="1"/>
              <a:t>jika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lemah</a:t>
            </a:r>
            <a:r>
              <a:rPr lang="en-US" sz="3200" dirty="0"/>
              <a:t>. Karena </a:t>
            </a:r>
            <a:r>
              <a:rPr lang="en-US" sz="3200" dirty="0" err="1"/>
              <a:t>itu</a:t>
            </a:r>
            <a:r>
              <a:rPr lang="en-US" sz="3200" dirty="0"/>
              <a:t>, </a:t>
            </a:r>
            <a:r>
              <a:rPr lang="en-US" sz="3200" dirty="0" err="1"/>
              <a:t>selama</a:t>
            </a:r>
            <a:r>
              <a:rPr lang="en-US" sz="3200" dirty="0"/>
              <a:t> </a:t>
            </a:r>
            <a:r>
              <a:rPr lang="en-US" sz="3200" dirty="0" err="1"/>
              <a:t>masih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kesempatan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, </a:t>
            </a:r>
            <a:r>
              <a:rPr lang="en-US" sz="3200" dirty="0" err="1"/>
              <a:t>marilah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berbuat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semua</a:t>
            </a:r>
            <a:r>
              <a:rPr lang="en-US" sz="3200" dirty="0"/>
              <a:t> orang, </a:t>
            </a:r>
            <a:r>
              <a:rPr lang="en-US" sz="3200" dirty="0" err="1"/>
              <a:t>tetapi</a:t>
            </a:r>
            <a:r>
              <a:rPr lang="en-US" sz="3200" dirty="0"/>
              <a:t> </a:t>
            </a:r>
            <a:r>
              <a:rPr lang="en-US" sz="3200" dirty="0" err="1"/>
              <a:t>terutama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kawan-kawan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seiman</a:t>
            </a:r>
            <a:r>
              <a:rPr lang="en-US" sz="3200" dirty="0"/>
              <a:t>.” Di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lingkungan</a:t>
            </a:r>
            <a:r>
              <a:rPr lang="en-US" sz="3200" dirty="0"/>
              <a:t> </a:t>
            </a:r>
            <a:r>
              <a:rPr lang="en-US" sz="3200" dirty="0" err="1"/>
              <a:t>jemaat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, </a:t>
            </a:r>
            <a:r>
              <a:rPr lang="en-US" sz="3200" dirty="0" err="1"/>
              <a:t>kebaikan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dinyatakan</a:t>
            </a:r>
            <a:r>
              <a:rPr lang="en-US" sz="3200" dirty="0"/>
              <a:t>. Akan </a:t>
            </a:r>
            <a:r>
              <a:rPr lang="en-US" sz="3200" dirty="0" err="1"/>
              <a:t>tetapi</a:t>
            </a:r>
            <a:r>
              <a:rPr lang="en-US" sz="3200" dirty="0"/>
              <a:t> di </a:t>
            </a:r>
            <a:r>
              <a:rPr lang="en-US" sz="3200" dirty="0" err="1"/>
              <a:t>luar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, </a:t>
            </a:r>
            <a:r>
              <a:rPr lang="en-US" sz="3200" dirty="0" err="1"/>
              <a:t>justru</a:t>
            </a:r>
            <a:r>
              <a:rPr lang="en-US" sz="3200" dirty="0"/>
              <a:t> </a:t>
            </a:r>
            <a:r>
              <a:rPr lang="en-US" sz="3200" dirty="0" err="1"/>
              <a:t>kebaikan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membuat</a:t>
            </a:r>
            <a:r>
              <a:rPr lang="en-US" sz="3200" dirty="0"/>
              <a:t> orang </a:t>
            </a:r>
            <a:r>
              <a:rPr lang="en-US" sz="3200" dirty="0" err="1"/>
              <a:t>heran</a:t>
            </a:r>
            <a:r>
              <a:rPr lang="en-US" sz="3200" dirty="0"/>
              <a:t>, </a:t>
            </a:r>
            <a:r>
              <a:rPr lang="en-US" sz="3200" dirty="0" err="1"/>
              <a:t>mengapa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orang yang </a:t>
            </a:r>
            <a:r>
              <a:rPr lang="en-US" sz="3200" dirty="0" err="1"/>
              <a:t>mau</a:t>
            </a:r>
            <a:r>
              <a:rPr lang="en-US" sz="3200" dirty="0"/>
              <a:t> </a:t>
            </a:r>
            <a:r>
              <a:rPr lang="en-US" sz="3200" dirty="0" err="1"/>
              <a:t>berbuat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, </a:t>
            </a:r>
            <a:r>
              <a:rPr lang="en-US" sz="3200" dirty="0" err="1"/>
              <a:t>bahkan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orang yang </a:t>
            </a:r>
            <a:r>
              <a:rPr lang="en-US" sz="3200" dirty="0" err="1"/>
              <a:t>belum</a:t>
            </a:r>
            <a:r>
              <a:rPr lang="en-US" sz="3200" dirty="0"/>
              <a:t> </a:t>
            </a:r>
            <a:r>
              <a:rPr lang="en-US" sz="3200" dirty="0" err="1"/>
              <a:t>tentu</a:t>
            </a:r>
            <a:r>
              <a:rPr lang="en-US" sz="3200" dirty="0"/>
              <a:t> </a:t>
            </a:r>
            <a:r>
              <a:rPr lang="en-US" sz="3200" dirty="0" err="1"/>
              <a:t>dia</a:t>
            </a:r>
            <a:r>
              <a:rPr lang="en-US" sz="3200" dirty="0"/>
              <a:t> </a:t>
            </a:r>
            <a:r>
              <a:rPr lang="en-US" sz="3200" dirty="0" err="1"/>
              <a:t>kenal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03485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</TotalTime>
  <Words>835</Words>
  <Application>Microsoft Office PowerPoint</Application>
  <PresentationFormat>Widescreen</PresentationFormat>
  <Paragraphs>22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Ion</vt:lpstr>
      <vt:lpstr>NILAI-NILAI KRISTIANI (3)</vt:lpstr>
      <vt:lpstr>3. Damai Sejahtera</vt:lpstr>
      <vt:lpstr>PowerPoint Presentation</vt:lpstr>
      <vt:lpstr>PowerPoint Presentation</vt:lpstr>
      <vt:lpstr>4. Kesabaran</vt:lpstr>
      <vt:lpstr>PowerPoint Presentation</vt:lpstr>
      <vt:lpstr>5. Kemurahan</vt:lpstr>
      <vt:lpstr>6. Kebaikan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NILAI-NILAI KRISTIANI (3)</dc:title>
  <dc:creator>rikkbeef@gmail.com</dc:creator>
  <cp:lastModifiedBy>rikkbeef@gmail.com</cp:lastModifiedBy>
  <cp:revision>1</cp:revision>
  <dcterms:created xsi:type="dcterms:W3CDTF">2021-09-08T02:05:01Z</dcterms:created>
  <dcterms:modified xsi:type="dcterms:W3CDTF">2021-09-08T02:36:05Z</dcterms:modified>
</cp:coreProperties>
</file>