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36" y="54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C54D-3C06-43D3-8C4C-B11BA7C11F8A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21DA-1104-435D-B4E9-9BB75C61E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12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C54D-3C06-43D3-8C4C-B11BA7C11F8A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21DA-1104-435D-B4E9-9BB75C61E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32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C54D-3C06-43D3-8C4C-B11BA7C11F8A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21DA-1104-435D-B4E9-9BB75C61E18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2873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C54D-3C06-43D3-8C4C-B11BA7C11F8A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21DA-1104-435D-B4E9-9BB75C61E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2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C54D-3C06-43D3-8C4C-B11BA7C11F8A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21DA-1104-435D-B4E9-9BB75C61E18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9110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C54D-3C06-43D3-8C4C-B11BA7C11F8A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21DA-1104-435D-B4E9-9BB75C61E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880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C54D-3C06-43D3-8C4C-B11BA7C11F8A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21DA-1104-435D-B4E9-9BB75C61E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4014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C54D-3C06-43D3-8C4C-B11BA7C11F8A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21DA-1104-435D-B4E9-9BB75C61E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095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C54D-3C06-43D3-8C4C-B11BA7C11F8A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21DA-1104-435D-B4E9-9BB75C61E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06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C54D-3C06-43D3-8C4C-B11BA7C11F8A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21DA-1104-435D-B4E9-9BB75C61E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29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C54D-3C06-43D3-8C4C-B11BA7C11F8A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21DA-1104-435D-B4E9-9BB75C61E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772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C54D-3C06-43D3-8C4C-B11BA7C11F8A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21DA-1104-435D-B4E9-9BB75C61E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617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C54D-3C06-43D3-8C4C-B11BA7C11F8A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21DA-1104-435D-B4E9-9BB75C61E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49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C54D-3C06-43D3-8C4C-B11BA7C11F8A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21DA-1104-435D-B4E9-9BB75C61E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428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C54D-3C06-43D3-8C4C-B11BA7C11F8A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21DA-1104-435D-B4E9-9BB75C61E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113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C54D-3C06-43D3-8C4C-B11BA7C11F8A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21DA-1104-435D-B4E9-9BB75C61E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149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6C54D-3C06-43D3-8C4C-B11BA7C11F8A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8F921DA-1104-435D-B4E9-9BB75C61E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966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875" r:id="rId12"/>
    <p:sldLayoutId id="2147483876" r:id="rId13"/>
    <p:sldLayoutId id="2147483877" r:id="rId14"/>
    <p:sldLayoutId id="2147483878" r:id="rId15"/>
    <p:sldLayoutId id="214748387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75BE9-CE5D-4B10-B7FC-171BCF6A3E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      PERNIKAHAN DALAM </a:t>
            </a:r>
            <a:br>
              <a:rPr lang="en-US" sz="3600" dirty="0"/>
            </a:br>
            <a:r>
              <a:rPr lang="en-US" sz="3600" dirty="0"/>
              <a:t>       PERSEFEKTIF KRISTIANI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CEAF1B-C5DD-4C13-8F4D-78F98E68C8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3287" y="4625008"/>
            <a:ext cx="6122504" cy="632791"/>
          </a:xfrm>
        </p:spPr>
        <p:txBody>
          <a:bodyPr/>
          <a:lstStyle/>
          <a:p>
            <a:r>
              <a:rPr lang="en-US" dirty="0"/>
              <a:t>BY. NOSITA BR TARIGAN, M.PD.K</a:t>
            </a:r>
          </a:p>
        </p:txBody>
      </p:sp>
    </p:spTree>
    <p:extLst>
      <p:ext uri="{BB962C8B-B14F-4D97-AF65-F5344CB8AC3E}">
        <p14:creationId xmlns:p14="http://schemas.microsoft.com/office/powerpoint/2010/main" val="3993621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6FF7E-D1B6-4BBD-9C8E-76F6FCF41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10817"/>
            <a:ext cx="8596668" cy="62020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err="1"/>
              <a:t>Tujuan</a:t>
            </a:r>
            <a:r>
              <a:rPr lang="en-US" sz="3200" dirty="0"/>
              <a:t> dan </a:t>
            </a:r>
            <a:r>
              <a:rPr lang="en-US" sz="3200" dirty="0" err="1"/>
              <a:t>dasar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pernikahan</a:t>
            </a:r>
            <a:r>
              <a:rPr lang="en-US" sz="3200" dirty="0"/>
              <a:t> Kristen </a:t>
            </a:r>
            <a:r>
              <a:rPr lang="en-US" sz="3200" dirty="0" err="1"/>
              <a:t>antara</a:t>
            </a:r>
            <a:r>
              <a:rPr lang="en-US" sz="3200" dirty="0"/>
              <a:t> lain:</a:t>
            </a:r>
          </a:p>
          <a:p>
            <a:pPr marL="0" indent="0">
              <a:buNone/>
            </a:pPr>
            <a:r>
              <a:rPr lang="en-US" sz="3200" dirty="0"/>
              <a:t>a.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pernikahan</a:t>
            </a:r>
            <a:r>
              <a:rPr lang="en-US" sz="3200" dirty="0"/>
              <a:t> </a:t>
            </a:r>
            <a:r>
              <a:rPr lang="en-US" sz="3200" dirty="0" err="1"/>
              <a:t>merupakan</a:t>
            </a:r>
            <a:r>
              <a:rPr lang="en-US" sz="3200" dirty="0"/>
              <a:t> </a:t>
            </a:r>
            <a:r>
              <a:rPr lang="en-US" sz="3200" dirty="0" err="1"/>
              <a:t>peraturan</a:t>
            </a:r>
            <a:r>
              <a:rPr lang="en-US" sz="3200" dirty="0"/>
              <a:t> yang </a:t>
            </a:r>
            <a:r>
              <a:rPr lang="en-US" sz="3200" dirty="0" err="1"/>
              <a:t>ditetapkan</a:t>
            </a:r>
            <a:r>
              <a:rPr lang="en-US" sz="3200" dirty="0"/>
              <a:t> oleh </a:t>
            </a:r>
            <a:r>
              <a:rPr lang="en-US" sz="3200" dirty="0" err="1"/>
              <a:t>Tuhan</a:t>
            </a:r>
            <a:r>
              <a:rPr lang="en-US" sz="3200" dirty="0"/>
              <a:t>. </a:t>
            </a:r>
            <a:r>
              <a:rPr lang="en-US" sz="3200" dirty="0" err="1"/>
              <a:t>Pernikahan</a:t>
            </a:r>
            <a:r>
              <a:rPr lang="en-US" sz="3200" dirty="0"/>
              <a:t> </a:t>
            </a:r>
            <a:r>
              <a:rPr lang="en-US" sz="3200" dirty="0" err="1"/>
              <a:t>merupakan</a:t>
            </a:r>
            <a:r>
              <a:rPr lang="en-US" sz="3200" dirty="0"/>
              <a:t> tata </a:t>
            </a:r>
            <a:r>
              <a:rPr lang="en-US" sz="3200" dirty="0" err="1"/>
              <a:t>tertib</a:t>
            </a:r>
            <a:r>
              <a:rPr lang="en-US" sz="3200" dirty="0"/>
              <a:t> yang </a:t>
            </a:r>
            <a:r>
              <a:rPr lang="en-US" sz="3200" dirty="0" err="1"/>
              <a:t>suci</a:t>
            </a:r>
            <a:r>
              <a:rPr lang="en-US" sz="3200" dirty="0"/>
              <a:t> yang </a:t>
            </a:r>
            <a:r>
              <a:rPr lang="en-US" sz="3200" dirty="0" err="1"/>
              <a:t>ditetapkan</a:t>
            </a:r>
            <a:r>
              <a:rPr lang="en-US" sz="3200" dirty="0"/>
              <a:t> oleh Allah </a:t>
            </a:r>
            <a:r>
              <a:rPr lang="en-US" sz="3200" dirty="0" err="1"/>
              <a:t>sejak</a:t>
            </a:r>
            <a:r>
              <a:rPr lang="en-US" sz="3200" dirty="0"/>
              <a:t>  </a:t>
            </a:r>
            <a:r>
              <a:rPr lang="en-US" sz="3200" dirty="0" err="1"/>
              <a:t>penciptaan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. </a:t>
            </a:r>
            <a:r>
              <a:rPr lang="en-US" sz="3200" dirty="0" err="1"/>
              <a:t>Sebagaimana</a:t>
            </a:r>
            <a:r>
              <a:rPr lang="en-US" sz="3200" dirty="0"/>
              <a:t> yang </a:t>
            </a:r>
            <a:r>
              <a:rPr lang="en-US" sz="3200" dirty="0" err="1"/>
              <a:t>tertera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Kejadian</a:t>
            </a:r>
            <a:r>
              <a:rPr lang="en-US" sz="3200" dirty="0"/>
              <a:t> 2:24 : “. . . </a:t>
            </a:r>
            <a:r>
              <a:rPr lang="en-US" sz="3200" dirty="0" err="1"/>
              <a:t>Sebab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seorang</a:t>
            </a:r>
            <a:r>
              <a:rPr lang="en-US" sz="3200" dirty="0"/>
              <a:t> </a:t>
            </a:r>
            <a:r>
              <a:rPr lang="en-US" sz="3200" dirty="0" err="1"/>
              <a:t>laki-laki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meninggalkan</a:t>
            </a:r>
            <a:r>
              <a:rPr lang="en-US" sz="3200" dirty="0"/>
              <a:t> </a:t>
            </a:r>
            <a:r>
              <a:rPr lang="en-US" sz="3200" dirty="0" err="1"/>
              <a:t>ayahnya</a:t>
            </a:r>
            <a:r>
              <a:rPr lang="en-US" sz="3200" dirty="0"/>
              <a:t> dan </a:t>
            </a:r>
            <a:r>
              <a:rPr lang="en-US" sz="3200" dirty="0" err="1"/>
              <a:t>ibunya</a:t>
            </a:r>
            <a:r>
              <a:rPr lang="en-US" sz="3200" dirty="0"/>
              <a:t> dan </a:t>
            </a:r>
            <a:r>
              <a:rPr lang="en-US" sz="3200" dirty="0" err="1"/>
              <a:t>bersatu</a:t>
            </a:r>
            <a:r>
              <a:rPr lang="en-US" sz="3200" dirty="0"/>
              <a:t> 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istrinya</a:t>
            </a:r>
            <a:r>
              <a:rPr lang="en-US" sz="3200" dirty="0"/>
              <a:t>, </a:t>
            </a:r>
            <a:r>
              <a:rPr lang="en-US" sz="3200" dirty="0" err="1"/>
              <a:t>sehingga</a:t>
            </a:r>
            <a:r>
              <a:rPr lang="en-US" sz="3200" dirty="0"/>
              <a:t> </a:t>
            </a:r>
            <a:r>
              <a:rPr lang="en-US" sz="3200" dirty="0" err="1"/>
              <a:t>keduanya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satu</a:t>
            </a:r>
            <a:r>
              <a:rPr lang="en-US" sz="3200" dirty="0"/>
              <a:t> </a:t>
            </a:r>
            <a:r>
              <a:rPr lang="en-US" sz="3200" dirty="0" err="1"/>
              <a:t>daging</a:t>
            </a:r>
            <a:r>
              <a:rPr lang="en-US" sz="3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4040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4FEE7-CD68-4C80-8EF4-7063A7E61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63827"/>
            <a:ext cx="8596668" cy="58839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b. </a:t>
            </a:r>
            <a:r>
              <a:rPr lang="en-US" sz="3600" dirty="0" err="1"/>
              <a:t>Cinta</a:t>
            </a:r>
            <a:r>
              <a:rPr lang="en-US" sz="3600" dirty="0"/>
              <a:t> </a:t>
            </a:r>
            <a:r>
              <a:rPr lang="en-US" sz="3600" dirty="0" err="1"/>
              <a:t>kasih</a:t>
            </a:r>
            <a:r>
              <a:rPr lang="en-US" sz="3600" dirty="0"/>
              <a:t> </a:t>
            </a:r>
            <a:r>
              <a:rPr lang="en-US" sz="3600" dirty="0" err="1"/>
              <a:t>Tuhan</a:t>
            </a:r>
            <a:r>
              <a:rPr lang="en-US" sz="3600" dirty="0"/>
              <a:t> </a:t>
            </a:r>
            <a:r>
              <a:rPr lang="en-US" sz="3600" dirty="0" err="1"/>
              <a:t>Yesus</a:t>
            </a:r>
            <a:r>
              <a:rPr lang="en-US" sz="3600" dirty="0"/>
              <a:t> </a:t>
            </a:r>
            <a:r>
              <a:rPr lang="en-US" sz="3600" dirty="0" err="1"/>
              <a:t>Kristus</a:t>
            </a:r>
            <a:r>
              <a:rPr lang="en-US" sz="3600" dirty="0"/>
              <a:t> 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dasar</a:t>
            </a:r>
            <a:r>
              <a:rPr lang="en-US" sz="3600" dirty="0"/>
              <a:t> </a:t>
            </a:r>
            <a:r>
              <a:rPr lang="en-US" sz="3600" dirty="0" err="1"/>
              <a:t>pernikahan</a:t>
            </a:r>
            <a:r>
              <a:rPr lang="en-US" sz="3600" dirty="0"/>
              <a:t> Kristen (band: Yoh. 15:9-17 dan </a:t>
            </a:r>
            <a:r>
              <a:rPr lang="en-US" sz="3600" dirty="0" err="1"/>
              <a:t>Ef</a:t>
            </a:r>
            <a:r>
              <a:rPr lang="en-US" sz="3600" dirty="0"/>
              <a:t>. 5:22-33). Yang 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dasar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kehidupan</a:t>
            </a:r>
            <a:r>
              <a:rPr lang="en-US" sz="3600" dirty="0"/>
              <a:t> </a:t>
            </a:r>
            <a:r>
              <a:rPr lang="en-US" sz="3600" dirty="0" err="1"/>
              <a:t>pernikahan</a:t>
            </a:r>
            <a:r>
              <a:rPr lang="en-US" sz="3600" dirty="0"/>
              <a:t> dan </a:t>
            </a:r>
            <a:r>
              <a:rPr lang="en-US" sz="3600" dirty="0" err="1"/>
              <a:t>keluarga</a:t>
            </a:r>
            <a:r>
              <a:rPr lang="en-US" sz="3600" dirty="0"/>
              <a:t>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cinta</a:t>
            </a:r>
            <a:r>
              <a:rPr lang="en-US" sz="3600" dirty="0"/>
              <a:t> </a:t>
            </a:r>
            <a:r>
              <a:rPr lang="en-US" sz="3600" dirty="0" err="1"/>
              <a:t>kasih</a:t>
            </a:r>
            <a:r>
              <a:rPr lang="en-US" sz="3600" dirty="0"/>
              <a:t> </a:t>
            </a:r>
            <a:r>
              <a:rPr lang="en-US" sz="3600" dirty="0" err="1"/>
              <a:t>Tuhan</a:t>
            </a:r>
            <a:r>
              <a:rPr lang="en-US" sz="3600" dirty="0"/>
              <a:t> </a:t>
            </a:r>
            <a:r>
              <a:rPr lang="en-US" sz="3600" dirty="0" err="1"/>
              <a:t>Yesus</a:t>
            </a:r>
            <a:r>
              <a:rPr lang="en-US" sz="3600" dirty="0"/>
              <a:t> </a:t>
            </a:r>
            <a:r>
              <a:rPr lang="en-US" sz="3600" dirty="0" err="1"/>
              <a:t>Kristus</a:t>
            </a:r>
            <a:r>
              <a:rPr lang="en-US" sz="3600" dirty="0"/>
              <a:t> </a:t>
            </a:r>
            <a:r>
              <a:rPr lang="en-US" sz="3600" dirty="0" err="1"/>
              <a:t>kepada</a:t>
            </a:r>
            <a:r>
              <a:rPr lang="en-US" sz="3600" dirty="0"/>
              <a:t> </a:t>
            </a:r>
            <a:r>
              <a:rPr lang="en-US" sz="3600" dirty="0" err="1"/>
              <a:t>gereja</a:t>
            </a:r>
            <a:r>
              <a:rPr lang="en-US" sz="3600" dirty="0"/>
              <a:t>-Nya. </a:t>
            </a:r>
            <a:r>
              <a:rPr lang="en-US" sz="3600" dirty="0" err="1"/>
              <a:t>Suami</a:t>
            </a:r>
            <a:r>
              <a:rPr lang="en-US" sz="3600" dirty="0"/>
              <a:t> dan </a:t>
            </a:r>
            <a:r>
              <a:rPr lang="en-US" sz="3600" dirty="0" err="1"/>
              <a:t>istri</a:t>
            </a:r>
            <a:r>
              <a:rPr lang="en-US" sz="3600" dirty="0"/>
              <a:t> </a:t>
            </a:r>
            <a:r>
              <a:rPr lang="en-US" sz="3600" dirty="0" err="1"/>
              <a:t>dipanggil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saling</a:t>
            </a:r>
            <a:r>
              <a:rPr lang="en-US" sz="3600" dirty="0"/>
              <a:t> </a:t>
            </a:r>
            <a:r>
              <a:rPr lang="en-US" sz="3600" dirty="0" err="1"/>
              <a:t>mencintai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timbal </a:t>
            </a:r>
            <a:r>
              <a:rPr lang="en-US" sz="3600" dirty="0" err="1"/>
              <a:t>balik</a:t>
            </a:r>
            <a:r>
              <a:rPr lang="en-US" sz="3600" dirty="0"/>
              <a:t>, </a:t>
            </a:r>
            <a:r>
              <a:rPr lang="en-US" sz="3600" dirty="0" err="1"/>
              <a:t>secara</a:t>
            </a:r>
            <a:r>
              <a:rPr lang="en-US" sz="3600" dirty="0"/>
              <a:t> total dan </a:t>
            </a:r>
            <a:r>
              <a:rPr lang="en-US" sz="3600" dirty="0" err="1"/>
              <a:t>menyeluruh</a:t>
            </a:r>
            <a:r>
              <a:rPr lang="en-US" sz="3600" dirty="0"/>
              <a:t>, </a:t>
            </a:r>
            <a:r>
              <a:rPr lang="en-US" sz="3600" dirty="0" err="1"/>
              <a:t>kemauan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saling</a:t>
            </a:r>
            <a:r>
              <a:rPr lang="en-US" sz="3600" dirty="0"/>
              <a:t> </a:t>
            </a:r>
            <a:r>
              <a:rPr lang="en-US" sz="3600" dirty="0" err="1"/>
              <a:t>memberi</a:t>
            </a:r>
            <a:r>
              <a:rPr lang="en-US" sz="3600" dirty="0"/>
              <a:t> dan </a:t>
            </a:r>
            <a:r>
              <a:rPr lang="en-US" sz="3600" dirty="0" err="1"/>
              <a:t>menerima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8938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8F6BB-97BA-4DFA-901B-6823E191A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18053"/>
            <a:ext cx="8596668" cy="61490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 c.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saling</a:t>
            </a:r>
            <a:r>
              <a:rPr lang="en-US" sz="3600" dirty="0"/>
              <a:t> </a:t>
            </a:r>
            <a:r>
              <a:rPr lang="en-US" sz="3600" dirty="0" err="1"/>
              <a:t>membahagiakan</a:t>
            </a:r>
            <a:r>
              <a:rPr lang="en-US" sz="3600" dirty="0"/>
              <a:t> dan </a:t>
            </a:r>
            <a:r>
              <a:rPr lang="en-US" sz="3600" dirty="0" err="1"/>
              <a:t>mencapai</a:t>
            </a:r>
            <a:r>
              <a:rPr lang="en-US" sz="3600" dirty="0"/>
              <a:t> </a:t>
            </a:r>
            <a:r>
              <a:rPr lang="en-US" sz="3600" dirty="0" err="1"/>
              <a:t>kesejahteraan</a:t>
            </a:r>
            <a:r>
              <a:rPr lang="en-US" sz="3600" dirty="0"/>
              <a:t> </a:t>
            </a:r>
            <a:r>
              <a:rPr lang="en-US" sz="3600" dirty="0" err="1"/>
              <a:t>hidup</a:t>
            </a:r>
            <a:r>
              <a:rPr lang="en-US" sz="3600" dirty="0"/>
              <a:t>. Oleh </a:t>
            </a:r>
            <a:r>
              <a:rPr lang="en-US" sz="3600" dirty="0" err="1"/>
              <a:t>karena</a:t>
            </a:r>
            <a:r>
              <a:rPr lang="en-US" sz="3600" dirty="0"/>
              <a:t> </a:t>
            </a:r>
            <a:r>
              <a:rPr lang="en-US" sz="3600" dirty="0" err="1"/>
              <a:t>itu</a:t>
            </a:r>
            <a:r>
              <a:rPr lang="en-US" sz="3600" dirty="0"/>
              <a:t>, </a:t>
            </a:r>
            <a:r>
              <a:rPr lang="en-US" sz="3600" dirty="0" err="1"/>
              <a:t>kedua</a:t>
            </a:r>
            <a:r>
              <a:rPr lang="en-US" sz="3600" dirty="0"/>
              <a:t> </a:t>
            </a:r>
            <a:r>
              <a:rPr lang="en-US" sz="3600" dirty="0" err="1"/>
              <a:t>belah</a:t>
            </a:r>
            <a:r>
              <a:rPr lang="en-US" sz="3600" dirty="0"/>
              <a:t> </a:t>
            </a:r>
            <a:r>
              <a:rPr lang="en-US" sz="3600" dirty="0" err="1"/>
              <a:t>pihak</a:t>
            </a:r>
            <a:r>
              <a:rPr lang="en-US" sz="3600" dirty="0"/>
              <a:t> </a:t>
            </a:r>
            <a:r>
              <a:rPr lang="en-US" sz="3600" dirty="0" err="1"/>
              <a:t>baik</a:t>
            </a:r>
            <a:r>
              <a:rPr lang="en-US" sz="3600" dirty="0"/>
              <a:t> </a:t>
            </a:r>
            <a:r>
              <a:rPr lang="en-US" sz="3600" dirty="0" err="1"/>
              <a:t>istri</a:t>
            </a:r>
            <a:r>
              <a:rPr lang="en-US" sz="3600" dirty="0"/>
              <a:t> </a:t>
            </a:r>
            <a:r>
              <a:rPr lang="en-US" sz="3600" dirty="0" err="1"/>
              <a:t>maupun</a:t>
            </a:r>
            <a:r>
              <a:rPr lang="en-US" sz="3600" dirty="0"/>
              <a:t> </a:t>
            </a:r>
            <a:r>
              <a:rPr lang="en-US" sz="3600" dirty="0" err="1"/>
              <a:t>suami</a:t>
            </a:r>
            <a:r>
              <a:rPr lang="en-US" sz="3600" dirty="0"/>
              <a:t> </a:t>
            </a:r>
            <a:r>
              <a:rPr lang="en-US" sz="3600" dirty="0" err="1"/>
              <a:t>mempunyai</a:t>
            </a:r>
            <a:r>
              <a:rPr lang="en-US" sz="3600" dirty="0"/>
              <a:t> </a:t>
            </a:r>
            <a:r>
              <a:rPr lang="en-US" sz="3600" dirty="0" err="1"/>
              <a:t>tanggung</a:t>
            </a:r>
            <a:r>
              <a:rPr lang="en-US" sz="3600" dirty="0"/>
              <a:t> </a:t>
            </a:r>
            <a:r>
              <a:rPr lang="en-US" sz="3600" dirty="0" err="1"/>
              <a:t>jawab</a:t>
            </a:r>
            <a:r>
              <a:rPr lang="en-US" sz="3600" dirty="0"/>
              <a:t>  dan </a:t>
            </a:r>
            <a:r>
              <a:rPr lang="en-US" sz="3600" dirty="0" err="1"/>
              <a:t>memberi</a:t>
            </a:r>
            <a:r>
              <a:rPr lang="en-US" sz="3600" dirty="0"/>
              <a:t> </a:t>
            </a:r>
            <a:r>
              <a:rPr lang="en-US" sz="3600" dirty="0" err="1"/>
              <a:t>sumbangan</a:t>
            </a:r>
            <a:r>
              <a:rPr lang="en-US" sz="3600" dirty="0"/>
              <a:t> yang </a:t>
            </a:r>
            <a:r>
              <a:rPr lang="en-US" sz="3600" dirty="0" err="1"/>
              <a:t>bermakna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mewujudkan</a:t>
            </a:r>
            <a:r>
              <a:rPr lang="en-US" sz="3600" dirty="0"/>
              <a:t> </a:t>
            </a:r>
            <a:r>
              <a:rPr lang="en-US" sz="3600" dirty="0" err="1"/>
              <a:t>kesejahteraan</a:t>
            </a:r>
            <a:r>
              <a:rPr lang="en-US" sz="3600" dirty="0"/>
              <a:t>  dan </a:t>
            </a:r>
            <a:r>
              <a:rPr lang="en-US" sz="3600" dirty="0" err="1"/>
              <a:t>kebahagiaan</a:t>
            </a:r>
            <a:r>
              <a:rPr lang="en-US" sz="3600" dirty="0"/>
              <a:t> </a:t>
            </a:r>
            <a:r>
              <a:rPr lang="en-US" sz="3600" dirty="0" err="1"/>
              <a:t>suami</a:t>
            </a:r>
            <a:r>
              <a:rPr lang="en-US" sz="3600" dirty="0"/>
              <a:t> </a:t>
            </a:r>
            <a:r>
              <a:rPr lang="en-US" sz="3600" dirty="0" err="1"/>
              <a:t>istri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2590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D6628-6C41-4B4E-8152-DC7FA6923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21635"/>
            <a:ext cx="8596668" cy="54731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d.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pernikahan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perspektif</a:t>
            </a:r>
            <a:r>
              <a:rPr lang="en-US" sz="3600" dirty="0"/>
              <a:t> Kristen, nikah </a:t>
            </a:r>
            <a:r>
              <a:rPr lang="en-US" sz="3600" dirty="0" err="1"/>
              <a:t>dipandang</a:t>
            </a:r>
            <a:r>
              <a:rPr lang="en-US" sz="3600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suatu</a:t>
            </a:r>
            <a:r>
              <a:rPr lang="en-US" sz="3600" dirty="0"/>
              <a:t> </a:t>
            </a:r>
            <a:r>
              <a:rPr lang="en-US" sz="3600" dirty="0" err="1"/>
              <a:t>peraturan</a:t>
            </a:r>
            <a:r>
              <a:rPr lang="en-US" sz="3600" dirty="0"/>
              <a:t> </a:t>
            </a:r>
            <a:r>
              <a:rPr lang="en-US" sz="3600" dirty="0" err="1"/>
              <a:t>monogami</a:t>
            </a:r>
            <a:r>
              <a:rPr lang="en-US" sz="3600" dirty="0"/>
              <a:t>. Karena </a:t>
            </a:r>
            <a:r>
              <a:rPr lang="en-US" sz="3600" dirty="0" err="1"/>
              <a:t>monogami</a:t>
            </a:r>
            <a:r>
              <a:rPr lang="en-US" sz="3600" dirty="0"/>
              <a:t> </a:t>
            </a:r>
            <a:r>
              <a:rPr lang="en-US" sz="3600" dirty="0" err="1"/>
              <a:t>merupakan</a:t>
            </a:r>
            <a:r>
              <a:rPr lang="en-US" sz="3600" dirty="0"/>
              <a:t> </a:t>
            </a:r>
            <a:r>
              <a:rPr lang="en-US" sz="3600" dirty="0" err="1"/>
              <a:t>suatu</a:t>
            </a:r>
            <a:r>
              <a:rPr lang="en-US" sz="3600" dirty="0"/>
              <a:t> </a:t>
            </a:r>
            <a:r>
              <a:rPr lang="en-US" sz="3600" dirty="0" err="1"/>
              <a:t>refleksi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kasih</a:t>
            </a:r>
            <a:r>
              <a:rPr lang="en-US" sz="3600" dirty="0"/>
              <a:t> agape, </a:t>
            </a:r>
            <a:r>
              <a:rPr lang="en-US" sz="3600" dirty="0" err="1"/>
              <a:t>yaitu</a:t>
            </a:r>
            <a:r>
              <a:rPr lang="en-US" sz="3600" dirty="0"/>
              <a:t> </a:t>
            </a:r>
            <a:r>
              <a:rPr lang="en-US" sz="3600" dirty="0" err="1"/>
              <a:t>kasih</a:t>
            </a:r>
            <a:r>
              <a:rPr lang="en-US" sz="3600" dirty="0"/>
              <a:t> yang </a:t>
            </a:r>
            <a:r>
              <a:rPr lang="en-US" sz="3600" dirty="0" err="1"/>
              <a:t>saling</a:t>
            </a:r>
            <a:r>
              <a:rPr lang="en-US" sz="3600" dirty="0"/>
              <a:t> </a:t>
            </a:r>
            <a:r>
              <a:rPr lang="en-US" sz="3600" dirty="0" err="1"/>
              <a:t>melayani</a:t>
            </a:r>
            <a:r>
              <a:rPr lang="en-US" sz="3600" dirty="0"/>
              <a:t>, </a:t>
            </a:r>
            <a:r>
              <a:rPr lang="en-US" sz="3600" dirty="0" err="1"/>
              <a:t>tanpa</a:t>
            </a:r>
            <a:r>
              <a:rPr lang="en-US" sz="3600" dirty="0"/>
              <a:t> </a:t>
            </a:r>
            <a:r>
              <a:rPr lang="en-US" sz="3600" dirty="0" err="1"/>
              <a:t>pamrih</a:t>
            </a:r>
            <a:r>
              <a:rPr lang="en-US" sz="3600" dirty="0"/>
              <a:t> dan </a:t>
            </a:r>
            <a:r>
              <a:rPr lang="en-US" sz="3600" dirty="0" err="1"/>
              <a:t>eksklusif</a:t>
            </a:r>
            <a:r>
              <a:rPr lang="en-US" sz="3600" dirty="0"/>
              <a:t>. </a:t>
            </a:r>
            <a:r>
              <a:rPr lang="en-US" sz="3600" dirty="0" err="1"/>
              <a:t>Realita</a:t>
            </a:r>
            <a:r>
              <a:rPr lang="en-US" sz="3600" dirty="0"/>
              <a:t> </a:t>
            </a:r>
            <a:r>
              <a:rPr lang="en-US" sz="3600" dirty="0" err="1"/>
              <a:t>dwi</a:t>
            </a:r>
            <a:r>
              <a:rPr lang="en-US" sz="3600" dirty="0"/>
              <a:t> </a:t>
            </a:r>
            <a:r>
              <a:rPr lang="en-US" sz="3600" dirty="0" err="1"/>
              <a:t>tunggal</a:t>
            </a:r>
            <a:r>
              <a:rPr lang="en-US" sz="3600" dirty="0"/>
              <a:t>, </a:t>
            </a:r>
            <a:r>
              <a:rPr lang="en-US" sz="3600" dirty="0" err="1"/>
              <a:t>suatu</a:t>
            </a:r>
            <a:r>
              <a:rPr lang="en-US" sz="3600" dirty="0"/>
              <a:t> </a:t>
            </a:r>
            <a:r>
              <a:rPr lang="en-US" sz="3600" dirty="0" err="1"/>
              <a:t>kebahagiaan</a:t>
            </a:r>
            <a:r>
              <a:rPr lang="en-US" sz="3600" dirty="0"/>
              <a:t> </a:t>
            </a:r>
            <a:r>
              <a:rPr lang="en-US" sz="3600" dirty="0" err="1"/>
              <a:t>duniawi</a:t>
            </a:r>
            <a:r>
              <a:rPr lang="en-US" sz="3600" dirty="0"/>
              <a:t> yang </a:t>
            </a:r>
            <a:r>
              <a:rPr lang="en-US" sz="3600" dirty="0" err="1"/>
              <a:t>terbesar</a:t>
            </a:r>
            <a:r>
              <a:rPr lang="en-US" sz="3600" dirty="0"/>
              <a:t> yang </a:t>
            </a:r>
            <a:r>
              <a:rPr lang="en-US" sz="3600" dirty="0" err="1"/>
              <a:t>diberikan</a:t>
            </a:r>
            <a:r>
              <a:rPr lang="en-US" sz="3600" dirty="0"/>
              <a:t> </a:t>
            </a:r>
            <a:r>
              <a:rPr lang="en-US" sz="3600" dirty="0" err="1"/>
              <a:t>Tuhan</a:t>
            </a:r>
            <a:r>
              <a:rPr lang="en-US" sz="3600" dirty="0"/>
              <a:t> </a:t>
            </a:r>
            <a:r>
              <a:rPr lang="en-US" sz="3600" dirty="0" err="1"/>
              <a:t>kepada</a:t>
            </a:r>
            <a:r>
              <a:rPr lang="en-US" sz="3600" dirty="0"/>
              <a:t> </a:t>
            </a:r>
            <a:r>
              <a:rPr lang="en-US" sz="3600" dirty="0" err="1"/>
              <a:t>kita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5756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B9FF9-750D-41D8-BC24-5AC24B4B9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90330"/>
            <a:ext cx="8596668" cy="58972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solidFill>
                  <a:schemeClr val="accent2"/>
                </a:solidFill>
              </a:rPr>
              <a:t>PENDAHULUAN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dipungkiri</a:t>
            </a:r>
            <a:r>
              <a:rPr lang="en-US" sz="3200" dirty="0"/>
              <a:t>, </a:t>
            </a:r>
            <a:r>
              <a:rPr lang="en-US" sz="3200" dirty="0" err="1"/>
              <a:t>pesatnya</a:t>
            </a:r>
            <a:r>
              <a:rPr lang="en-US" sz="3200" dirty="0"/>
              <a:t> </a:t>
            </a:r>
            <a:r>
              <a:rPr lang="en-US" sz="3200" dirty="0" err="1"/>
              <a:t>perkembangan</a:t>
            </a:r>
            <a:r>
              <a:rPr lang="en-US" sz="3200" dirty="0"/>
              <a:t> </a:t>
            </a:r>
            <a:r>
              <a:rPr lang="en-US" sz="3200" dirty="0" err="1"/>
              <a:t>sosial</a:t>
            </a:r>
            <a:r>
              <a:rPr lang="en-US" sz="3200" dirty="0"/>
              <a:t> dan </a:t>
            </a:r>
            <a:r>
              <a:rPr lang="en-US" sz="3200" dirty="0" err="1"/>
              <a:t>perubahan</a:t>
            </a:r>
            <a:r>
              <a:rPr lang="en-US" sz="3200" dirty="0"/>
              <a:t> </a:t>
            </a:r>
            <a:r>
              <a:rPr lang="en-US" sz="3200" dirty="0" err="1"/>
              <a:t>nilai-nilai</a:t>
            </a:r>
            <a:r>
              <a:rPr lang="en-US" sz="3200" dirty="0"/>
              <a:t> di </a:t>
            </a:r>
            <a:r>
              <a:rPr lang="en-US" sz="3200" dirty="0" err="1"/>
              <a:t>sekitar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,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mempengaruhi</a:t>
            </a:r>
            <a:r>
              <a:rPr lang="en-US" sz="3200" dirty="0"/>
              <a:t> </a:t>
            </a:r>
            <a:r>
              <a:rPr lang="en-US" sz="3200" dirty="0" err="1"/>
              <a:t>kehidupan</a:t>
            </a:r>
            <a:r>
              <a:rPr lang="en-US" sz="3200" dirty="0"/>
              <a:t> </a:t>
            </a:r>
            <a:r>
              <a:rPr lang="en-US" sz="3200" dirty="0" err="1"/>
              <a:t>pernikahan</a:t>
            </a:r>
            <a:r>
              <a:rPr lang="en-US" sz="3200" dirty="0"/>
              <a:t> dan </a:t>
            </a:r>
            <a:r>
              <a:rPr lang="en-US" sz="3200" dirty="0" err="1"/>
              <a:t>keluarga</a:t>
            </a:r>
            <a:r>
              <a:rPr lang="en-US" sz="3200" dirty="0"/>
              <a:t>.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err="1"/>
              <a:t>Memang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beberapa</a:t>
            </a:r>
            <a:r>
              <a:rPr lang="en-US" sz="3200" dirty="0"/>
              <a:t> </a:t>
            </a:r>
            <a:r>
              <a:rPr lang="en-US" sz="3200" dirty="0" err="1"/>
              <a:t>perubahan</a:t>
            </a:r>
            <a:r>
              <a:rPr lang="en-US" sz="3200" dirty="0"/>
              <a:t> yang </a:t>
            </a:r>
            <a:r>
              <a:rPr lang="en-US" sz="3200" dirty="0" err="1"/>
              <a:t>positif</a:t>
            </a:r>
            <a:r>
              <a:rPr lang="en-US" sz="3200" dirty="0"/>
              <a:t>, </a:t>
            </a:r>
            <a:r>
              <a:rPr lang="en-US" sz="3200" dirty="0" err="1"/>
              <a:t>misalnya</a:t>
            </a:r>
            <a:r>
              <a:rPr lang="en-US" sz="3200" dirty="0"/>
              <a:t>: </a:t>
            </a:r>
            <a:r>
              <a:rPr lang="en-US" sz="3200" dirty="0" err="1"/>
              <a:t>kesadaran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 </a:t>
            </a:r>
            <a:r>
              <a:rPr lang="en-US" sz="3200" dirty="0" err="1"/>
              <a:t>hak-hak</a:t>
            </a:r>
            <a:r>
              <a:rPr lang="en-US" sz="3200" dirty="0"/>
              <a:t> </a:t>
            </a:r>
            <a:r>
              <a:rPr lang="en-US" sz="3200" dirty="0" err="1"/>
              <a:t>asasi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, </a:t>
            </a:r>
            <a:r>
              <a:rPr lang="en-US" sz="3200" dirty="0" err="1"/>
              <a:t>martabat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, </a:t>
            </a:r>
            <a:r>
              <a:rPr lang="en-US" sz="3200" dirty="0" err="1"/>
              <a:t>kesadaran</a:t>
            </a:r>
            <a:r>
              <a:rPr lang="en-US" sz="3200" dirty="0"/>
              <a:t> </a:t>
            </a:r>
            <a:r>
              <a:rPr lang="en-US" sz="3200" dirty="0" err="1"/>
              <a:t>etis</a:t>
            </a:r>
            <a:r>
              <a:rPr lang="en-US" sz="3200" dirty="0"/>
              <a:t>, </a:t>
            </a:r>
            <a:r>
              <a:rPr lang="en-US" sz="3200" dirty="0" err="1"/>
              <a:t>kesadaran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 </a:t>
            </a:r>
            <a:r>
              <a:rPr lang="en-US" sz="3200" dirty="0" err="1"/>
              <a:t>ketidaksetaraan</a:t>
            </a:r>
            <a:r>
              <a:rPr lang="en-US" sz="3200" dirty="0"/>
              <a:t> dan </a:t>
            </a:r>
            <a:r>
              <a:rPr lang="en-US" sz="3200" dirty="0" err="1"/>
              <a:t>ketidakadilan</a:t>
            </a:r>
            <a:r>
              <a:rPr lang="en-US" sz="3200" dirty="0"/>
              <a:t> gender, dan lain-lain.</a:t>
            </a:r>
          </a:p>
        </p:txBody>
      </p:sp>
    </p:spTree>
    <p:extLst>
      <p:ext uri="{BB962C8B-B14F-4D97-AF65-F5344CB8AC3E}">
        <p14:creationId xmlns:p14="http://schemas.microsoft.com/office/powerpoint/2010/main" val="3160916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FE063-E68A-4F9C-99E1-6A5C5F10A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09600"/>
            <a:ext cx="8596668" cy="580445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 err="1"/>
              <a:t>Tetapi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kenyataan</a:t>
            </a:r>
            <a:r>
              <a:rPr lang="en-US" sz="2800" dirty="0"/>
              <a:t>  juga </a:t>
            </a:r>
            <a:r>
              <a:rPr lang="en-US" sz="2800" dirty="0" err="1"/>
              <a:t>kita</a:t>
            </a:r>
            <a:r>
              <a:rPr lang="en-US" sz="2800" dirty="0"/>
              <a:t> </a:t>
            </a:r>
            <a:r>
              <a:rPr lang="en-US" sz="2800" dirty="0" err="1"/>
              <a:t>jumpai</a:t>
            </a:r>
            <a:r>
              <a:rPr lang="en-US" sz="2800" dirty="0"/>
              <a:t> </a:t>
            </a:r>
            <a:r>
              <a:rPr lang="en-US" sz="2800" dirty="0" err="1"/>
              <a:t>adanya</a:t>
            </a:r>
            <a:r>
              <a:rPr lang="en-US" sz="2800" dirty="0"/>
              <a:t> </a:t>
            </a:r>
            <a:r>
              <a:rPr lang="en-US" sz="2800" dirty="0" err="1"/>
              <a:t>nilai-nilai</a:t>
            </a:r>
            <a:r>
              <a:rPr lang="en-US" sz="2800" dirty="0"/>
              <a:t> yang </a:t>
            </a:r>
            <a:r>
              <a:rPr lang="en-US" sz="2800" dirty="0" err="1"/>
              <a:t>merendahkan</a:t>
            </a:r>
            <a:r>
              <a:rPr lang="en-US" sz="2800" dirty="0"/>
              <a:t> </a:t>
            </a:r>
            <a:r>
              <a:rPr lang="en-US" sz="2800" dirty="0" err="1"/>
              <a:t>martabat</a:t>
            </a:r>
            <a:r>
              <a:rPr lang="en-US" sz="2800" dirty="0"/>
              <a:t> </a:t>
            </a:r>
            <a:r>
              <a:rPr lang="en-US" sz="2800" dirty="0" err="1"/>
              <a:t>hidup</a:t>
            </a:r>
            <a:r>
              <a:rPr lang="en-US" sz="2800" dirty="0"/>
              <a:t> </a:t>
            </a:r>
            <a:r>
              <a:rPr lang="en-US" sz="2800" dirty="0" err="1"/>
              <a:t>perkawinan</a:t>
            </a:r>
            <a:r>
              <a:rPr lang="en-US" sz="2800" dirty="0"/>
              <a:t>,  </a:t>
            </a:r>
            <a:r>
              <a:rPr lang="en-US" sz="2800" dirty="0" err="1"/>
              <a:t>misalnya</a:t>
            </a:r>
            <a:r>
              <a:rPr lang="en-US" sz="2800" dirty="0"/>
              <a:t>: </a:t>
            </a:r>
            <a:r>
              <a:rPr lang="en-US" sz="2800" dirty="0" err="1"/>
              <a:t>maraknya</a:t>
            </a:r>
            <a:r>
              <a:rPr lang="en-US" sz="2800" dirty="0"/>
              <a:t> </a:t>
            </a:r>
            <a:r>
              <a:rPr lang="en-US" sz="2800" dirty="0" err="1"/>
              <a:t>hubungan</a:t>
            </a:r>
            <a:r>
              <a:rPr lang="en-US" sz="2800" dirty="0"/>
              <a:t> </a:t>
            </a:r>
            <a:r>
              <a:rPr lang="en-US" sz="2800" dirty="0" err="1"/>
              <a:t>seksual</a:t>
            </a:r>
            <a:r>
              <a:rPr lang="en-US" sz="2800" dirty="0"/>
              <a:t> </a:t>
            </a:r>
            <a:r>
              <a:rPr lang="en-US" sz="2800" dirty="0" err="1"/>
              <a:t>sebelum</a:t>
            </a:r>
            <a:r>
              <a:rPr lang="en-US" sz="2800" dirty="0"/>
              <a:t> </a:t>
            </a:r>
            <a:r>
              <a:rPr lang="en-US" sz="2800" dirty="0" err="1"/>
              <a:t>pernikahan</a:t>
            </a:r>
            <a:r>
              <a:rPr lang="en-US" sz="2800" dirty="0"/>
              <a:t>, </a:t>
            </a:r>
            <a:r>
              <a:rPr lang="en-US" sz="2800" dirty="0" err="1"/>
              <a:t>perselingkuhan</a:t>
            </a:r>
            <a:r>
              <a:rPr lang="en-US" sz="2800" dirty="0"/>
              <a:t>,  </a:t>
            </a:r>
            <a:r>
              <a:rPr lang="en-US" sz="2800" dirty="0" err="1"/>
              <a:t>poligami</a:t>
            </a:r>
            <a:r>
              <a:rPr lang="en-US" sz="2800" dirty="0"/>
              <a:t>, </a:t>
            </a:r>
            <a:r>
              <a:rPr lang="en-US" sz="2800" dirty="0" err="1"/>
              <a:t>perceraian</a:t>
            </a:r>
            <a:r>
              <a:rPr lang="en-US" sz="2800" dirty="0"/>
              <a:t>, dan </a:t>
            </a:r>
            <a:r>
              <a:rPr lang="en-US" sz="2800" dirty="0" err="1"/>
              <a:t>kekerasan</a:t>
            </a:r>
            <a:r>
              <a:rPr lang="en-US" sz="2800" dirty="0"/>
              <a:t> yang </a:t>
            </a:r>
            <a:r>
              <a:rPr lang="en-US" sz="2800" dirty="0" err="1"/>
              <a:t>terjadi</a:t>
            </a:r>
            <a:r>
              <a:rPr lang="en-US" sz="2800" dirty="0"/>
              <a:t> di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rumah</a:t>
            </a:r>
            <a:r>
              <a:rPr lang="en-US" sz="2800" dirty="0"/>
              <a:t> </a:t>
            </a:r>
            <a:r>
              <a:rPr lang="en-US" sz="2800" dirty="0" err="1"/>
              <a:t>tangga</a:t>
            </a:r>
            <a:r>
              <a:rPr lang="en-US" sz="2800" dirty="0"/>
              <a:t> (KDRT).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Oleh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, </a:t>
            </a:r>
            <a:r>
              <a:rPr lang="en-US" sz="2800" dirty="0" err="1"/>
              <a:t>kita</a:t>
            </a:r>
            <a:r>
              <a:rPr lang="en-US" sz="2800" dirty="0"/>
              <a:t> </a:t>
            </a:r>
            <a:r>
              <a:rPr lang="en-US" sz="2800" dirty="0" err="1"/>
              <a:t>perlu</a:t>
            </a:r>
            <a:r>
              <a:rPr lang="en-US" sz="2800" dirty="0"/>
              <a:t> </a:t>
            </a:r>
            <a:r>
              <a:rPr lang="en-US" sz="2800" dirty="0" err="1"/>
              <a:t>menyadari</a:t>
            </a:r>
            <a:r>
              <a:rPr lang="en-US" sz="2800" dirty="0"/>
              <a:t> </a:t>
            </a:r>
            <a:r>
              <a:rPr lang="en-US" sz="2800" dirty="0" err="1"/>
              <a:t>adanya</a:t>
            </a:r>
            <a:r>
              <a:rPr lang="en-US" sz="2800" dirty="0"/>
              <a:t> </a:t>
            </a:r>
            <a:r>
              <a:rPr lang="en-US" sz="2800" dirty="0" err="1"/>
              <a:t>perubahan-perubahan</a:t>
            </a:r>
            <a:r>
              <a:rPr lang="en-US" sz="2800" dirty="0"/>
              <a:t>, </a:t>
            </a:r>
            <a:r>
              <a:rPr lang="en-US" sz="2800" dirty="0" err="1"/>
              <a:t>mengantisipasi</a:t>
            </a:r>
            <a:r>
              <a:rPr lang="en-US" sz="2800" dirty="0"/>
              <a:t> </a:t>
            </a:r>
            <a:r>
              <a:rPr lang="en-US" sz="2800" dirty="0" err="1"/>
              <a:t>hal-hal</a:t>
            </a:r>
            <a:r>
              <a:rPr lang="en-US" sz="2800" dirty="0"/>
              <a:t> yang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terjadi</a:t>
            </a:r>
            <a:r>
              <a:rPr lang="en-US" sz="2800" dirty="0"/>
              <a:t> dan </a:t>
            </a:r>
            <a:r>
              <a:rPr lang="en-US" sz="2800" dirty="0" err="1"/>
              <a:t>berusaha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mencegah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permasalahan</a:t>
            </a:r>
            <a:r>
              <a:rPr lang="en-US" sz="2800" dirty="0"/>
              <a:t> </a:t>
            </a:r>
            <a:r>
              <a:rPr lang="en-US" sz="2800" dirty="0" err="1"/>
              <a:t>kehidupan</a:t>
            </a:r>
            <a:r>
              <a:rPr lang="en-US" sz="2800" dirty="0"/>
              <a:t> </a:t>
            </a:r>
            <a:r>
              <a:rPr lang="en-US" sz="2800" dirty="0" err="1"/>
              <a:t>pernikahan</a:t>
            </a:r>
            <a:r>
              <a:rPr lang="en-US" sz="2800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, </a:t>
            </a:r>
            <a:r>
              <a:rPr lang="en-US" sz="2800" dirty="0" err="1"/>
              <a:t>maka</a:t>
            </a:r>
            <a:r>
              <a:rPr lang="en-US" sz="2800" dirty="0"/>
              <a:t> </a:t>
            </a:r>
            <a:r>
              <a:rPr lang="en-US" sz="2800" dirty="0" err="1"/>
              <a:t>perlu</a:t>
            </a:r>
            <a:r>
              <a:rPr lang="en-US" sz="2800" dirty="0"/>
              <a:t> </a:t>
            </a:r>
            <a:r>
              <a:rPr lang="en-US" sz="2800" dirty="0" err="1"/>
              <a:t>pemahaman</a:t>
            </a:r>
            <a:r>
              <a:rPr lang="en-US" sz="2800" dirty="0"/>
              <a:t> yang  </a:t>
            </a:r>
            <a:r>
              <a:rPr lang="en-US" sz="2800" dirty="0" err="1"/>
              <a:t>jelas</a:t>
            </a:r>
            <a:r>
              <a:rPr lang="en-US" sz="2800" dirty="0"/>
              <a:t>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pernikahan</a:t>
            </a:r>
            <a:r>
              <a:rPr lang="en-US" sz="2800" dirty="0"/>
              <a:t> </a:t>
            </a:r>
            <a:r>
              <a:rPr lang="en-US" sz="2800" dirty="0" err="1"/>
              <a:t>maupun</a:t>
            </a:r>
            <a:r>
              <a:rPr lang="en-US" sz="2800" dirty="0"/>
              <a:t> </a:t>
            </a:r>
            <a:r>
              <a:rPr lang="en-US" sz="2800" dirty="0" err="1"/>
              <a:t>kehidupan</a:t>
            </a:r>
            <a:r>
              <a:rPr lang="en-US" sz="2800" dirty="0"/>
              <a:t> </a:t>
            </a:r>
            <a:r>
              <a:rPr lang="en-US" sz="2800" dirty="0" err="1"/>
              <a:t>berkeluarga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kristiani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8510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574E9-4A71-4E44-9791-C4CCBE049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8626"/>
          </a:xfrm>
        </p:spPr>
        <p:txBody>
          <a:bodyPr/>
          <a:lstStyle/>
          <a:p>
            <a:r>
              <a:rPr lang="en-US" dirty="0" err="1"/>
              <a:t>Pentingnya</a:t>
            </a:r>
            <a:r>
              <a:rPr lang="en-US" dirty="0"/>
              <a:t> </a:t>
            </a:r>
            <a:r>
              <a:rPr lang="en-US" dirty="0" err="1"/>
              <a:t>Persiapan</a:t>
            </a:r>
            <a:r>
              <a:rPr lang="en-US" dirty="0"/>
              <a:t> </a:t>
            </a:r>
            <a:r>
              <a:rPr lang="en-US" dirty="0" err="1"/>
              <a:t>Pernikahan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F39FE-ACE5-41B3-811D-77944EE02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78226"/>
            <a:ext cx="8596668" cy="531412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 err="1"/>
              <a:t>Selaku</a:t>
            </a:r>
            <a:r>
              <a:rPr lang="en-US" sz="2800" dirty="0"/>
              <a:t> orang </a:t>
            </a:r>
            <a:r>
              <a:rPr lang="en-US" sz="2800" dirty="0" err="1"/>
              <a:t>muda</a:t>
            </a:r>
            <a:r>
              <a:rPr lang="en-US" sz="2800" dirty="0"/>
              <a:t> </a:t>
            </a:r>
            <a:r>
              <a:rPr lang="en-US" sz="2800" dirty="0" err="1"/>
              <a:t>kita</a:t>
            </a:r>
            <a:r>
              <a:rPr lang="en-US" sz="2800" dirty="0"/>
              <a:t> pun </a:t>
            </a:r>
            <a:r>
              <a:rPr lang="en-US" sz="2800" dirty="0" err="1"/>
              <a:t>perlu</a:t>
            </a:r>
            <a:r>
              <a:rPr lang="en-US" sz="2800" dirty="0"/>
              <a:t> </a:t>
            </a:r>
            <a:r>
              <a:rPr lang="en-US" sz="2800" dirty="0" err="1"/>
              <a:t>memikirkan</a:t>
            </a:r>
            <a:r>
              <a:rPr lang="en-US" sz="2800" dirty="0"/>
              <a:t> dan </a:t>
            </a:r>
            <a:r>
              <a:rPr lang="en-US" sz="2800" dirty="0" err="1"/>
              <a:t>mempersiapkan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pernikahan</a:t>
            </a:r>
            <a:r>
              <a:rPr lang="en-US" sz="2800" dirty="0"/>
              <a:t> yang </a:t>
            </a:r>
            <a:r>
              <a:rPr lang="en-US" sz="2800" dirty="0" err="1"/>
              <a:t>baik</a:t>
            </a:r>
            <a:r>
              <a:rPr lang="en-US" sz="2800" dirty="0"/>
              <a:t> dan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kehidupan</a:t>
            </a:r>
            <a:r>
              <a:rPr lang="en-US" sz="2800" dirty="0"/>
              <a:t> </a:t>
            </a:r>
            <a:r>
              <a:rPr lang="en-US" sz="2800" dirty="0" err="1"/>
              <a:t>keluarga</a:t>
            </a:r>
            <a:r>
              <a:rPr lang="en-US" sz="2800" dirty="0"/>
              <a:t> yang </a:t>
            </a:r>
            <a:r>
              <a:rPr lang="en-US" sz="2800" dirty="0" err="1"/>
              <a:t>berkenan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/>
              <a:t>Tuhan</a:t>
            </a:r>
            <a:r>
              <a:rPr lang="en-US" sz="2800" dirty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 </a:t>
            </a:r>
            <a:r>
              <a:rPr lang="en-US" sz="2800" dirty="0" err="1"/>
              <a:t>Hidup</a:t>
            </a:r>
            <a:r>
              <a:rPr lang="en-US" sz="2800" dirty="0"/>
              <a:t> </a:t>
            </a:r>
            <a:r>
              <a:rPr lang="en-US" sz="2800" dirty="0" err="1"/>
              <a:t>menikah</a:t>
            </a:r>
            <a:r>
              <a:rPr lang="en-US" sz="2800" dirty="0"/>
              <a:t> dan </a:t>
            </a:r>
            <a:r>
              <a:rPr lang="en-US" sz="2800" dirty="0" err="1"/>
              <a:t>berkeluarga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salah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pilihan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orang Kristen. </a:t>
            </a:r>
            <a:r>
              <a:rPr lang="en-US" sz="2800" dirty="0" err="1"/>
              <a:t>Meskipun</a:t>
            </a:r>
            <a:r>
              <a:rPr lang="en-US" sz="2800" dirty="0"/>
              <a:t> </a:t>
            </a:r>
            <a:r>
              <a:rPr lang="en-US" sz="2800" dirty="0" err="1"/>
              <a:t>demikian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 juga </a:t>
            </a:r>
            <a:r>
              <a:rPr lang="en-US" sz="2800" dirty="0" err="1"/>
              <a:t>pilihan</a:t>
            </a:r>
            <a:r>
              <a:rPr lang="en-US" sz="2800" dirty="0"/>
              <a:t> lain yang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dipertanggungjawabkan</a:t>
            </a:r>
            <a:r>
              <a:rPr lang="en-US" sz="2800" dirty="0"/>
              <a:t>, </a:t>
            </a:r>
            <a:r>
              <a:rPr lang="en-US" sz="2800" dirty="0" err="1"/>
              <a:t>yaitu</a:t>
            </a:r>
            <a:r>
              <a:rPr lang="en-US" sz="2800" dirty="0"/>
              <a:t> </a:t>
            </a:r>
            <a:r>
              <a:rPr lang="en-US" sz="2800" dirty="0" err="1"/>
              <a:t>hidup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menikah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bermaksud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melayani</a:t>
            </a:r>
            <a:r>
              <a:rPr lang="en-US" sz="2800" dirty="0"/>
              <a:t> </a:t>
            </a:r>
            <a:r>
              <a:rPr lang="en-US" sz="2800" dirty="0" err="1"/>
              <a:t>Tuhan</a:t>
            </a:r>
            <a:r>
              <a:rPr lang="en-US" sz="2800" dirty="0"/>
              <a:t> dan </a:t>
            </a:r>
            <a:r>
              <a:rPr lang="en-US" sz="2800" dirty="0" err="1"/>
              <a:t>sesama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8605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0D133-74E2-4903-8F0E-9878EFEB7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63827"/>
            <a:ext cx="8596668" cy="55775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dirty="0" err="1"/>
              <a:t>Tentunya</a:t>
            </a:r>
            <a:r>
              <a:rPr lang="en-US" sz="3200" dirty="0"/>
              <a:t> </a:t>
            </a:r>
            <a:r>
              <a:rPr lang="en-US" sz="3200" dirty="0" err="1"/>
              <a:t>kamu</a:t>
            </a:r>
            <a:r>
              <a:rPr lang="en-US" sz="3200" dirty="0"/>
              <a:t> </a:t>
            </a:r>
            <a:r>
              <a:rPr lang="en-US" sz="3200" dirty="0" err="1"/>
              <a:t>pernah</a:t>
            </a:r>
            <a:r>
              <a:rPr lang="en-US" sz="3200" dirty="0"/>
              <a:t> </a:t>
            </a:r>
            <a:r>
              <a:rPr lang="en-US" sz="3200" dirty="0" err="1"/>
              <a:t>melihat</a:t>
            </a:r>
            <a:r>
              <a:rPr lang="en-US" sz="3200" dirty="0"/>
              <a:t> orang-orang yang </a:t>
            </a:r>
            <a:r>
              <a:rPr lang="en-US" sz="3200" dirty="0" err="1"/>
              <a:t>memilih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r>
              <a:rPr lang="en-US" sz="3200" dirty="0"/>
              <a:t>  </a:t>
            </a:r>
            <a:r>
              <a:rPr lang="en-US" sz="3200" dirty="0" err="1"/>
              <a:t>seperti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.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Alkitab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juga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melihat</a:t>
            </a:r>
            <a:r>
              <a:rPr lang="en-US" sz="3200" dirty="0"/>
              <a:t> </a:t>
            </a:r>
            <a:r>
              <a:rPr lang="en-US" sz="3200" dirty="0" err="1"/>
              <a:t>kehidupan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Yesus</a:t>
            </a:r>
            <a:r>
              <a:rPr lang="en-US" sz="3200" dirty="0"/>
              <a:t> dan Rasul Paulus, yang </a:t>
            </a:r>
            <a:r>
              <a:rPr lang="en-US" sz="3200" dirty="0" err="1"/>
              <a:t>hidupnya</a:t>
            </a:r>
            <a:r>
              <a:rPr lang="en-US" sz="3200" dirty="0"/>
              <a:t> </a:t>
            </a:r>
            <a:r>
              <a:rPr lang="en-US" sz="3200" dirty="0" err="1"/>
              <a:t>diabdikan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kepentingan</a:t>
            </a:r>
            <a:r>
              <a:rPr lang="en-US" sz="3200" dirty="0"/>
              <a:t> </a:t>
            </a:r>
            <a:r>
              <a:rPr lang="en-US" sz="3200" dirty="0" err="1"/>
              <a:t>kemuliaan</a:t>
            </a:r>
            <a:r>
              <a:rPr lang="en-US" sz="3200" dirty="0"/>
              <a:t> Allah dan </a:t>
            </a:r>
            <a:r>
              <a:rPr lang="en-US" sz="3200" dirty="0" err="1"/>
              <a:t>sesamanya</a:t>
            </a:r>
            <a:r>
              <a:rPr lang="en-US" sz="3200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konteks</a:t>
            </a:r>
            <a:r>
              <a:rPr lang="en-US" sz="3200" dirty="0"/>
              <a:t> </a:t>
            </a:r>
            <a:r>
              <a:rPr lang="en-US" sz="3200" dirty="0" err="1"/>
              <a:t>seperti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, </a:t>
            </a:r>
            <a:r>
              <a:rPr lang="en-US" sz="3200" dirty="0" err="1"/>
              <a:t>hidup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menikah</a:t>
            </a:r>
            <a:r>
              <a:rPr lang="en-US" sz="3200" dirty="0"/>
              <a:t> </a:t>
            </a:r>
            <a:r>
              <a:rPr lang="en-US" sz="3200" dirty="0" err="1"/>
              <a:t>sesungguhnya</a:t>
            </a:r>
            <a:r>
              <a:rPr lang="en-US" sz="3200" dirty="0"/>
              <a:t> juga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pilihan</a:t>
            </a:r>
            <a:r>
              <a:rPr lang="en-US" sz="3200" dirty="0"/>
              <a:t> yang </a:t>
            </a:r>
            <a:r>
              <a:rPr lang="en-US" sz="3200" dirty="0" err="1"/>
              <a:t>perlu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hargai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5782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ACCF6-AAF4-44AD-ACBD-F00491E78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16835"/>
            <a:ext cx="8596668" cy="61622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Banyak </a:t>
            </a:r>
            <a:r>
              <a:rPr lang="en-US" sz="3200" dirty="0" err="1"/>
              <a:t>tantangan</a:t>
            </a:r>
            <a:r>
              <a:rPr lang="en-US" sz="3200" dirty="0"/>
              <a:t>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kehidupan</a:t>
            </a:r>
            <a:r>
              <a:rPr lang="en-US" sz="3200" dirty="0"/>
              <a:t> </a:t>
            </a:r>
            <a:r>
              <a:rPr lang="en-US" sz="3200" dirty="0" err="1"/>
              <a:t>pernikahan</a:t>
            </a:r>
            <a:r>
              <a:rPr lang="en-US" sz="3200" dirty="0"/>
              <a:t> </a:t>
            </a:r>
            <a:r>
              <a:rPr lang="en-US" sz="3200" dirty="0" err="1"/>
              <a:t>maupun</a:t>
            </a:r>
            <a:r>
              <a:rPr lang="en-US" sz="3200" dirty="0"/>
              <a:t> di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gereja</a:t>
            </a:r>
            <a:r>
              <a:rPr lang="en-US" sz="3200" dirty="0"/>
              <a:t> yang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dihadapi</a:t>
            </a:r>
            <a:r>
              <a:rPr lang="en-US" sz="3200" dirty="0"/>
              <a:t>, dan </a:t>
            </a:r>
            <a:r>
              <a:rPr lang="en-US" sz="3200" dirty="0" err="1"/>
              <a:t>sendisendi</a:t>
            </a:r>
            <a:r>
              <a:rPr lang="en-US" sz="3200" dirty="0"/>
              <a:t> </a:t>
            </a:r>
            <a:r>
              <a:rPr lang="en-US" sz="3200" dirty="0" err="1"/>
              <a:t>pernikahan</a:t>
            </a:r>
            <a:r>
              <a:rPr lang="en-US" sz="3200" dirty="0"/>
              <a:t> Kristen </a:t>
            </a:r>
            <a:r>
              <a:rPr lang="en-US" sz="3200" dirty="0" err="1"/>
              <a:t>perlu</a:t>
            </a:r>
            <a:r>
              <a:rPr lang="en-US" sz="3200" dirty="0"/>
              <a:t> </a:t>
            </a:r>
            <a:r>
              <a:rPr lang="en-US" sz="3200" dirty="0" err="1"/>
              <a:t>dipertahankan</a:t>
            </a:r>
            <a:r>
              <a:rPr lang="en-US" sz="3200" dirty="0"/>
              <a:t>. </a:t>
            </a:r>
            <a:r>
              <a:rPr lang="en-US" sz="3200" dirty="0" err="1"/>
              <a:t>Beberapa</a:t>
            </a:r>
            <a:r>
              <a:rPr lang="en-US" sz="3200" dirty="0"/>
              <a:t> </a:t>
            </a:r>
            <a:r>
              <a:rPr lang="en-US" sz="3200" dirty="0" err="1"/>
              <a:t>hal</a:t>
            </a:r>
            <a:r>
              <a:rPr lang="en-US" sz="3200" dirty="0"/>
              <a:t> yang </a:t>
            </a:r>
            <a:r>
              <a:rPr lang="en-US" sz="3200" dirty="0" err="1"/>
              <a:t>perlu</a:t>
            </a:r>
            <a:r>
              <a:rPr lang="en-US" sz="3200" dirty="0"/>
              <a:t> </a:t>
            </a:r>
            <a:r>
              <a:rPr lang="en-US" sz="3200" dirty="0" err="1"/>
              <a:t>dipahami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persiapan</a:t>
            </a:r>
            <a:r>
              <a:rPr lang="en-US" sz="3200" dirty="0"/>
              <a:t> </a:t>
            </a:r>
            <a:r>
              <a:rPr lang="en-US" sz="3200" dirty="0" err="1"/>
              <a:t>pernikahan</a:t>
            </a:r>
            <a:r>
              <a:rPr lang="en-US" sz="3200" dirty="0"/>
              <a:t> Kristen, </a:t>
            </a:r>
            <a:r>
              <a:rPr lang="en-US" sz="3200" dirty="0" err="1"/>
              <a:t>antara</a:t>
            </a:r>
            <a:r>
              <a:rPr lang="en-US" sz="3200" dirty="0"/>
              <a:t> lain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berikut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accent2"/>
                </a:solidFill>
              </a:rPr>
              <a:t>a. </a:t>
            </a:r>
            <a:r>
              <a:rPr lang="en-US" sz="3200" dirty="0" err="1">
                <a:solidFill>
                  <a:schemeClr val="accent2"/>
                </a:solidFill>
              </a:rPr>
              <a:t>Pentingnya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suatu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pemahaman</a:t>
            </a:r>
            <a:r>
              <a:rPr lang="en-US" sz="3200" dirty="0">
                <a:solidFill>
                  <a:schemeClr val="accent2"/>
                </a:solidFill>
              </a:rPr>
              <a:t> yang </a:t>
            </a:r>
            <a:r>
              <a:rPr lang="en-US" sz="3200" dirty="0" err="1">
                <a:solidFill>
                  <a:schemeClr val="accent2"/>
                </a:solidFill>
              </a:rPr>
              <a:t>benar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tentang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pernikahan</a:t>
            </a:r>
            <a:r>
              <a:rPr lang="en-US" sz="3200" dirty="0">
                <a:solidFill>
                  <a:schemeClr val="accent2"/>
                </a:solidFill>
              </a:rPr>
              <a:t> Kristen. </a:t>
            </a:r>
            <a:r>
              <a:rPr lang="en-US" sz="3200" dirty="0" err="1">
                <a:solidFill>
                  <a:schemeClr val="accent2"/>
                </a:solidFill>
              </a:rPr>
              <a:t>Pemuda</a:t>
            </a:r>
            <a:r>
              <a:rPr lang="en-US" sz="3200" dirty="0">
                <a:solidFill>
                  <a:schemeClr val="accent2"/>
                </a:solidFill>
              </a:rPr>
              <a:t> dan </a:t>
            </a:r>
            <a:r>
              <a:rPr lang="en-US" sz="3200" dirty="0" err="1">
                <a:solidFill>
                  <a:schemeClr val="accent2"/>
                </a:solidFill>
              </a:rPr>
              <a:t>pemudi</a:t>
            </a:r>
            <a:r>
              <a:rPr lang="en-US" sz="3200" dirty="0">
                <a:solidFill>
                  <a:schemeClr val="accent2"/>
                </a:solidFill>
              </a:rPr>
              <a:t> Kristen </a:t>
            </a:r>
            <a:r>
              <a:rPr lang="en-US" sz="3200" dirty="0" err="1">
                <a:solidFill>
                  <a:schemeClr val="accent2"/>
                </a:solidFill>
              </a:rPr>
              <a:t>perlu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sungguh-sungguh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mengerti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hakikat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suatu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pernikahan</a:t>
            </a:r>
            <a:r>
              <a:rPr lang="en-US" sz="3200" dirty="0">
                <a:solidFill>
                  <a:schemeClr val="accent2"/>
                </a:solidFill>
              </a:rPr>
              <a:t> Kristen </a:t>
            </a:r>
            <a:r>
              <a:rPr lang="en-US" sz="3200" dirty="0" err="1">
                <a:solidFill>
                  <a:schemeClr val="accent2"/>
                </a:solidFill>
              </a:rPr>
              <a:t>sebagai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lembaga</a:t>
            </a:r>
            <a:r>
              <a:rPr lang="en-US" sz="3200" dirty="0">
                <a:solidFill>
                  <a:schemeClr val="accent2"/>
                </a:solidFill>
              </a:rPr>
              <a:t> yang </a:t>
            </a:r>
            <a:r>
              <a:rPr lang="en-US" sz="3200" dirty="0" err="1">
                <a:solidFill>
                  <a:schemeClr val="accent2"/>
                </a:solidFill>
              </a:rPr>
              <a:t>dikuduskan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Tuhan</a:t>
            </a:r>
            <a:r>
              <a:rPr lang="en-US" sz="3200" dirty="0">
                <a:solidFill>
                  <a:schemeClr val="accent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8804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AB15E-52F0-4B9D-9B6C-7B2831AD0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543339"/>
            <a:ext cx="8837727" cy="54980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accent2"/>
                </a:solidFill>
              </a:rPr>
              <a:t>b.</a:t>
            </a:r>
            <a:r>
              <a:rPr lang="en-US" sz="3200" dirty="0"/>
              <a:t> </a:t>
            </a:r>
            <a:r>
              <a:rPr lang="en-US" sz="3200" dirty="0" err="1">
                <a:solidFill>
                  <a:schemeClr val="accent2"/>
                </a:solidFill>
              </a:rPr>
              <a:t>Perlunya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persiapan</a:t>
            </a:r>
            <a:r>
              <a:rPr lang="en-US" sz="3200" dirty="0">
                <a:solidFill>
                  <a:schemeClr val="accent2"/>
                </a:solidFill>
              </a:rPr>
              <a:t> yang </a:t>
            </a:r>
            <a:r>
              <a:rPr lang="en-US" sz="3200" dirty="0" err="1">
                <a:solidFill>
                  <a:schemeClr val="accent2"/>
                </a:solidFill>
              </a:rPr>
              <a:t>memadai</a:t>
            </a:r>
            <a:r>
              <a:rPr lang="en-US" sz="3200" dirty="0">
                <a:solidFill>
                  <a:schemeClr val="accent2"/>
                </a:solidFill>
              </a:rPr>
              <a:t>. </a:t>
            </a:r>
            <a:r>
              <a:rPr lang="en-US" sz="3200" dirty="0" err="1">
                <a:solidFill>
                  <a:schemeClr val="accent2"/>
                </a:solidFill>
              </a:rPr>
              <a:t>Persiapan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suatu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pernikahan</a:t>
            </a:r>
            <a:r>
              <a:rPr lang="en-US" sz="3200" dirty="0">
                <a:solidFill>
                  <a:schemeClr val="accent2"/>
                </a:solidFill>
              </a:rPr>
              <a:t> Kristen </a:t>
            </a:r>
            <a:r>
              <a:rPr lang="en-US" sz="3200" dirty="0" err="1">
                <a:solidFill>
                  <a:schemeClr val="accent2"/>
                </a:solidFill>
              </a:rPr>
              <a:t>adalah</a:t>
            </a:r>
            <a:r>
              <a:rPr lang="en-US" sz="3200" dirty="0">
                <a:solidFill>
                  <a:schemeClr val="accent2"/>
                </a:solidFill>
              </a:rPr>
              <a:t>  </a:t>
            </a:r>
            <a:r>
              <a:rPr lang="en-US" sz="3200" dirty="0" err="1">
                <a:solidFill>
                  <a:schemeClr val="accent2"/>
                </a:solidFill>
              </a:rPr>
              <a:t>hal</a:t>
            </a:r>
            <a:r>
              <a:rPr lang="en-US" sz="3200" dirty="0">
                <a:solidFill>
                  <a:schemeClr val="accent2"/>
                </a:solidFill>
              </a:rPr>
              <a:t> yang </a:t>
            </a:r>
            <a:r>
              <a:rPr lang="en-US" sz="3200" dirty="0" err="1">
                <a:solidFill>
                  <a:schemeClr val="accent2"/>
                </a:solidFill>
              </a:rPr>
              <a:t>dibutuhkan</a:t>
            </a:r>
            <a:r>
              <a:rPr lang="en-US" sz="3200" dirty="0">
                <a:solidFill>
                  <a:schemeClr val="accent2"/>
                </a:solidFill>
              </a:rPr>
              <a:t> oleh </a:t>
            </a:r>
            <a:r>
              <a:rPr lang="en-US" sz="3200" dirty="0" err="1">
                <a:solidFill>
                  <a:schemeClr val="accent2"/>
                </a:solidFill>
              </a:rPr>
              <a:t>calon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pasangan</a:t>
            </a:r>
            <a:r>
              <a:rPr lang="en-US" sz="3200" dirty="0">
                <a:solidFill>
                  <a:schemeClr val="accent2"/>
                </a:solidFill>
              </a:rPr>
              <a:t> yang </a:t>
            </a:r>
            <a:r>
              <a:rPr lang="en-US" sz="3200" dirty="0" err="1">
                <a:solidFill>
                  <a:schemeClr val="accent2"/>
                </a:solidFill>
              </a:rPr>
              <a:t>akan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menikah</a:t>
            </a:r>
            <a:r>
              <a:rPr lang="en-US" sz="3200" dirty="0">
                <a:solidFill>
                  <a:schemeClr val="accent2"/>
                </a:solidFill>
              </a:rPr>
              <a:t>, agar </a:t>
            </a:r>
            <a:r>
              <a:rPr lang="en-US" sz="3200" dirty="0" err="1">
                <a:solidFill>
                  <a:schemeClr val="accent2"/>
                </a:solidFill>
              </a:rPr>
              <a:t>mereka</a:t>
            </a:r>
            <a:r>
              <a:rPr lang="en-US" sz="3200" dirty="0">
                <a:solidFill>
                  <a:schemeClr val="accent2"/>
                </a:solidFill>
              </a:rPr>
              <a:t>  </a:t>
            </a:r>
            <a:r>
              <a:rPr lang="en-US" sz="3200" dirty="0" err="1">
                <a:solidFill>
                  <a:schemeClr val="accent2"/>
                </a:solidFill>
              </a:rPr>
              <a:t>dapat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mengalami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suatu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pernikahan</a:t>
            </a:r>
            <a:r>
              <a:rPr lang="en-US" sz="3200" dirty="0">
                <a:solidFill>
                  <a:schemeClr val="accent2"/>
                </a:solidFill>
              </a:rPr>
              <a:t> yang </a:t>
            </a:r>
            <a:r>
              <a:rPr lang="en-US" sz="3200" dirty="0" err="1">
                <a:solidFill>
                  <a:schemeClr val="accent2"/>
                </a:solidFill>
              </a:rPr>
              <a:t>bahagia</a:t>
            </a:r>
            <a:r>
              <a:rPr lang="en-US" sz="3200" dirty="0">
                <a:solidFill>
                  <a:schemeClr val="accent2"/>
                </a:solidFill>
              </a:rPr>
              <a:t> dan </a:t>
            </a:r>
            <a:r>
              <a:rPr lang="en-US" sz="3200" dirty="0" err="1">
                <a:solidFill>
                  <a:schemeClr val="accent2"/>
                </a:solidFill>
              </a:rPr>
              <a:t>tercapainya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keselamatan</a:t>
            </a:r>
            <a:r>
              <a:rPr lang="en-US" sz="3200" dirty="0">
                <a:solidFill>
                  <a:schemeClr val="accent2"/>
                </a:solidFill>
              </a:rPr>
              <a:t>  di </a:t>
            </a:r>
            <a:r>
              <a:rPr lang="en-US" sz="3200" dirty="0" err="1">
                <a:solidFill>
                  <a:schemeClr val="accent2"/>
                </a:solidFill>
              </a:rPr>
              <a:t>dalam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Tuhan</a:t>
            </a:r>
            <a:r>
              <a:rPr lang="en-US" sz="3200" dirty="0">
                <a:solidFill>
                  <a:schemeClr val="accent2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accent2"/>
                </a:solidFill>
              </a:rPr>
              <a:t>c. </a:t>
            </a:r>
            <a:r>
              <a:rPr lang="en-US" sz="3200" dirty="0" err="1">
                <a:solidFill>
                  <a:schemeClr val="accent2"/>
                </a:solidFill>
              </a:rPr>
              <a:t>Secara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teknis</a:t>
            </a:r>
            <a:r>
              <a:rPr lang="en-US" sz="3200" dirty="0">
                <a:solidFill>
                  <a:schemeClr val="accent2"/>
                </a:solidFill>
              </a:rPr>
              <a:t>, </a:t>
            </a:r>
            <a:r>
              <a:rPr lang="en-US" sz="3200" dirty="0" err="1">
                <a:solidFill>
                  <a:schemeClr val="accent2"/>
                </a:solidFill>
              </a:rPr>
              <a:t>persiapan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pernikahan</a:t>
            </a:r>
            <a:r>
              <a:rPr lang="en-US" sz="3200" dirty="0">
                <a:solidFill>
                  <a:schemeClr val="accent2"/>
                </a:solidFill>
              </a:rPr>
              <a:t> Kristen </a:t>
            </a:r>
            <a:r>
              <a:rPr lang="en-US" sz="3200" dirty="0" err="1">
                <a:solidFill>
                  <a:schemeClr val="accent2"/>
                </a:solidFill>
              </a:rPr>
              <a:t>dapat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dibagi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menjadi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dua</a:t>
            </a:r>
            <a:r>
              <a:rPr lang="en-US" sz="3200" dirty="0">
                <a:solidFill>
                  <a:schemeClr val="accent2"/>
                </a:solidFill>
              </a:rPr>
              <a:t> (2)  </a:t>
            </a:r>
            <a:r>
              <a:rPr lang="en-US" sz="3200" dirty="0" err="1">
                <a:solidFill>
                  <a:schemeClr val="accent2"/>
                </a:solidFill>
              </a:rPr>
              <a:t>bagian</a:t>
            </a:r>
            <a:r>
              <a:rPr lang="en-US" sz="3200" dirty="0">
                <a:solidFill>
                  <a:schemeClr val="accent2"/>
                </a:solidFill>
              </a:rPr>
              <a:t>, </a:t>
            </a:r>
            <a:r>
              <a:rPr lang="en-US" sz="3200" dirty="0" err="1">
                <a:solidFill>
                  <a:schemeClr val="accent2"/>
                </a:solidFill>
              </a:rPr>
              <a:t>yaitu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persiapan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jangka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panjang</a:t>
            </a:r>
            <a:r>
              <a:rPr lang="en-US" sz="3200" dirty="0">
                <a:solidFill>
                  <a:schemeClr val="accent2"/>
                </a:solidFill>
              </a:rPr>
              <a:t> dan </a:t>
            </a:r>
            <a:r>
              <a:rPr lang="en-US" sz="3200" dirty="0" err="1">
                <a:solidFill>
                  <a:schemeClr val="accent2"/>
                </a:solidFill>
              </a:rPr>
              <a:t>dan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persiapan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jangka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pendek</a:t>
            </a:r>
            <a:r>
              <a:rPr lang="en-US" sz="3200" dirty="0">
                <a:solidFill>
                  <a:schemeClr val="accent2"/>
                </a:solidFill>
              </a:rPr>
              <a:t>.  Yang </a:t>
            </a:r>
            <a:r>
              <a:rPr lang="en-US" sz="3200" dirty="0" err="1">
                <a:solidFill>
                  <a:schemeClr val="accent2"/>
                </a:solidFill>
              </a:rPr>
              <a:t>pertama</a:t>
            </a:r>
            <a:r>
              <a:rPr lang="en-US" sz="3200" dirty="0">
                <a:solidFill>
                  <a:schemeClr val="accent2"/>
                </a:solidFill>
              </a:rPr>
              <a:t>, </a:t>
            </a:r>
            <a:r>
              <a:rPr lang="en-US" sz="3200" dirty="0" err="1">
                <a:solidFill>
                  <a:schemeClr val="accent2"/>
                </a:solidFill>
              </a:rPr>
              <a:t>persiapan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jangka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panjang</a:t>
            </a:r>
            <a:r>
              <a:rPr lang="en-US" sz="3200" dirty="0">
                <a:solidFill>
                  <a:schemeClr val="accent2"/>
                </a:solidFill>
              </a:rPr>
              <a:t>, </a:t>
            </a:r>
            <a:r>
              <a:rPr lang="en-US" sz="3200" dirty="0" err="1">
                <a:solidFill>
                  <a:schemeClr val="accent2"/>
                </a:solidFill>
              </a:rPr>
              <a:t>mencakup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pemberian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pemahaman</a:t>
            </a:r>
            <a:endParaRPr lang="en-US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708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D2138-5ECF-4BE3-A9AD-34A710099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57809"/>
            <a:ext cx="8596668" cy="66128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err="1"/>
              <a:t>sekaligus</a:t>
            </a:r>
            <a:r>
              <a:rPr lang="en-US" sz="2800" dirty="0"/>
              <a:t> </a:t>
            </a:r>
            <a:r>
              <a:rPr lang="en-US" sz="2800" dirty="0" err="1"/>
              <a:t>bekal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kehidupan</a:t>
            </a:r>
            <a:r>
              <a:rPr lang="en-US" sz="2800" dirty="0"/>
              <a:t> </a:t>
            </a:r>
            <a:r>
              <a:rPr lang="en-US" sz="2800" dirty="0" err="1"/>
              <a:t>keluarga</a:t>
            </a:r>
            <a:r>
              <a:rPr lang="en-US" sz="2800" dirty="0"/>
              <a:t> Kristen.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err="1"/>
              <a:t>Biasanya</a:t>
            </a:r>
            <a:r>
              <a:rPr lang="en-US" sz="2800" dirty="0"/>
              <a:t> </a:t>
            </a:r>
            <a:r>
              <a:rPr lang="en-US" sz="2800" dirty="0" err="1"/>
              <a:t>hal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kita</a:t>
            </a:r>
            <a:r>
              <a:rPr lang="en-US" sz="2800" dirty="0"/>
              <a:t> </a:t>
            </a:r>
            <a:r>
              <a:rPr lang="en-US" sz="2800" dirty="0" err="1"/>
              <a:t>sebut</a:t>
            </a:r>
            <a:r>
              <a:rPr lang="en-US" sz="2800" dirty="0"/>
              <a:t>  </a:t>
            </a:r>
            <a:r>
              <a:rPr lang="en-US" sz="2800" dirty="0" err="1"/>
              <a:t>sebagai</a:t>
            </a:r>
            <a:r>
              <a:rPr lang="en-US" sz="2800" dirty="0"/>
              <a:t> “</a:t>
            </a:r>
            <a:r>
              <a:rPr lang="en-US" sz="2800" dirty="0" err="1"/>
              <a:t>Katekisasi</a:t>
            </a:r>
            <a:r>
              <a:rPr lang="en-US" sz="2800" dirty="0"/>
              <a:t> </a:t>
            </a:r>
            <a:r>
              <a:rPr lang="en-US" sz="2800" dirty="0" err="1"/>
              <a:t>Pernikahan</a:t>
            </a:r>
            <a:r>
              <a:rPr lang="en-US" sz="2800" dirty="0"/>
              <a:t>”, </a:t>
            </a:r>
            <a:r>
              <a:rPr lang="en-US" sz="2800" dirty="0" err="1"/>
              <a:t>dimana</a:t>
            </a:r>
            <a:r>
              <a:rPr lang="en-US" sz="2800" dirty="0"/>
              <a:t> </a:t>
            </a:r>
            <a:r>
              <a:rPr lang="en-US" sz="2800" dirty="0" err="1"/>
              <a:t>calon</a:t>
            </a:r>
            <a:r>
              <a:rPr lang="en-US" sz="2800" dirty="0"/>
              <a:t> </a:t>
            </a:r>
            <a:r>
              <a:rPr lang="en-US" sz="2800" dirty="0" err="1"/>
              <a:t>pasangan</a:t>
            </a:r>
            <a:r>
              <a:rPr lang="en-US" sz="2800" dirty="0"/>
              <a:t> </a:t>
            </a:r>
            <a:r>
              <a:rPr lang="en-US" sz="2800" dirty="0" err="1"/>
              <a:t>suami</a:t>
            </a:r>
            <a:r>
              <a:rPr lang="en-US" sz="2800" dirty="0"/>
              <a:t> dan </a:t>
            </a:r>
            <a:r>
              <a:rPr lang="en-US" sz="2800" dirty="0" err="1"/>
              <a:t>istri</a:t>
            </a:r>
            <a:r>
              <a:rPr lang="en-US" sz="2800" dirty="0"/>
              <a:t> </a:t>
            </a:r>
            <a:r>
              <a:rPr lang="en-US" sz="2800" dirty="0" err="1"/>
              <a:t>perlu</a:t>
            </a:r>
            <a:r>
              <a:rPr lang="en-US" sz="2800" dirty="0"/>
              <a:t>  </a:t>
            </a:r>
            <a:r>
              <a:rPr lang="en-US" sz="2800" dirty="0" err="1"/>
              <a:t>mengenal</a:t>
            </a:r>
            <a:r>
              <a:rPr lang="en-US" sz="2800" dirty="0"/>
              <a:t> </a:t>
            </a:r>
            <a:r>
              <a:rPr lang="en-US" sz="2800" dirty="0" err="1"/>
              <a:t>dasar-dasar</a:t>
            </a:r>
            <a:r>
              <a:rPr lang="en-US" sz="2800" dirty="0"/>
              <a:t> </a:t>
            </a:r>
            <a:r>
              <a:rPr lang="en-US" sz="2800" dirty="0" err="1"/>
              <a:t>teologi</a:t>
            </a:r>
            <a:r>
              <a:rPr lang="en-US" sz="2800" dirty="0"/>
              <a:t> </a:t>
            </a:r>
            <a:r>
              <a:rPr lang="en-US" sz="2800" dirty="0" err="1"/>
              <a:t>pernikahan</a:t>
            </a:r>
            <a:r>
              <a:rPr lang="en-US" sz="2800" dirty="0"/>
              <a:t> dan </a:t>
            </a:r>
            <a:r>
              <a:rPr lang="en-US" sz="2800" dirty="0" err="1"/>
              <a:t>keluarga</a:t>
            </a:r>
            <a:r>
              <a:rPr lang="en-US" sz="2800" dirty="0"/>
              <a:t> </a:t>
            </a:r>
            <a:r>
              <a:rPr lang="en-US" sz="2800" dirty="0" err="1"/>
              <a:t>Krisen</a:t>
            </a:r>
            <a:r>
              <a:rPr lang="en-US" sz="2800" dirty="0"/>
              <a:t>, </a:t>
            </a:r>
            <a:r>
              <a:rPr lang="en-US" sz="2800" dirty="0" err="1"/>
              <a:t>etika</a:t>
            </a:r>
            <a:r>
              <a:rPr lang="en-US" sz="2800" dirty="0"/>
              <a:t>, </a:t>
            </a:r>
            <a:r>
              <a:rPr lang="en-US" sz="2800" dirty="0" err="1"/>
              <a:t>ekonomi</a:t>
            </a:r>
            <a:r>
              <a:rPr lang="en-US" sz="2800" dirty="0"/>
              <a:t> </a:t>
            </a:r>
            <a:r>
              <a:rPr lang="en-US" sz="2800" dirty="0" err="1"/>
              <a:t>keluarga</a:t>
            </a:r>
            <a:r>
              <a:rPr lang="en-US" sz="2800" dirty="0"/>
              <a:t>, </a:t>
            </a:r>
            <a:r>
              <a:rPr lang="en-US" sz="2800" dirty="0" err="1"/>
              <a:t>memahami</a:t>
            </a:r>
            <a:r>
              <a:rPr lang="en-US" sz="2800" dirty="0"/>
              <a:t> </a:t>
            </a:r>
            <a:r>
              <a:rPr lang="en-US" sz="2800" dirty="0" err="1"/>
              <a:t>pasangan</a:t>
            </a:r>
            <a:r>
              <a:rPr lang="en-US" sz="2800" dirty="0"/>
              <a:t>, </a:t>
            </a:r>
            <a:r>
              <a:rPr lang="en-US" sz="2800" dirty="0" err="1"/>
              <a:t>peran</a:t>
            </a:r>
            <a:r>
              <a:rPr lang="en-US" sz="2800" dirty="0"/>
              <a:t> </a:t>
            </a:r>
            <a:r>
              <a:rPr lang="en-US" sz="2800" dirty="0" err="1"/>
              <a:t>seksualitas</a:t>
            </a:r>
            <a:r>
              <a:rPr lang="en-US" sz="2800" dirty="0"/>
              <a:t>, </a:t>
            </a:r>
            <a:r>
              <a:rPr lang="en-US" sz="2800" dirty="0" err="1"/>
              <a:t>dinamika</a:t>
            </a:r>
            <a:r>
              <a:rPr lang="en-US" sz="2800" dirty="0"/>
              <a:t> </a:t>
            </a:r>
            <a:r>
              <a:rPr lang="en-US" sz="2800" dirty="0" err="1"/>
              <a:t>relasi</a:t>
            </a:r>
            <a:r>
              <a:rPr lang="en-US" sz="2800" dirty="0"/>
              <a:t> </a:t>
            </a:r>
            <a:r>
              <a:rPr lang="en-US" sz="2800" dirty="0" err="1"/>
              <a:t>keluarga</a:t>
            </a:r>
            <a:r>
              <a:rPr lang="en-US" sz="2800" dirty="0"/>
              <a:t> dan </a:t>
            </a:r>
            <a:r>
              <a:rPr lang="en-US" sz="2800" dirty="0" err="1"/>
              <a:t>hal-hal</a:t>
            </a:r>
            <a:r>
              <a:rPr lang="en-US" sz="2800" dirty="0"/>
              <a:t> lain yang </a:t>
            </a:r>
            <a:r>
              <a:rPr lang="en-US" sz="2800" dirty="0" err="1"/>
              <a:t>dianggap</a:t>
            </a:r>
            <a:r>
              <a:rPr lang="en-US" sz="2800" dirty="0"/>
              <a:t> </a:t>
            </a:r>
            <a:r>
              <a:rPr lang="en-US" sz="2800" dirty="0" err="1"/>
              <a:t>penting</a:t>
            </a:r>
            <a:r>
              <a:rPr lang="en-US" sz="2800" dirty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Waktu yang </a:t>
            </a:r>
            <a:r>
              <a:rPr lang="en-US" sz="2800" dirty="0" err="1"/>
              <a:t>dialokasikan</a:t>
            </a:r>
            <a:r>
              <a:rPr lang="en-US" sz="2800" dirty="0"/>
              <a:t> </a:t>
            </a:r>
            <a:r>
              <a:rPr lang="en-US" sz="2800" dirty="0" err="1"/>
              <a:t>biasanya</a:t>
            </a:r>
            <a:r>
              <a:rPr lang="en-US" sz="2800" dirty="0"/>
              <a:t> </a:t>
            </a:r>
            <a:r>
              <a:rPr lang="en-US" sz="2800" dirty="0" err="1"/>
              <a:t>sekitar</a:t>
            </a:r>
            <a:r>
              <a:rPr lang="en-US" sz="2800" dirty="0"/>
              <a:t> </a:t>
            </a:r>
            <a:r>
              <a:rPr lang="en-US" sz="2800" dirty="0" err="1"/>
              <a:t>enam</a:t>
            </a:r>
            <a:r>
              <a:rPr lang="en-US" sz="2800" dirty="0"/>
              <a:t> (6) </a:t>
            </a:r>
            <a:r>
              <a:rPr lang="en-US" sz="2800" dirty="0" err="1"/>
              <a:t>bulan</a:t>
            </a:r>
            <a:r>
              <a:rPr lang="en-US" sz="2800" dirty="0"/>
              <a:t>. Yang </a:t>
            </a:r>
            <a:r>
              <a:rPr lang="en-US" sz="2800" dirty="0" err="1"/>
              <a:t>kedua,persiapan</a:t>
            </a:r>
            <a:r>
              <a:rPr lang="en-US" sz="2800" dirty="0"/>
              <a:t> </a:t>
            </a:r>
            <a:r>
              <a:rPr lang="en-US" sz="2800" dirty="0" err="1"/>
              <a:t>jangka</a:t>
            </a:r>
            <a:r>
              <a:rPr lang="en-US" sz="2800" dirty="0"/>
              <a:t> </a:t>
            </a:r>
            <a:r>
              <a:rPr lang="en-US" sz="2800" dirty="0" err="1"/>
              <a:t>pendek</a:t>
            </a:r>
            <a:r>
              <a:rPr lang="en-US" sz="2800" dirty="0"/>
              <a:t>, </a:t>
            </a:r>
            <a:r>
              <a:rPr lang="en-US" sz="2800" dirty="0" err="1"/>
              <a:t>mencakup</a:t>
            </a:r>
            <a:r>
              <a:rPr lang="en-US" sz="2800" dirty="0"/>
              <a:t> </a:t>
            </a:r>
            <a:r>
              <a:rPr lang="en-US" sz="2800" dirty="0" err="1"/>
              <a:t>persiapan</a:t>
            </a:r>
            <a:r>
              <a:rPr lang="en-US" sz="2800" dirty="0"/>
              <a:t> </a:t>
            </a:r>
            <a:r>
              <a:rPr lang="en-US" sz="2800" dirty="0" err="1"/>
              <a:t>teknis</a:t>
            </a:r>
            <a:r>
              <a:rPr lang="en-US" sz="2800" dirty="0"/>
              <a:t> </a:t>
            </a:r>
            <a:r>
              <a:rPr lang="en-US" sz="2800" dirty="0" err="1"/>
              <a:t>upacara</a:t>
            </a:r>
            <a:r>
              <a:rPr lang="en-US" sz="2800" dirty="0"/>
              <a:t> dan </a:t>
            </a:r>
            <a:r>
              <a:rPr lang="en-US" sz="2800" dirty="0" err="1"/>
              <a:t>perhelatan</a:t>
            </a:r>
            <a:r>
              <a:rPr lang="en-US" sz="2800" dirty="0"/>
              <a:t> </a:t>
            </a:r>
            <a:r>
              <a:rPr lang="en-US" sz="2800" dirty="0" err="1"/>
              <a:t>pernikahan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9711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74E93-C12A-45C4-9AF6-8049A6E72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8626"/>
          </a:xfrm>
        </p:spPr>
        <p:txBody>
          <a:bodyPr/>
          <a:lstStyle/>
          <a:p>
            <a:r>
              <a:rPr lang="en-US" dirty="0" err="1"/>
              <a:t>Hakikat</a:t>
            </a:r>
            <a:r>
              <a:rPr lang="en-US" dirty="0"/>
              <a:t> </a:t>
            </a:r>
            <a:r>
              <a:rPr lang="en-US" dirty="0" err="1"/>
              <a:t>Pernikahan</a:t>
            </a:r>
            <a:r>
              <a:rPr lang="en-US" dirty="0"/>
              <a:t> Kristen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87F8C-76BD-4C96-92AD-DAEDCCA67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78226"/>
            <a:ext cx="8877483" cy="547977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Pada </a:t>
            </a:r>
            <a:r>
              <a:rPr lang="en-US" sz="3200" dirty="0" err="1"/>
              <a:t>dasarnya</a:t>
            </a:r>
            <a:r>
              <a:rPr lang="en-US" sz="3200" dirty="0"/>
              <a:t> </a:t>
            </a:r>
            <a:r>
              <a:rPr lang="en-US" sz="3200" dirty="0" err="1"/>
              <a:t>tujuan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mencapai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kebahagiaan</a:t>
            </a:r>
            <a:r>
              <a:rPr lang="en-US" sz="3200" dirty="0"/>
              <a:t> dan </a:t>
            </a:r>
            <a:r>
              <a:rPr lang="en-US" sz="3200" dirty="0" err="1"/>
              <a:t>kesejahteraan</a:t>
            </a:r>
            <a:r>
              <a:rPr lang="en-US" sz="3200" dirty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 err="1"/>
              <a:t>Pernikahan</a:t>
            </a:r>
            <a:r>
              <a:rPr lang="en-US" sz="3200" dirty="0"/>
              <a:t> pada </a:t>
            </a:r>
            <a:r>
              <a:rPr lang="en-US" sz="3200" dirty="0" err="1"/>
              <a:t>hakikatnya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persekutuan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r>
              <a:rPr lang="en-US" sz="3200" dirty="0"/>
              <a:t> </a:t>
            </a:r>
            <a:r>
              <a:rPr lang="en-US" sz="3200" dirty="0" err="1"/>
              <a:t>antara</a:t>
            </a:r>
            <a:r>
              <a:rPr lang="en-US" sz="3200" dirty="0"/>
              <a:t> </a:t>
            </a:r>
            <a:r>
              <a:rPr lang="en-US" sz="3200" dirty="0" err="1"/>
              <a:t>laki-laki</a:t>
            </a:r>
            <a:r>
              <a:rPr lang="en-US" sz="3200" dirty="0"/>
              <a:t> dan </a:t>
            </a:r>
            <a:r>
              <a:rPr lang="en-US" sz="3200" dirty="0" err="1"/>
              <a:t>perempuan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saling</a:t>
            </a:r>
            <a:r>
              <a:rPr lang="en-US" sz="3200" dirty="0"/>
              <a:t> </a:t>
            </a:r>
            <a:r>
              <a:rPr lang="en-US" sz="3200" dirty="0" err="1"/>
              <a:t>mencintai</a:t>
            </a:r>
            <a:r>
              <a:rPr lang="en-US" sz="3200" dirty="0"/>
              <a:t>, dan </a:t>
            </a:r>
            <a:r>
              <a:rPr lang="en-US" sz="3200" dirty="0" err="1"/>
              <a:t>ingin</a:t>
            </a:r>
            <a:r>
              <a:rPr lang="en-US" sz="3200" dirty="0"/>
              <a:t> </a:t>
            </a:r>
            <a:r>
              <a:rPr lang="en-US" sz="3200" dirty="0" err="1"/>
              <a:t>membentuk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kehidupan</a:t>
            </a:r>
            <a:r>
              <a:rPr lang="en-US" sz="3200" dirty="0"/>
              <a:t> </a:t>
            </a:r>
            <a:r>
              <a:rPr lang="en-US" sz="3200" dirty="0" err="1"/>
              <a:t>bersama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tetap</a:t>
            </a:r>
            <a:r>
              <a:rPr lang="en-US" sz="3200" dirty="0"/>
              <a:t>, </a:t>
            </a:r>
            <a:r>
              <a:rPr lang="en-US" sz="3200" dirty="0" err="1"/>
              <a:t>memiliki</a:t>
            </a:r>
            <a:r>
              <a:rPr lang="en-US" sz="3200" dirty="0"/>
              <a:t> </a:t>
            </a:r>
            <a:r>
              <a:rPr lang="en-US" sz="3200" dirty="0" err="1"/>
              <a:t>tujuan</a:t>
            </a:r>
            <a:r>
              <a:rPr lang="en-US" sz="3200" dirty="0"/>
              <a:t> yang </a:t>
            </a:r>
            <a:r>
              <a:rPr lang="en-US" sz="3200" dirty="0" err="1"/>
              <a:t>sama</a:t>
            </a:r>
            <a:r>
              <a:rPr lang="en-US" sz="3200" dirty="0"/>
              <a:t> </a:t>
            </a:r>
            <a:r>
              <a:rPr lang="en-US" sz="3200" dirty="0" err="1"/>
              <a:t>yakni</a:t>
            </a:r>
            <a:r>
              <a:rPr lang="en-US" sz="3200" dirty="0"/>
              <a:t> </a:t>
            </a:r>
            <a:r>
              <a:rPr lang="en-US" sz="3200" dirty="0" err="1"/>
              <a:t>ingin</a:t>
            </a:r>
            <a:r>
              <a:rPr lang="en-US" sz="3200" dirty="0"/>
              <a:t> </a:t>
            </a:r>
            <a:r>
              <a:rPr lang="en-US" sz="3200" dirty="0" err="1"/>
              <a:t>saling</a:t>
            </a:r>
            <a:r>
              <a:rPr lang="en-US" sz="3200" dirty="0"/>
              <a:t> </a:t>
            </a:r>
            <a:r>
              <a:rPr lang="en-US" sz="3200" dirty="0" err="1"/>
              <a:t>membahagiakan</a:t>
            </a:r>
            <a:r>
              <a:rPr lang="en-US" sz="3200" dirty="0"/>
              <a:t> dan </a:t>
            </a:r>
            <a:r>
              <a:rPr lang="en-US" sz="3200" dirty="0" err="1"/>
              <a:t>kalau</a:t>
            </a:r>
            <a:r>
              <a:rPr lang="en-US" sz="3200" dirty="0"/>
              <a:t> </a:t>
            </a:r>
            <a:r>
              <a:rPr lang="en-US" sz="3200" dirty="0" err="1"/>
              <a:t>diperkenankan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memiliki</a:t>
            </a:r>
            <a:r>
              <a:rPr lang="en-US" sz="3200" dirty="0"/>
              <a:t> </a:t>
            </a:r>
            <a:r>
              <a:rPr lang="en-US" sz="3200" dirty="0" err="1"/>
              <a:t>keturunan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923303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527</TotalTime>
  <Words>752</Words>
  <Application>Microsoft Office PowerPoint</Application>
  <PresentationFormat>Widescreen</PresentationFormat>
  <Paragraphs>30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Trebuchet MS</vt:lpstr>
      <vt:lpstr>Wingdings</vt:lpstr>
      <vt:lpstr>Wingdings 3</vt:lpstr>
      <vt:lpstr>Facet</vt:lpstr>
      <vt:lpstr>      PERNIKAHAN DALAM         PERSEFEKTIF KRISTIANI </vt:lpstr>
      <vt:lpstr>PowerPoint Presentation</vt:lpstr>
      <vt:lpstr>PowerPoint Presentation</vt:lpstr>
      <vt:lpstr>Pentingnya Persiapan Pernikahan</vt:lpstr>
      <vt:lpstr>PowerPoint Presentation</vt:lpstr>
      <vt:lpstr>PowerPoint Presentation</vt:lpstr>
      <vt:lpstr>PowerPoint Presentation</vt:lpstr>
      <vt:lpstr>PowerPoint Presentation</vt:lpstr>
      <vt:lpstr>Hakikat Pernikahan Kristen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PERNIKAHAN DALAM         PERSEFEKTIF KRISTIANI </dc:title>
  <dc:creator>rikkbeef@gmail.com</dc:creator>
  <cp:lastModifiedBy>rikkbeef@gmail.com</cp:lastModifiedBy>
  <cp:revision>6</cp:revision>
  <dcterms:created xsi:type="dcterms:W3CDTF">2020-11-09T03:02:16Z</dcterms:created>
  <dcterms:modified xsi:type="dcterms:W3CDTF">2021-09-28T08:14:05Z</dcterms:modified>
</cp:coreProperties>
</file>