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4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FE7E-72FB-4353-910B-5F72CD1132F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B543-1E72-4C9D-B52F-7BFF826A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905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FE7E-72FB-4353-910B-5F72CD1132F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B543-1E72-4C9D-B52F-7BFF826A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068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FE7E-72FB-4353-910B-5F72CD1132F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B543-1E72-4C9D-B52F-7BFF826A338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7220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FE7E-72FB-4353-910B-5F72CD1132F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B543-1E72-4C9D-B52F-7BFF826A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585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FE7E-72FB-4353-910B-5F72CD1132F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B543-1E72-4C9D-B52F-7BFF826A338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4844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FE7E-72FB-4353-910B-5F72CD1132F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B543-1E72-4C9D-B52F-7BFF826A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4311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FE7E-72FB-4353-910B-5F72CD1132F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B543-1E72-4C9D-B52F-7BFF826A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170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FE7E-72FB-4353-910B-5F72CD1132F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B543-1E72-4C9D-B52F-7BFF826A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204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FE7E-72FB-4353-910B-5F72CD1132F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B543-1E72-4C9D-B52F-7BFF826A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86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FE7E-72FB-4353-910B-5F72CD1132F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B543-1E72-4C9D-B52F-7BFF826A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947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FE7E-72FB-4353-910B-5F72CD1132F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B543-1E72-4C9D-B52F-7BFF826A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052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FE7E-72FB-4353-910B-5F72CD1132F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B543-1E72-4C9D-B52F-7BFF826A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79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FE7E-72FB-4353-910B-5F72CD1132F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B543-1E72-4C9D-B52F-7BFF826A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65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FE7E-72FB-4353-910B-5F72CD1132F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B543-1E72-4C9D-B52F-7BFF826A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600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FE7E-72FB-4353-910B-5F72CD1132F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B543-1E72-4C9D-B52F-7BFF826A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956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FE7E-72FB-4353-910B-5F72CD1132F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B543-1E72-4C9D-B52F-7BFF826A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914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6FE7E-72FB-4353-910B-5F72CD1132F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CE6B543-1E72-4C9D-B52F-7BFF826A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0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91314-5EAD-4349-8659-176F00F15F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768626"/>
            <a:ext cx="7766936" cy="2425148"/>
          </a:xfrm>
        </p:spPr>
        <p:txBody>
          <a:bodyPr/>
          <a:lstStyle/>
          <a:p>
            <a:pPr algn="ctr"/>
            <a:r>
              <a:rPr lang="fi-FI" dirty="0"/>
              <a:t>Nilai-nilai Kristiani </a:t>
            </a:r>
            <a:br>
              <a:rPr lang="fi-FI" dirty="0"/>
            </a:br>
            <a:r>
              <a:rPr lang="fi-FI" sz="4000" dirty="0"/>
              <a:t>Ayat Alkitab: Galatia 5:22-23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38E10-FB1A-4CFB-933D-091297EA8C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359965"/>
            <a:ext cx="7766936" cy="940905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By. </a:t>
            </a:r>
            <a:r>
              <a:rPr lang="en-US" sz="2800" dirty="0" err="1">
                <a:solidFill>
                  <a:schemeClr val="tx1"/>
                </a:solidFill>
              </a:rPr>
              <a:t>Nosita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Tarigan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M.Pd.K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13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23047-458D-4174-B4D7-DA50A9DB9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331305"/>
            <a:ext cx="10215953" cy="63080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/>
              <a:t>Artinya</a:t>
            </a:r>
            <a:r>
              <a:rPr lang="en-US" sz="3200" dirty="0"/>
              <a:t>, </a:t>
            </a:r>
            <a:r>
              <a:rPr lang="en-US" sz="3200" dirty="0" err="1"/>
              <a:t>penampilan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lain di </a:t>
            </a:r>
            <a:r>
              <a:rPr lang="en-US" sz="3200" dirty="0" err="1"/>
              <a:t>mata</a:t>
            </a:r>
            <a:r>
              <a:rPr lang="en-US" sz="3200" dirty="0"/>
              <a:t> </a:t>
            </a:r>
            <a:r>
              <a:rPr lang="en-US" sz="3200" dirty="0" err="1"/>
              <a:t>seorang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berusia</a:t>
            </a:r>
            <a:r>
              <a:rPr lang="en-US" sz="3200" dirty="0"/>
              <a:t> 27 </a:t>
            </a:r>
            <a:r>
              <a:rPr lang="en-US" sz="3200" dirty="0" err="1"/>
              <a:t>bulan</a:t>
            </a:r>
            <a:r>
              <a:rPr lang="en-US" sz="3200" dirty="0"/>
              <a:t>,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cukup</a:t>
            </a:r>
            <a:r>
              <a:rPr lang="en-US" sz="3200" dirty="0"/>
              <a:t> </a:t>
            </a:r>
            <a:r>
              <a:rPr lang="en-US" sz="3200" dirty="0" err="1"/>
              <a:t>mendorong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27 </a:t>
            </a:r>
            <a:r>
              <a:rPr lang="en-US" sz="3200" dirty="0" err="1"/>
              <a:t>bulan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menjadikannya</a:t>
            </a:r>
            <a:r>
              <a:rPr lang="en-US" sz="3200" dirty="0"/>
              <a:t> </a:t>
            </a:r>
            <a:r>
              <a:rPr lang="en-US" sz="3200" dirty="0" err="1"/>
              <a:t>teman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malah</a:t>
            </a:r>
            <a:r>
              <a:rPr lang="en-US" sz="3200" dirty="0"/>
              <a:t> </a:t>
            </a:r>
            <a:r>
              <a:rPr lang="en-US" sz="3200" dirty="0" err="1"/>
              <a:t>menghindarinya</a:t>
            </a:r>
            <a:r>
              <a:rPr lang="en-US" sz="3200" dirty="0"/>
              <a:t>. </a:t>
            </a:r>
          </a:p>
          <a:p>
            <a:pPr marL="0" indent="0">
              <a:buNone/>
            </a:pPr>
            <a:r>
              <a:rPr lang="en-US" sz="3200" dirty="0"/>
              <a:t>Ada </a:t>
            </a:r>
            <a:r>
              <a:rPr lang="en-US" sz="3200" dirty="0" err="1"/>
              <a:t>sejumlah</a:t>
            </a:r>
            <a:r>
              <a:rPr lang="en-US" sz="3200" dirty="0"/>
              <a:t> </a:t>
            </a:r>
            <a:r>
              <a:rPr lang="en-US" sz="3200" dirty="0" err="1"/>
              <a:t>hal</a:t>
            </a:r>
            <a:r>
              <a:rPr lang="en-US" sz="3200" dirty="0"/>
              <a:t> yang </a:t>
            </a:r>
            <a:r>
              <a:rPr lang="en-US" sz="3200" dirty="0" err="1"/>
              <a:t>memengaruhi</a:t>
            </a:r>
            <a:r>
              <a:rPr lang="en-US" sz="3200" dirty="0"/>
              <a:t> </a:t>
            </a:r>
            <a:r>
              <a:rPr lang="en-US" sz="3200" dirty="0" err="1"/>
              <a:t>munculnya</a:t>
            </a:r>
            <a:r>
              <a:rPr lang="en-US" sz="3200" dirty="0"/>
              <a:t> </a:t>
            </a:r>
            <a:r>
              <a:rPr lang="en-US" sz="3200" dirty="0" err="1"/>
              <a:t>kesan</a:t>
            </a:r>
            <a:r>
              <a:rPr lang="en-US" sz="3200" dirty="0"/>
              <a:t> </a:t>
            </a:r>
            <a:r>
              <a:rPr lang="en-US" sz="3200" dirty="0" err="1"/>
              <a:t>pertama</a:t>
            </a:r>
            <a:r>
              <a:rPr lang="en-US" sz="3200" dirty="0"/>
              <a:t>. </a:t>
            </a:r>
            <a:r>
              <a:rPr lang="en-US" sz="3200" dirty="0" err="1"/>
              <a:t>Namun</a:t>
            </a:r>
            <a:r>
              <a:rPr lang="en-US" sz="3200" dirty="0"/>
              <a:t>, yang paling </a:t>
            </a:r>
            <a:r>
              <a:rPr lang="en-US" sz="3200" dirty="0" err="1"/>
              <a:t>penting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diingat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kesan</a:t>
            </a:r>
            <a:r>
              <a:rPr lang="en-US" sz="3200" dirty="0"/>
              <a:t> </a:t>
            </a:r>
            <a:r>
              <a:rPr lang="en-US" sz="3200" dirty="0" err="1"/>
              <a:t>pertama</a:t>
            </a:r>
            <a:r>
              <a:rPr lang="en-US" sz="3200" dirty="0"/>
              <a:t> yang </a:t>
            </a:r>
            <a:r>
              <a:rPr lang="en-US" sz="3200" dirty="0" err="1"/>
              <a:t>ditangkap</a:t>
            </a:r>
            <a:r>
              <a:rPr lang="en-US" sz="3200" dirty="0"/>
              <a:t> oleh orang lain </a:t>
            </a:r>
            <a:r>
              <a:rPr lang="en-US" sz="3200" dirty="0" err="1"/>
              <a:t>didasari</a:t>
            </a:r>
            <a:r>
              <a:rPr lang="en-US" sz="3200" dirty="0"/>
              <a:t> oleh </a:t>
            </a:r>
            <a:r>
              <a:rPr lang="en-US" sz="3200" dirty="0" err="1"/>
              <a:t>bagaimana</a:t>
            </a:r>
            <a:r>
              <a:rPr lang="en-US" sz="3200" dirty="0"/>
              <a:t> orang </a:t>
            </a:r>
            <a:r>
              <a:rPr lang="en-US" sz="3200" dirty="0" err="1"/>
              <a:t>tersebut</a:t>
            </a:r>
            <a:r>
              <a:rPr lang="en-US" sz="3200" dirty="0"/>
              <a:t> </a:t>
            </a:r>
            <a:r>
              <a:rPr lang="en-US" sz="3200" dirty="0" err="1"/>
              <a:t>melihat</a:t>
            </a:r>
            <a:r>
              <a:rPr lang="en-US" sz="3200" dirty="0"/>
              <a:t> </a:t>
            </a:r>
            <a:r>
              <a:rPr lang="en-US" sz="3200" dirty="0" err="1"/>
              <a:t>dirinya</a:t>
            </a:r>
            <a:r>
              <a:rPr lang="en-US" sz="3200" dirty="0"/>
              <a:t> </a:t>
            </a:r>
            <a:r>
              <a:rPr lang="en-US" sz="3200" dirty="0" err="1"/>
              <a:t>sendiri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hubungan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orang lain. Orang yang </a:t>
            </a:r>
            <a:r>
              <a:rPr lang="en-US" sz="3200" dirty="0" err="1"/>
              <a:t>positif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dirinya</a:t>
            </a:r>
            <a:r>
              <a:rPr lang="en-US" sz="3200" dirty="0"/>
              <a:t> dan </a:t>
            </a:r>
            <a:r>
              <a:rPr lang="en-US" sz="3200" dirty="0" err="1"/>
              <a:t>melihat</a:t>
            </a:r>
            <a:r>
              <a:rPr lang="en-US" sz="3200" dirty="0"/>
              <a:t> orang lain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positif</a:t>
            </a:r>
            <a:r>
              <a:rPr lang="en-US" sz="3200" dirty="0"/>
              <a:t>,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menimbulkan</a:t>
            </a:r>
            <a:r>
              <a:rPr lang="en-US" sz="3200" dirty="0"/>
              <a:t> </a:t>
            </a:r>
            <a:r>
              <a:rPr lang="en-US" sz="3200" dirty="0" err="1"/>
              <a:t>kesan</a:t>
            </a:r>
            <a:r>
              <a:rPr lang="en-US" sz="3200" dirty="0"/>
              <a:t> </a:t>
            </a:r>
            <a:r>
              <a:rPr lang="en-US" sz="3200" dirty="0" err="1"/>
              <a:t>pertama</a:t>
            </a:r>
            <a:r>
              <a:rPr lang="en-US" sz="3200" dirty="0"/>
              <a:t> yang </a:t>
            </a:r>
            <a:r>
              <a:rPr lang="en-US" sz="3200" dirty="0" err="1"/>
              <a:t>positif</a:t>
            </a:r>
            <a:r>
              <a:rPr lang="en-US" sz="3200" dirty="0"/>
              <a:t> juga.</a:t>
            </a:r>
          </a:p>
        </p:txBody>
      </p:sp>
    </p:spTree>
    <p:extLst>
      <p:ext uri="{BB962C8B-B14F-4D97-AF65-F5344CB8AC3E}">
        <p14:creationId xmlns:p14="http://schemas.microsoft.com/office/powerpoint/2010/main" val="2928638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ED2F2-F6A4-482C-9EB3-8A4A8C1C7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755373"/>
            <a:ext cx="9646109" cy="5751443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Bagaimana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orang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bisa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menganggap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dirinya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dan orang-orang lain juga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positif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? Di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sinilah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kita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perlu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belajar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tentang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nilai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.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Saat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kita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berinteraksi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dengan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orang lain,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siapa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pun orang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itu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,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ada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nilai-nilai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yang orang lain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tangkap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dari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gerak-gerik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kita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,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yaitu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nilai-nilai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yang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kita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pelajari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dari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keluarga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. </a:t>
            </a:r>
            <a:endParaRPr lang="en-US" sz="3200" dirty="0"/>
          </a:p>
          <a:p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Menurut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Schwartz (1992),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peneliti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tentang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nilai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pada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berbagai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budaya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,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nilai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adalah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suatu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konsep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atau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kepercayaan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yang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terkait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dengan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keinginan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atau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tingkah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laku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seseorang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yang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dalam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wujudnya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juga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mencerminkan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perasaan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,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tujuan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yang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ingin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dicapai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11472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0E961-4D61-46D5-B962-64F686DE4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090" y="980660"/>
            <a:ext cx="9619605" cy="52478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Nilai </a:t>
            </a:r>
            <a:r>
              <a:rPr lang="en-US" sz="3200" dirty="0" err="1"/>
              <a:t>bukan</a:t>
            </a:r>
            <a:r>
              <a:rPr lang="en-US" sz="3200" dirty="0"/>
              <a:t> </a:t>
            </a:r>
            <a:r>
              <a:rPr lang="en-US" sz="3200" dirty="0" err="1"/>
              <a:t>hanya</a:t>
            </a:r>
            <a:r>
              <a:rPr lang="en-US" sz="3200" dirty="0"/>
              <a:t> </a:t>
            </a:r>
            <a:r>
              <a:rPr lang="en-US" sz="3200" dirty="0" err="1"/>
              <a:t>satu</a:t>
            </a:r>
            <a:r>
              <a:rPr lang="en-US" sz="3200" dirty="0"/>
              <a:t>, </a:t>
            </a:r>
            <a:r>
              <a:rPr lang="en-US" sz="3200" dirty="0" err="1"/>
              <a:t>melainkan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beberapa</a:t>
            </a:r>
            <a:r>
              <a:rPr lang="en-US" sz="3200" dirty="0"/>
              <a:t>, dan </a:t>
            </a:r>
            <a:r>
              <a:rPr lang="en-US" sz="3200" dirty="0" err="1"/>
              <a:t>saling</a:t>
            </a:r>
            <a:r>
              <a:rPr lang="en-US" sz="3200" dirty="0"/>
              <a:t> </a:t>
            </a:r>
            <a:r>
              <a:rPr lang="en-US" sz="3200" dirty="0" err="1"/>
              <a:t>terkait</a:t>
            </a:r>
            <a:r>
              <a:rPr lang="en-US" sz="3200" dirty="0"/>
              <a:t> </a:t>
            </a:r>
            <a:r>
              <a:rPr lang="en-US" sz="3200" dirty="0" err="1"/>
              <a:t>satu</a:t>
            </a:r>
            <a:r>
              <a:rPr lang="en-US" sz="3200" dirty="0"/>
              <a:t> </a:t>
            </a:r>
            <a:r>
              <a:rPr lang="en-US" sz="3200" dirty="0" err="1"/>
              <a:t>sama</a:t>
            </a:r>
            <a:r>
              <a:rPr lang="en-US" sz="3200" dirty="0"/>
              <a:t> lain. Nilai yang </a:t>
            </a:r>
            <a:r>
              <a:rPr lang="en-US" sz="3200" dirty="0" err="1"/>
              <a:t>dimiliki</a:t>
            </a:r>
            <a:r>
              <a:rPr lang="en-US" sz="3200" dirty="0"/>
              <a:t> </a:t>
            </a:r>
            <a:r>
              <a:rPr lang="en-US" sz="3200" dirty="0" err="1"/>
              <a:t>seseorang</a:t>
            </a:r>
            <a:r>
              <a:rPr lang="en-US" sz="3200" dirty="0"/>
              <a:t> </a:t>
            </a:r>
            <a:r>
              <a:rPr lang="en-US" sz="3200" dirty="0" err="1"/>
              <a:t>berbeda-beda</a:t>
            </a:r>
            <a:r>
              <a:rPr lang="en-US" sz="3200" dirty="0"/>
              <a:t> </a:t>
            </a:r>
            <a:r>
              <a:rPr lang="en-US" sz="3200" dirty="0" err="1"/>
              <a:t>antara</a:t>
            </a:r>
            <a:r>
              <a:rPr lang="en-US" sz="3200" dirty="0"/>
              <a:t> orang yang </a:t>
            </a:r>
            <a:r>
              <a:rPr lang="en-US" sz="3200" dirty="0" err="1"/>
              <a:t>satu</a:t>
            </a:r>
            <a:r>
              <a:rPr lang="en-US" sz="3200" dirty="0"/>
              <a:t> dan yang lain, </a:t>
            </a:r>
            <a:r>
              <a:rPr lang="en-US" sz="3200" dirty="0" err="1"/>
              <a:t>diperoleh</a:t>
            </a:r>
            <a:r>
              <a:rPr lang="en-US" sz="3200" dirty="0"/>
              <a:t> </a:t>
            </a:r>
            <a:r>
              <a:rPr lang="en-US" sz="3200" dirty="0" err="1"/>
              <a:t>berdasarkan</a:t>
            </a:r>
            <a:r>
              <a:rPr lang="en-US" sz="3200" dirty="0"/>
              <a:t> </a:t>
            </a:r>
            <a:r>
              <a:rPr lang="en-US" sz="3200" dirty="0" err="1"/>
              <a:t>pedoman</a:t>
            </a:r>
            <a:r>
              <a:rPr lang="en-US" sz="3200" dirty="0"/>
              <a:t> </a:t>
            </a:r>
            <a:r>
              <a:rPr lang="en-US" sz="3200" dirty="0" err="1"/>
              <a:t>tertentu</a:t>
            </a:r>
            <a:r>
              <a:rPr lang="en-US" sz="3200" dirty="0"/>
              <a:t>, dan </a:t>
            </a:r>
            <a:r>
              <a:rPr lang="en-US" sz="3200" dirty="0" err="1"/>
              <a:t>nilai-nilai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saling</a:t>
            </a:r>
            <a:r>
              <a:rPr lang="en-US" sz="3200" dirty="0"/>
              <a:t> </a:t>
            </a:r>
            <a:r>
              <a:rPr lang="en-US" sz="3200" dirty="0" err="1"/>
              <a:t>berinteraksi</a:t>
            </a:r>
            <a:r>
              <a:rPr lang="en-US" sz="3200" dirty="0"/>
              <a:t> </a:t>
            </a:r>
            <a:r>
              <a:rPr lang="en-US" sz="3200" dirty="0" err="1"/>
              <a:t>mendorong</a:t>
            </a:r>
            <a:r>
              <a:rPr lang="en-US" sz="3200" dirty="0"/>
              <a:t> </a:t>
            </a:r>
            <a:r>
              <a:rPr lang="en-US" sz="3200" dirty="0" err="1"/>
              <a:t>terwujudnya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tingkah</a:t>
            </a:r>
            <a:r>
              <a:rPr lang="en-US" sz="3200" dirty="0"/>
              <a:t> </a:t>
            </a:r>
            <a:r>
              <a:rPr lang="en-US" sz="3200" dirty="0" err="1"/>
              <a:t>laku</a:t>
            </a:r>
            <a:r>
              <a:rPr lang="en-US" sz="3200" dirty="0"/>
              <a:t> </a:t>
            </a:r>
            <a:r>
              <a:rPr lang="en-US" sz="3200" dirty="0" err="1"/>
              <a:t>tertentu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tiap</a:t>
            </a:r>
            <a:r>
              <a:rPr lang="en-US" sz="3200" dirty="0"/>
              <a:t> orang. </a:t>
            </a:r>
          </a:p>
          <a:p>
            <a:pPr marL="0" indent="0">
              <a:buNone/>
            </a:pPr>
            <a:r>
              <a:rPr lang="en-US" sz="3200" dirty="0"/>
              <a:t>Jadi, </a:t>
            </a:r>
            <a:r>
              <a:rPr lang="en-US" sz="3200" dirty="0" err="1"/>
              <a:t>apa</a:t>
            </a:r>
            <a:r>
              <a:rPr lang="en-US" sz="3200" dirty="0"/>
              <a:t> pun </a:t>
            </a:r>
            <a:r>
              <a:rPr lang="en-US" sz="3200" dirty="0" err="1"/>
              <a:t>wujud</a:t>
            </a:r>
            <a:r>
              <a:rPr lang="en-US" sz="3200" dirty="0"/>
              <a:t> </a:t>
            </a:r>
            <a:r>
              <a:rPr lang="en-US" sz="3200" dirty="0" err="1"/>
              <a:t>tingkah</a:t>
            </a:r>
            <a:r>
              <a:rPr lang="en-US" sz="3200" dirty="0"/>
              <a:t> </a:t>
            </a:r>
            <a:r>
              <a:rPr lang="en-US" sz="3200" dirty="0" err="1"/>
              <a:t>laku</a:t>
            </a:r>
            <a:r>
              <a:rPr lang="en-US" sz="3200" dirty="0"/>
              <a:t> </a:t>
            </a:r>
            <a:r>
              <a:rPr lang="en-US" sz="3200" dirty="0" err="1"/>
              <a:t>seseorang</a:t>
            </a:r>
            <a:r>
              <a:rPr lang="en-US" sz="3200" dirty="0"/>
              <a:t>,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mencerminkan</a:t>
            </a:r>
            <a:r>
              <a:rPr lang="en-US" sz="3200" dirty="0"/>
              <a:t> </a:t>
            </a:r>
            <a:r>
              <a:rPr lang="en-US" sz="3200" dirty="0" err="1"/>
              <a:t>nilai</a:t>
            </a:r>
            <a:r>
              <a:rPr lang="en-US" sz="3200" dirty="0"/>
              <a:t> </a:t>
            </a:r>
            <a:r>
              <a:rPr lang="en-US" sz="3200" dirty="0" err="1"/>
              <a:t>apa</a:t>
            </a:r>
            <a:r>
              <a:rPr lang="en-US" sz="3200" dirty="0"/>
              <a:t> yang </a:t>
            </a:r>
            <a:r>
              <a:rPr lang="en-US" sz="3200" dirty="0" err="1"/>
              <a:t>dimilikinya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5488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9B955-08F6-497C-933B-D7B66E73C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568" y="722245"/>
            <a:ext cx="10055432" cy="561892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Nilai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diartikan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oleh Eka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Darmaputera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(2018)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sebagai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sesuatu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yang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dijunjung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tinggi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yang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mewarnai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dan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menjiwai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tindakan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seseorang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.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Darmaputera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adalah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pendeta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yang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menulis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banyak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buku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dengan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bahasa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yang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mudah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dipahami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masyarakat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umum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.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Secara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umum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,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bukunya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berisi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pengalaman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kesehariannya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bergaul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dengan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banyak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orang yang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kemudian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direleksikan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dengan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iman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Kristen.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Darmaputera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menekankan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pentingnya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setiap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manusia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memiliki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nilai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yang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menjadi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dasar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bagaimana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ia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berhubungan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dengan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dirinya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,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dengan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sesamanya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, dan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dengan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Tuhan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4349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A7AFB-3E3D-49DC-B081-D07336B83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565" y="649841"/>
            <a:ext cx="10734261" cy="5962993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Hal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ini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yang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akan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menggambarkan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secara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utuh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siapa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dia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sebenarnya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.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Tentu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saja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sebagai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pengikut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Kristus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kita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terpanggil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untuk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mencerminkan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nilai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sesuai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dengan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apa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yang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Tuhan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Yesus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sudah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ajarkan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. </a:t>
            </a:r>
            <a:endParaRPr lang="en-US" sz="3200" dirty="0"/>
          </a:p>
          <a:p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Dalam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tingkat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internasional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,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ada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nilai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yang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direkomendasikan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untuk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diberlakukan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oleh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tiap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negara. Di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dalam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Deklarasi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untuk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Perdamaian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Dunia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atau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disebut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juga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Deklarasi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Etika Global,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ada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rumusan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nilai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yang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harus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diperjuangkan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untuk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mencapai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perdamaian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dunia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bagi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semua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.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Dalam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penilaian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Sholihan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(2017),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Deklarasi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ini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sangatlah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penting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untuk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membuat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dunia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menjadi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tempat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tanpa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ada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konlik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satu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sama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lain,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termasuk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konlik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antar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agama.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35154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7BF9A-26DD-418C-B82F-63C7D7A2D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49357"/>
            <a:ext cx="9619605" cy="5857460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Penganut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agama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harusnya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keluar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dari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kebanggaan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sebagai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satu-satunya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pemilik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kebenaran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yang paling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benar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,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karena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ini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menekankan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pada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sikap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eksklusif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.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Sebaliknya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,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tiap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orang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justru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harus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bergerak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untuk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menyampaikan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kebenaran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yang universal,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artinya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berlaku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untuk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semua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,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bukan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hanya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untuk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sekelompok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orang. </a:t>
            </a:r>
          </a:p>
          <a:p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Di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dalam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masyarakat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dengan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berbagai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latar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belakang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budaya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, agama, dan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keyakinan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,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tidak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boleh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ada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yang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memaksakan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bahwa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keyakinannya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adalah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yang paling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benar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22134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534AD-E8E5-4D11-ACAB-34435B5F8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71" y="503583"/>
            <a:ext cx="10668000" cy="5950226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Di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dalam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rumusan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Deklarasi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untuk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Perdamaian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Dunia,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ada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beberapa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nilai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yang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harus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diperjuangkan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,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yaitu</a:t>
            </a:r>
            <a:r>
              <a:rPr lang="en-US" sz="3200" dirty="0">
                <a:solidFill>
                  <a:srgbClr val="231F20"/>
                </a:solidFill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nonkekerasan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,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menghormati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kehidupan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,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komitmen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pada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budaya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solidaritas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dan tata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ekonomi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yang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adil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,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komitmen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pada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budaya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toleransi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dan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hidup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yang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benar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, dan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komitmen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pada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budaya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persamaan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hak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dan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kemitrasejajaran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antara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laki-laki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dan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perempuan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. </a:t>
            </a:r>
          </a:p>
          <a:p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Sebetulnya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,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nilai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yang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diperjuangkan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di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dalam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Deklarasi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ini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ada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di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dalam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Alkitab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,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tetapi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bila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kita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menyatakan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itu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adalah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nilai-nilai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Kristen,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penganut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agama lain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akan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merasa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tersinggung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. Mari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kita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lihat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lebih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rinci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apa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dasar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teologis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untuk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nilai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yang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harusnya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kita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miliki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sebagai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pengikut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Kristus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39022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83D49-1CDB-45D0-A9FA-0A0B61605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96958"/>
            <a:ext cx="8596668" cy="682486"/>
          </a:xfrm>
        </p:spPr>
        <p:txBody>
          <a:bodyPr>
            <a:normAutofit/>
          </a:bodyPr>
          <a:lstStyle/>
          <a:p>
            <a:r>
              <a:rPr lang="en-US" dirty="0"/>
              <a:t>CAPAIAN PEMBELAJARAN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27DA1-CE2D-4DCD-A07E-36801EE41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79444"/>
            <a:ext cx="9844892" cy="530086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err="1"/>
              <a:t>Menjelaskan</a:t>
            </a:r>
            <a:r>
              <a:rPr lang="en-US" sz="2800" dirty="0"/>
              <a:t> </a:t>
            </a:r>
            <a:r>
              <a:rPr lang="en-US" sz="2800" dirty="0" err="1"/>
              <a:t>pentingnya</a:t>
            </a:r>
            <a:r>
              <a:rPr lang="en-US" sz="2800" dirty="0"/>
              <a:t> </a:t>
            </a:r>
            <a:r>
              <a:rPr lang="en-US" sz="2800" dirty="0" err="1"/>
              <a:t>menimbulkan</a:t>
            </a:r>
            <a:r>
              <a:rPr lang="en-US" sz="2800" dirty="0"/>
              <a:t> </a:t>
            </a:r>
            <a:r>
              <a:rPr lang="en-US" sz="2800" dirty="0" err="1"/>
              <a:t>kesan</a:t>
            </a:r>
            <a:r>
              <a:rPr lang="en-US" sz="2800" dirty="0"/>
              <a:t> </a:t>
            </a:r>
            <a:r>
              <a:rPr lang="en-US" sz="2800" dirty="0" err="1"/>
              <a:t>pertama</a:t>
            </a:r>
            <a:r>
              <a:rPr lang="en-US" sz="2800" dirty="0"/>
              <a:t> yang </a:t>
            </a:r>
            <a:r>
              <a:rPr lang="en-US" sz="2800" dirty="0" err="1"/>
              <a:t>positif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orang lain</a:t>
            </a:r>
          </a:p>
          <a:p>
            <a:pPr marL="0" indent="0">
              <a:buNone/>
            </a:pPr>
            <a:r>
              <a:rPr lang="en-US" sz="2800" dirty="0"/>
              <a:t> • </a:t>
            </a:r>
            <a:r>
              <a:rPr lang="en-US" sz="2800" dirty="0" err="1"/>
              <a:t>Menjelaskan</a:t>
            </a:r>
            <a:r>
              <a:rPr lang="en-US" sz="2800" dirty="0"/>
              <a:t> </a:t>
            </a:r>
            <a:r>
              <a:rPr lang="en-US" sz="2800" dirty="0" err="1"/>
              <a:t>hubungan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</a:t>
            </a:r>
            <a:r>
              <a:rPr lang="en-US" sz="2800" dirty="0" err="1"/>
              <a:t>kesan</a:t>
            </a:r>
            <a:r>
              <a:rPr lang="en-US" sz="2800" dirty="0"/>
              <a:t> </a:t>
            </a:r>
            <a:r>
              <a:rPr lang="en-US" sz="2800" dirty="0" err="1"/>
              <a:t>pertama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nilai</a:t>
            </a:r>
            <a:r>
              <a:rPr lang="en-US" sz="2800" dirty="0"/>
              <a:t> </a:t>
            </a:r>
          </a:p>
          <a:p>
            <a:pPr marL="0" indent="0">
              <a:buNone/>
            </a:pPr>
            <a:r>
              <a:rPr lang="en-US" sz="2800" dirty="0"/>
              <a:t> • </a:t>
            </a:r>
            <a:r>
              <a:rPr lang="en-US" sz="2800" dirty="0" err="1"/>
              <a:t>Menjelaskan</a:t>
            </a:r>
            <a:r>
              <a:rPr lang="en-US" sz="2800" dirty="0"/>
              <a:t> </a:t>
            </a:r>
            <a:r>
              <a:rPr lang="en-US" sz="2800" dirty="0" err="1"/>
              <a:t>sembilan</a:t>
            </a:r>
            <a:r>
              <a:rPr lang="en-US" sz="2800" dirty="0"/>
              <a:t> </a:t>
            </a:r>
            <a:r>
              <a:rPr lang="en-US" sz="2800" dirty="0" err="1"/>
              <a:t>buah</a:t>
            </a:r>
            <a:r>
              <a:rPr lang="en-US" sz="2800" dirty="0"/>
              <a:t> </a:t>
            </a:r>
            <a:r>
              <a:rPr lang="en-US" sz="2800" dirty="0" err="1"/>
              <a:t>Roh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dasar</a:t>
            </a:r>
            <a:r>
              <a:rPr lang="en-US" sz="2800" dirty="0"/>
              <a:t> </a:t>
            </a:r>
            <a:r>
              <a:rPr lang="en-US" sz="2800" dirty="0" err="1"/>
              <a:t>nilai-nilai</a:t>
            </a:r>
            <a:r>
              <a:rPr lang="en-US" sz="2800" dirty="0"/>
              <a:t> Kristen</a:t>
            </a:r>
          </a:p>
          <a:p>
            <a:pPr marL="0" indent="0">
              <a:buNone/>
            </a:pPr>
            <a:r>
              <a:rPr lang="en-US" sz="2800" dirty="0"/>
              <a:t> • </a:t>
            </a:r>
            <a:r>
              <a:rPr lang="en-US" sz="2800" dirty="0" err="1"/>
              <a:t>Menghayati</a:t>
            </a:r>
            <a:r>
              <a:rPr lang="en-US" sz="2800" dirty="0"/>
              <a:t> </a:t>
            </a:r>
            <a:r>
              <a:rPr lang="en-US" sz="2800" dirty="0" err="1"/>
              <a:t>pentingnya</a:t>
            </a:r>
            <a:r>
              <a:rPr lang="en-US" sz="2800" dirty="0"/>
              <a:t> </a:t>
            </a:r>
            <a:r>
              <a:rPr lang="en-US" sz="2800" dirty="0" err="1"/>
              <a:t>nilai-nilai</a:t>
            </a:r>
            <a:r>
              <a:rPr lang="en-US" sz="2800" dirty="0"/>
              <a:t> Kristen yang </a:t>
            </a:r>
            <a:r>
              <a:rPr lang="en-US" sz="2800" dirty="0" err="1"/>
              <a:t>mendasari</a:t>
            </a:r>
            <a:r>
              <a:rPr lang="en-US" sz="2800" dirty="0"/>
              <a:t> </a:t>
            </a:r>
            <a:r>
              <a:rPr lang="en-US" sz="2800" dirty="0" err="1"/>
              <a:t>perilaku</a:t>
            </a:r>
            <a:r>
              <a:rPr lang="en-US" sz="2800" dirty="0"/>
              <a:t>   </a:t>
            </a:r>
            <a:r>
              <a:rPr lang="en-US" sz="2800" dirty="0" err="1"/>
              <a:t>pengikut</a:t>
            </a:r>
            <a:r>
              <a:rPr lang="en-US" sz="2800" dirty="0"/>
              <a:t> 	</a:t>
            </a:r>
            <a:r>
              <a:rPr lang="en-US" sz="2800" dirty="0" err="1"/>
              <a:t>Kristus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• </a:t>
            </a:r>
            <a:r>
              <a:rPr lang="en-US" sz="2800" dirty="0" err="1"/>
              <a:t>Mengkritik</a:t>
            </a:r>
            <a:r>
              <a:rPr lang="en-US" sz="2800" dirty="0"/>
              <a:t> </a:t>
            </a:r>
            <a:r>
              <a:rPr lang="en-US" sz="2800" dirty="0" err="1"/>
              <a:t>perilaku</a:t>
            </a:r>
            <a:r>
              <a:rPr lang="en-US" sz="2800" dirty="0"/>
              <a:t> yang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mencerminkan</a:t>
            </a:r>
            <a:r>
              <a:rPr lang="en-US" sz="2800" dirty="0"/>
              <a:t> </a:t>
            </a:r>
            <a:r>
              <a:rPr lang="en-US" sz="2800" dirty="0" err="1"/>
              <a:t>nilai</a:t>
            </a:r>
            <a:r>
              <a:rPr lang="en-US" sz="2800" dirty="0"/>
              <a:t> Kristen</a:t>
            </a:r>
          </a:p>
          <a:p>
            <a:pPr marL="0" indent="0">
              <a:buNone/>
            </a:pPr>
            <a:r>
              <a:rPr lang="en-US" sz="2800" dirty="0"/>
              <a:t> • </a:t>
            </a:r>
            <a:r>
              <a:rPr lang="en-US" sz="2800" dirty="0" err="1"/>
              <a:t>Mempraktekkan</a:t>
            </a:r>
            <a:r>
              <a:rPr lang="en-US" sz="2800" dirty="0"/>
              <a:t> </a:t>
            </a:r>
            <a:r>
              <a:rPr lang="en-US" sz="2800" dirty="0" err="1"/>
              <a:t>nilai-nilai</a:t>
            </a:r>
            <a:r>
              <a:rPr lang="en-US" sz="2800" dirty="0"/>
              <a:t> Kristen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hidup</a:t>
            </a:r>
            <a:r>
              <a:rPr lang="en-US" sz="2800" dirty="0"/>
              <a:t> </a:t>
            </a:r>
            <a:r>
              <a:rPr lang="en-US" sz="2800" dirty="0" err="1"/>
              <a:t>sehari-hari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77324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8AC7E-8A59-466F-B357-630720DC4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360" y="623337"/>
            <a:ext cx="10454492" cy="5830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err="1">
                <a:solidFill>
                  <a:srgbClr val="FF0000"/>
                </a:solidFill>
              </a:rPr>
              <a:t>Apersepsi</a:t>
            </a:r>
            <a:endParaRPr lang="en-US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200" dirty="0" err="1"/>
              <a:t>Apakah</a:t>
            </a:r>
            <a:r>
              <a:rPr lang="en-US" sz="3200" dirty="0"/>
              <a:t> </a:t>
            </a:r>
            <a:r>
              <a:rPr lang="en-US" sz="3200" dirty="0" err="1"/>
              <a:t>kamu</a:t>
            </a:r>
            <a:r>
              <a:rPr lang="en-US" sz="3200" dirty="0"/>
              <a:t> </a:t>
            </a:r>
            <a:r>
              <a:rPr lang="en-US" sz="3200" dirty="0" err="1"/>
              <a:t>pernah</a:t>
            </a:r>
            <a:r>
              <a:rPr lang="en-US" sz="3200" dirty="0"/>
              <a:t> </a:t>
            </a:r>
            <a:r>
              <a:rPr lang="en-US" sz="3200" dirty="0" err="1"/>
              <a:t>bertemu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seseorang</a:t>
            </a:r>
            <a:r>
              <a:rPr lang="en-US" sz="3200" dirty="0"/>
              <a:t> yang </a:t>
            </a:r>
            <a:r>
              <a:rPr lang="en-US" sz="3200" dirty="0" err="1"/>
              <a:t>saat</a:t>
            </a:r>
            <a:r>
              <a:rPr lang="en-US" sz="3200" dirty="0"/>
              <a:t> </a:t>
            </a:r>
            <a:r>
              <a:rPr lang="en-US" sz="3200" dirty="0" err="1"/>
              <a:t>melihat</a:t>
            </a:r>
            <a:r>
              <a:rPr lang="en-US" sz="3200" dirty="0"/>
              <a:t> </a:t>
            </a:r>
            <a:r>
              <a:rPr lang="en-US" sz="3200" dirty="0" err="1"/>
              <a:t>mukanya</a:t>
            </a:r>
            <a:r>
              <a:rPr lang="en-US" sz="3200" dirty="0"/>
              <a:t>,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mendengarkan</a:t>
            </a:r>
            <a:r>
              <a:rPr lang="en-US" sz="3200" dirty="0"/>
              <a:t> </a:t>
            </a:r>
            <a:r>
              <a:rPr lang="en-US" sz="3200" dirty="0" err="1"/>
              <a:t>suaranya</a:t>
            </a:r>
            <a:r>
              <a:rPr lang="en-US" sz="3200" dirty="0"/>
              <a:t>,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melihat</a:t>
            </a:r>
            <a:r>
              <a:rPr lang="en-US" sz="3200" dirty="0"/>
              <a:t> </a:t>
            </a:r>
            <a:r>
              <a:rPr lang="en-US" sz="3200" dirty="0" err="1"/>
              <a:t>gerak-geriknya</a:t>
            </a:r>
            <a:r>
              <a:rPr lang="en-US" sz="3200" dirty="0"/>
              <a:t> </a:t>
            </a:r>
            <a:r>
              <a:rPr lang="en-US" sz="3200" dirty="0" err="1"/>
              <a:t>saja</a:t>
            </a:r>
            <a:r>
              <a:rPr lang="en-US" sz="3200" dirty="0"/>
              <a:t>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membuat</a:t>
            </a:r>
            <a:r>
              <a:rPr lang="en-US" sz="3200" dirty="0"/>
              <a:t> kalian </a:t>
            </a:r>
            <a:r>
              <a:rPr lang="en-US" sz="3200" dirty="0" err="1"/>
              <a:t>menyukai</a:t>
            </a:r>
            <a:r>
              <a:rPr lang="en-US" sz="3200" dirty="0"/>
              <a:t> orang </a:t>
            </a:r>
            <a:r>
              <a:rPr lang="en-US" sz="3200" dirty="0" err="1"/>
              <a:t>itu</a:t>
            </a:r>
            <a:r>
              <a:rPr lang="en-US" sz="3200" dirty="0"/>
              <a:t>? </a:t>
            </a:r>
            <a:r>
              <a:rPr lang="en-US" sz="3200" dirty="0" err="1"/>
              <a:t>Inilah</a:t>
            </a:r>
            <a:r>
              <a:rPr lang="en-US" sz="3200" dirty="0"/>
              <a:t> yang </a:t>
            </a:r>
            <a:r>
              <a:rPr lang="en-US" sz="3200" dirty="0" err="1"/>
              <a:t>disebut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kesan</a:t>
            </a:r>
            <a:r>
              <a:rPr lang="en-US" sz="3200" dirty="0"/>
              <a:t> </a:t>
            </a:r>
            <a:r>
              <a:rPr lang="en-US" sz="3200" dirty="0" err="1"/>
              <a:t>pertama</a:t>
            </a:r>
            <a:r>
              <a:rPr lang="en-US" sz="3200" dirty="0"/>
              <a:t>. Ketika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bertemu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seseorang</a:t>
            </a:r>
            <a:r>
              <a:rPr lang="en-US" sz="3200" dirty="0"/>
              <a:t> </a:t>
            </a:r>
            <a:r>
              <a:rPr lang="en-US" sz="3200" dirty="0" err="1"/>
              <a:t>pertama</a:t>
            </a:r>
            <a:r>
              <a:rPr lang="en-US" sz="3200" dirty="0"/>
              <a:t> kali, </a:t>
            </a:r>
            <a:r>
              <a:rPr lang="en-US" sz="3200" dirty="0" err="1"/>
              <a:t>pasti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muncul</a:t>
            </a:r>
            <a:r>
              <a:rPr lang="en-US" sz="3200" dirty="0"/>
              <a:t> </a:t>
            </a:r>
            <a:r>
              <a:rPr lang="en-US" sz="3200" dirty="0" err="1"/>
              <a:t>ke-san</a:t>
            </a:r>
            <a:r>
              <a:rPr lang="en-US" sz="3200" dirty="0"/>
              <a:t> </a:t>
            </a:r>
            <a:r>
              <a:rPr lang="en-US" sz="3200" dirty="0" err="1"/>
              <a:t>terhadap</a:t>
            </a:r>
            <a:r>
              <a:rPr lang="en-US" sz="3200" dirty="0"/>
              <a:t> orang </a:t>
            </a:r>
            <a:r>
              <a:rPr lang="en-US" sz="3200" dirty="0" err="1"/>
              <a:t>itu</a:t>
            </a:r>
            <a:r>
              <a:rPr lang="en-US" sz="3200" dirty="0"/>
              <a:t>. </a:t>
            </a:r>
            <a:r>
              <a:rPr lang="en-US" sz="3200" dirty="0" err="1"/>
              <a:t>Apakah</a:t>
            </a:r>
            <a:r>
              <a:rPr lang="en-US" sz="3200" dirty="0"/>
              <a:t> </a:t>
            </a:r>
            <a:r>
              <a:rPr lang="en-US" sz="3200" dirty="0" err="1"/>
              <a:t>kesan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positif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malah</a:t>
            </a:r>
            <a:r>
              <a:rPr lang="en-US" sz="3200" dirty="0"/>
              <a:t> </a:t>
            </a:r>
            <a:r>
              <a:rPr lang="en-US" sz="3200" dirty="0" err="1"/>
              <a:t>negatif</a:t>
            </a:r>
            <a:r>
              <a:rPr lang="en-US" sz="3200" dirty="0"/>
              <a:t>, </a:t>
            </a:r>
            <a:r>
              <a:rPr lang="en-US" sz="3200" dirty="0" err="1"/>
              <a:t>kesan</a:t>
            </a:r>
            <a:r>
              <a:rPr lang="en-US" sz="3200" dirty="0"/>
              <a:t> </a:t>
            </a:r>
            <a:r>
              <a:rPr lang="en-US" sz="3200" dirty="0" err="1"/>
              <a:t>pertama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bertahan</a:t>
            </a:r>
            <a:r>
              <a:rPr lang="en-US" sz="3200" dirty="0"/>
              <a:t> lama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ingatanmu</a:t>
            </a:r>
            <a:r>
              <a:rPr lang="en-US" sz="3200" dirty="0"/>
              <a:t> dan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dasar</a:t>
            </a:r>
            <a:r>
              <a:rPr lang="en-US" sz="3200" dirty="0"/>
              <a:t> yang </a:t>
            </a:r>
            <a:r>
              <a:rPr lang="en-US" sz="3200" dirty="0" err="1"/>
              <a:t>menentukan</a:t>
            </a:r>
            <a:r>
              <a:rPr lang="en-US" sz="3200" dirty="0"/>
              <a:t> </a:t>
            </a:r>
            <a:r>
              <a:rPr lang="en-US" sz="3200" dirty="0" err="1"/>
              <a:t>bagaimana</a:t>
            </a:r>
            <a:r>
              <a:rPr lang="en-US" sz="3200" dirty="0"/>
              <a:t> </a:t>
            </a:r>
            <a:r>
              <a:rPr lang="en-US" sz="3200" dirty="0" err="1"/>
              <a:t>seterusnya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berinteraksi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orang </a:t>
            </a:r>
            <a:r>
              <a:rPr lang="en-US" sz="3200" dirty="0" err="1"/>
              <a:t>itu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77195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88E27-7B90-45C8-8148-89D74D0C2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350" y="543339"/>
            <a:ext cx="9434075" cy="59502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		</a:t>
            </a:r>
            <a:r>
              <a:rPr lang="en-US" sz="3200" dirty="0" err="1"/>
              <a:t>Bila</a:t>
            </a:r>
            <a:r>
              <a:rPr lang="en-US" sz="3200" dirty="0"/>
              <a:t> </a:t>
            </a:r>
            <a:r>
              <a:rPr lang="en-US" sz="3200" dirty="0" err="1"/>
              <a:t>kesan</a:t>
            </a:r>
            <a:r>
              <a:rPr lang="en-US" sz="3200" dirty="0"/>
              <a:t> </a:t>
            </a:r>
            <a:r>
              <a:rPr lang="en-US" sz="3200" dirty="0" err="1"/>
              <a:t>pertama</a:t>
            </a:r>
            <a:r>
              <a:rPr lang="en-US" sz="3200" dirty="0"/>
              <a:t> </a:t>
            </a:r>
            <a:r>
              <a:rPr lang="en-US" sz="3200" dirty="0" err="1"/>
              <a:t>positif</a:t>
            </a:r>
            <a:r>
              <a:rPr lang="en-US" sz="3200" dirty="0"/>
              <a:t>,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tentu</a:t>
            </a:r>
            <a:r>
              <a:rPr lang="en-US" sz="3200" dirty="0"/>
              <a:t> </a:t>
            </a:r>
            <a:r>
              <a:rPr lang="en-US" sz="3200" dirty="0" err="1"/>
              <a:t>menyambut</a:t>
            </a:r>
            <a:r>
              <a:rPr lang="en-US" sz="3200" dirty="0"/>
              <a:t> </a:t>
            </a:r>
            <a:r>
              <a:rPr lang="en-US" sz="3200" dirty="0" err="1"/>
              <a:t>gembira</a:t>
            </a:r>
            <a:r>
              <a:rPr lang="en-US" sz="3200" dirty="0"/>
              <a:t> </a:t>
            </a:r>
            <a:r>
              <a:rPr lang="en-US" sz="3200" dirty="0" err="1"/>
              <a:t>kesempatan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bertemu</a:t>
            </a:r>
            <a:r>
              <a:rPr lang="en-US" sz="3200" dirty="0"/>
              <a:t> </a:t>
            </a:r>
            <a:r>
              <a:rPr lang="en-US" sz="3200" dirty="0" err="1"/>
              <a:t>kembali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orang </a:t>
            </a:r>
            <a:r>
              <a:rPr lang="en-US" sz="3200" dirty="0" err="1"/>
              <a:t>itu</a:t>
            </a:r>
            <a:r>
              <a:rPr lang="en-US" sz="3200" dirty="0"/>
              <a:t>. </a:t>
            </a:r>
            <a:r>
              <a:rPr lang="en-US" sz="3200" dirty="0" err="1"/>
              <a:t>Sebaliknya</a:t>
            </a:r>
            <a:r>
              <a:rPr lang="en-US" sz="3200" dirty="0"/>
              <a:t>, </a:t>
            </a:r>
            <a:r>
              <a:rPr lang="en-US" sz="3200" dirty="0" err="1"/>
              <a:t>bila</a:t>
            </a:r>
            <a:r>
              <a:rPr lang="en-US" sz="3200" dirty="0"/>
              <a:t> </a:t>
            </a:r>
            <a:r>
              <a:rPr lang="en-US" sz="3200" dirty="0" err="1"/>
              <a:t>kesan</a:t>
            </a:r>
            <a:r>
              <a:rPr lang="en-US" sz="3200" dirty="0"/>
              <a:t> </a:t>
            </a:r>
            <a:r>
              <a:rPr lang="en-US" sz="3200" dirty="0" err="1"/>
              <a:t>pertama</a:t>
            </a:r>
            <a:r>
              <a:rPr lang="en-US" sz="3200" dirty="0"/>
              <a:t> </a:t>
            </a:r>
            <a:r>
              <a:rPr lang="en-US" sz="3200" dirty="0" err="1"/>
              <a:t>negatif</a:t>
            </a:r>
            <a:r>
              <a:rPr lang="en-US" sz="3200" dirty="0"/>
              <a:t>,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cenderung</a:t>
            </a:r>
            <a:r>
              <a:rPr lang="en-US" sz="3200" dirty="0"/>
              <a:t> </a:t>
            </a:r>
            <a:r>
              <a:rPr lang="en-US" sz="3200" dirty="0" err="1"/>
              <a:t>menghindar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malas </a:t>
            </a:r>
            <a:r>
              <a:rPr lang="en-US" sz="3200" dirty="0" err="1"/>
              <a:t>bertemu</a:t>
            </a:r>
            <a:r>
              <a:rPr lang="en-US" sz="3200" dirty="0"/>
              <a:t> </a:t>
            </a:r>
            <a:r>
              <a:rPr lang="en-US" sz="3200" dirty="0" err="1"/>
              <a:t>lagi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orang </a:t>
            </a:r>
            <a:r>
              <a:rPr lang="en-US" sz="3200" dirty="0" err="1"/>
              <a:t>itu.Ketika</a:t>
            </a:r>
            <a:r>
              <a:rPr lang="en-US" sz="3200" dirty="0"/>
              <a:t>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jauh</a:t>
            </a:r>
            <a:r>
              <a:rPr lang="en-US" sz="3200" dirty="0"/>
              <a:t> </a:t>
            </a:r>
            <a:r>
              <a:rPr lang="en-US" sz="3200" dirty="0" err="1"/>
              <a:t>mengenal</a:t>
            </a:r>
            <a:r>
              <a:rPr lang="en-US" sz="3200" dirty="0"/>
              <a:t> </a:t>
            </a:r>
            <a:r>
              <a:rPr lang="en-US" sz="3200" dirty="0" err="1"/>
              <a:t>seseorang</a:t>
            </a:r>
            <a:r>
              <a:rPr lang="en-US" sz="3200" dirty="0"/>
              <a:t>, </a:t>
            </a:r>
            <a:r>
              <a:rPr lang="en-US" sz="3200" dirty="0" err="1"/>
              <a:t>bisa</a:t>
            </a:r>
            <a:r>
              <a:rPr lang="en-US" sz="3200" dirty="0"/>
              <a:t> </a:t>
            </a:r>
            <a:r>
              <a:rPr lang="en-US" sz="3200" dirty="0" err="1"/>
              <a:t>saja</a:t>
            </a:r>
            <a:r>
              <a:rPr lang="en-US" sz="3200" dirty="0"/>
              <a:t> </a:t>
            </a:r>
            <a:r>
              <a:rPr lang="en-US" sz="3200" dirty="0" err="1"/>
              <a:t>kesan</a:t>
            </a:r>
            <a:r>
              <a:rPr lang="en-US" sz="3200" dirty="0"/>
              <a:t> </a:t>
            </a:r>
            <a:r>
              <a:rPr lang="en-US" sz="3200" dirty="0" err="1"/>
              <a:t>pertama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berubah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kebalikannya</a:t>
            </a:r>
            <a:r>
              <a:rPr lang="en-US" sz="3200" dirty="0"/>
              <a:t>, </a:t>
            </a:r>
            <a:r>
              <a:rPr lang="en-US" sz="3200" dirty="0" err="1"/>
              <a:t>yaitu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positif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negative. </a:t>
            </a:r>
          </a:p>
          <a:p>
            <a:pPr marL="0" indent="0">
              <a:buNone/>
            </a:pPr>
            <a:r>
              <a:rPr lang="en-US" sz="3200" dirty="0" err="1"/>
              <a:t>Meskipun</a:t>
            </a:r>
            <a:r>
              <a:rPr lang="en-US" sz="3200" dirty="0"/>
              <a:t> </a:t>
            </a:r>
            <a:r>
              <a:rPr lang="en-US" sz="3200" dirty="0" err="1"/>
              <a:t>demikian</a:t>
            </a:r>
            <a:r>
              <a:rPr lang="en-US" sz="3200" dirty="0"/>
              <a:t>, </a:t>
            </a:r>
            <a:r>
              <a:rPr lang="en-US" sz="3200" dirty="0" err="1"/>
              <a:t>beberapa</a:t>
            </a:r>
            <a:r>
              <a:rPr lang="en-US" sz="3200" dirty="0"/>
              <a:t> </a:t>
            </a:r>
            <a:r>
              <a:rPr lang="en-US" sz="3200" dirty="0" err="1"/>
              <a:t>penelitian</a:t>
            </a:r>
            <a:r>
              <a:rPr lang="en-US" sz="3200" dirty="0"/>
              <a:t> </a:t>
            </a:r>
            <a:r>
              <a:rPr lang="en-US" sz="3200" dirty="0" err="1"/>
              <a:t>menemukan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pada </a:t>
            </a:r>
            <a:r>
              <a:rPr lang="en-US" sz="3200" dirty="0" err="1"/>
              <a:t>umumnya</a:t>
            </a:r>
            <a:r>
              <a:rPr lang="en-US" sz="3200" dirty="0"/>
              <a:t> orang </a:t>
            </a:r>
            <a:r>
              <a:rPr lang="en-US" sz="3200" dirty="0" err="1"/>
              <a:t>terpaku</a:t>
            </a:r>
            <a:r>
              <a:rPr lang="en-US" sz="3200" dirty="0"/>
              <a:t> pada </a:t>
            </a:r>
            <a:r>
              <a:rPr lang="en-US" sz="3200" dirty="0" err="1"/>
              <a:t>kesan</a:t>
            </a:r>
            <a:r>
              <a:rPr lang="en-US" sz="3200" dirty="0"/>
              <a:t> </a:t>
            </a:r>
            <a:r>
              <a:rPr lang="en-US" sz="3200" dirty="0" err="1"/>
              <a:t>pertama</a:t>
            </a:r>
            <a:r>
              <a:rPr lang="en-US" sz="3200" dirty="0"/>
              <a:t>. Jadi, </a:t>
            </a:r>
            <a:r>
              <a:rPr lang="en-US" sz="3200" dirty="0" err="1"/>
              <a:t>kalau</a:t>
            </a:r>
            <a:r>
              <a:rPr lang="en-US" sz="3200" dirty="0"/>
              <a:t>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memiliki</a:t>
            </a:r>
            <a:r>
              <a:rPr lang="en-US" sz="3200" dirty="0"/>
              <a:t> </a:t>
            </a:r>
            <a:r>
              <a:rPr lang="en-US" sz="3200" dirty="0" err="1"/>
              <a:t>kesan</a:t>
            </a:r>
            <a:r>
              <a:rPr lang="en-US" sz="3200" dirty="0"/>
              <a:t> </a:t>
            </a:r>
            <a:r>
              <a:rPr lang="en-US" sz="3200" dirty="0" err="1"/>
              <a:t>pertama</a:t>
            </a:r>
            <a:r>
              <a:rPr lang="en-US" sz="3200" dirty="0"/>
              <a:t> </a:t>
            </a:r>
            <a:r>
              <a:rPr lang="en-US" sz="3200" dirty="0" err="1"/>
              <a:t>negatif</a:t>
            </a:r>
            <a:r>
              <a:rPr lang="en-US" sz="3200" dirty="0"/>
              <a:t>, </a:t>
            </a:r>
            <a:r>
              <a:rPr lang="en-US" sz="3200" dirty="0" err="1"/>
              <a:t>sulit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mengubahnya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positif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9835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0363D-3B14-4487-B524-7A78ABA22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108" y="623337"/>
            <a:ext cx="9063014" cy="593648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dirty="0" err="1"/>
              <a:t>Kesan</a:t>
            </a:r>
            <a:r>
              <a:rPr lang="en-US" sz="3200" dirty="0"/>
              <a:t> </a:t>
            </a:r>
            <a:r>
              <a:rPr lang="en-US" sz="3200" dirty="0" err="1"/>
              <a:t>pertama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yang juga </a:t>
            </a:r>
            <a:r>
              <a:rPr lang="en-US" sz="3200" dirty="0" err="1"/>
              <a:t>dipakai</a:t>
            </a:r>
            <a:r>
              <a:rPr lang="en-US" sz="3200" dirty="0"/>
              <a:t> oleh Nabi Samuel </a:t>
            </a:r>
            <a:r>
              <a:rPr lang="en-US" sz="3200" dirty="0" err="1"/>
              <a:t>ketika</a:t>
            </a:r>
            <a:r>
              <a:rPr lang="en-US" sz="3200" dirty="0"/>
              <a:t> Allah </a:t>
            </a:r>
            <a:r>
              <a:rPr lang="en-US" sz="3200" dirty="0" err="1"/>
              <a:t>memintanya</a:t>
            </a:r>
            <a:r>
              <a:rPr lang="en-US" sz="3200" dirty="0"/>
              <a:t> </a:t>
            </a:r>
            <a:r>
              <a:rPr lang="en-US" sz="3200" dirty="0" err="1"/>
              <a:t>berkunjung</a:t>
            </a:r>
            <a:r>
              <a:rPr lang="en-US" sz="3200" dirty="0"/>
              <a:t> </a:t>
            </a:r>
            <a:r>
              <a:rPr lang="en-US" sz="3200" dirty="0" err="1"/>
              <a:t>ke</a:t>
            </a:r>
            <a:r>
              <a:rPr lang="en-US" sz="3200" dirty="0"/>
              <a:t> </a:t>
            </a:r>
            <a:r>
              <a:rPr lang="en-US" sz="3200" dirty="0" err="1"/>
              <a:t>rumah</a:t>
            </a:r>
            <a:r>
              <a:rPr lang="en-US" sz="3200" dirty="0"/>
              <a:t> Isai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mengurapi</a:t>
            </a:r>
            <a:r>
              <a:rPr lang="en-US" sz="3200" dirty="0"/>
              <a:t> salah </a:t>
            </a:r>
            <a:r>
              <a:rPr lang="en-US" sz="3200" dirty="0" err="1"/>
              <a:t>satu</a:t>
            </a:r>
            <a:r>
              <a:rPr lang="en-US" sz="3200" dirty="0"/>
              <a:t> </a:t>
            </a:r>
            <a:r>
              <a:rPr lang="en-US" sz="3200" dirty="0" err="1"/>
              <a:t>anaknya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raja </a:t>
            </a:r>
            <a:r>
              <a:rPr lang="en-US" sz="3200" dirty="0" err="1"/>
              <a:t>Israelmenggantikan</a:t>
            </a:r>
            <a:r>
              <a:rPr lang="en-US" sz="3200" dirty="0"/>
              <a:t> Raja Saul. Masih </a:t>
            </a:r>
            <a:r>
              <a:rPr lang="en-US" sz="3200" dirty="0" err="1"/>
              <a:t>ingat</a:t>
            </a:r>
            <a:r>
              <a:rPr lang="en-US" sz="3200" dirty="0"/>
              <a:t> </a:t>
            </a:r>
            <a:r>
              <a:rPr lang="en-US" sz="3200" dirty="0" err="1"/>
              <a:t>kisah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? </a:t>
            </a:r>
          </a:p>
          <a:p>
            <a:pPr marL="0" indent="0" algn="ctr">
              <a:buNone/>
            </a:pPr>
            <a:r>
              <a:rPr lang="en-US" sz="3200" dirty="0">
                <a:solidFill>
                  <a:srgbClr val="FF0000"/>
                </a:solidFill>
              </a:rPr>
              <a:t>“Ketika </a:t>
            </a:r>
            <a:r>
              <a:rPr lang="en-US" sz="3200" dirty="0" err="1">
                <a:solidFill>
                  <a:srgbClr val="FF0000"/>
                </a:solidFill>
              </a:rPr>
              <a:t>mereka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itu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masuk</a:t>
            </a:r>
            <a:r>
              <a:rPr lang="en-US" sz="3200" dirty="0">
                <a:solidFill>
                  <a:srgbClr val="FF0000"/>
                </a:solidFill>
              </a:rPr>
              <a:t> dan Samuel </a:t>
            </a:r>
            <a:r>
              <a:rPr lang="en-US" sz="3200" dirty="0" err="1">
                <a:solidFill>
                  <a:srgbClr val="FF0000"/>
                </a:solidFill>
              </a:rPr>
              <a:t>melihat</a:t>
            </a:r>
            <a:r>
              <a:rPr lang="en-US" sz="3200" dirty="0">
                <a:solidFill>
                  <a:srgbClr val="FF0000"/>
                </a:solidFill>
              </a:rPr>
              <a:t> Eliab, </a:t>
            </a:r>
            <a:r>
              <a:rPr lang="en-US" sz="3200" dirty="0" err="1">
                <a:solidFill>
                  <a:srgbClr val="FF0000"/>
                </a:solidFill>
              </a:rPr>
              <a:t>lalu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pikirnya</a:t>
            </a:r>
            <a:r>
              <a:rPr lang="en-US" sz="3200" dirty="0">
                <a:solidFill>
                  <a:srgbClr val="FF0000"/>
                </a:solidFill>
              </a:rPr>
              <a:t>, “</a:t>
            </a:r>
            <a:r>
              <a:rPr lang="en-US" sz="3200" dirty="0" err="1">
                <a:solidFill>
                  <a:srgbClr val="FF0000"/>
                </a:solidFill>
              </a:rPr>
              <a:t>Sungguh</a:t>
            </a:r>
            <a:r>
              <a:rPr lang="en-US" sz="3200" dirty="0">
                <a:solidFill>
                  <a:srgbClr val="FF0000"/>
                </a:solidFill>
              </a:rPr>
              <a:t>, di </a:t>
            </a:r>
            <a:r>
              <a:rPr lang="en-US" sz="3200" dirty="0" err="1">
                <a:solidFill>
                  <a:srgbClr val="FF0000"/>
                </a:solidFill>
              </a:rPr>
              <a:t>hadapan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Tuhan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sekarang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berdiri</a:t>
            </a:r>
            <a:r>
              <a:rPr lang="en-US" sz="3200" dirty="0">
                <a:solidFill>
                  <a:srgbClr val="FF0000"/>
                </a:solidFill>
              </a:rPr>
              <a:t> yang </a:t>
            </a:r>
            <a:r>
              <a:rPr lang="en-US" sz="3200" dirty="0" err="1">
                <a:solidFill>
                  <a:srgbClr val="FF0000"/>
                </a:solidFill>
              </a:rPr>
              <a:t>diurapi</a:t>
            </a:r>
            <a:r>
              <a:rPr lang="en-US" sz="3200" dirty="0">
                <a:solidFill>
                  <a:srgbClr val="FF0000"/>
                </a:solidFill>
              </a:rPr>
              <a:t>-Nya.” </a:t>
            </a:r>
            <a:r>
              <a:rPr lang="en-US" sz="3200" dirty="0" err="1">
                <a:solidFill>
                  <a:srgbClr val="FF0000"/>
                </a:solidFill>
              </a:rPr>
              <a:t>Tetapi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berirmanlah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Tuhan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kepada</a:t>
            </a:r>
            <a:r>
              <a:rPr lang="en-US" sz="3200" dirty="0">
                <a:solidFill>
                  <a:srgbClr val="FF0000"/>
                </a:solidFill>
              </a:rPr>
              <a:t> Samuel, “</a:t>
            </a:r>
            <a:r>
              <a:rPr lang="en-US" sz="3200" dirty="0" err="1">
                <a:solidFill>
                  <a:srgbClr val="FF0000"/>
                </a:solidFill>
              </a:rPr>
              <a:t>Janganlah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pandang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parasnya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atau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perawakan</a:t>
            </a:r>
            <a:r>
              <a:rPr lang="en-US" sz="3200" dirty="0">
                <a:solidFill>
                  <a:srgbClr val="FF0000"/>
                </a:solidFill>
              </a:rPr>
              <a:t> yang </a:t>
            </a:r>
            <a:r>
              <a:rPr lang="en-US" sz="3200" dirty="0" err="1">
                <a:solidFill>
                  <a:srgbClr val="FF0000"/>
                </a:solidFill>
              </a:rPr>
              <a:t>tinggi</a:t>
            </a:r>
            <a:r>
              <a:rPr lang="en-US" sz="3200" dirty="0">
                <a:solidFill>
                  <a:srgbClr val="FF0000"/>
                </a:solidFill>
              </a:rPr>
              <a:t>, </a:t>
            </a:r>
            <a:r>
              <a:rPr lang="en-US" sz="3200" dirty="0" err="1">
                <a:solidFill>
                  <a:srgbClr val="FF0000"/>
                </a:solidFill>
              </a:rPr>
              <a:t>sebab</a:t>
            </a:r>
            <a:r>
              <a:rPr lang="en-US" sz="3200" dirty="0">
                <a:solidFill>
                  <a:srgbClr val="FF0000"/>
                </a:solidFill>
              </a:rPr>
              <a:t> Aku </a:t>
            </a:r>
            <a:r>
              <a:rPr lang="en-US" sz="3200" dirty="0" err="1">
                <a:solidFill>
                  <a:srgbClr val="FF0000"/>
                </a:solidFill>
              </a:rPr>
              <a:t>telah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menolaknya</a:t>
            </a:r>
            <a:r>
              <a:rPr lang="en-US" sz="3200" dirty="0">
                <a:solidFill>
                  <a:srgbClr val="FF0000"/>
                </a:solidFill>
              </a:rPr>
              <a:t>. </a:t>
            </a:r>
            <a:r>
              <a:rPr lang="en-US" sz="3200" dirty="0" err="1">
                <a:solidFill>
                  <a:srgbClr val="FF0000"/>
                </a:solidFill>
              </a:rPr>
              <a:t>Bukan</a:t>
            </a:r>
            <a:r>
              <a:rPr lang="en-US" sz="3200" dirty="0">
                <a:solidFill>
                  <a:srgbClr val="FF0000"/>
                </a:solidFill>
              </a:rPr>
              <a:t> yang </a:t>
            </a:r>
            <a:r>
              <a:rPr lang="en-US" sz="3200" dirty="0" err="1">
                <a:solidFill>
                  <a:srgbClr val="FF0000"/>
                </a:solidFill>
              </a:rPr>
              <a:t>dilihat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manusia</a:t>
            </a:r>
            <a:r>
              <a:rPr lang="en-US" sz="3200" dirty="0">
                <a:solidFill>
                  <a:srgbClr val="FF0000"/>
                </a:solidFill>
              </a:rPr>
              <a:t> yang </a:t>
            </a:r>
            <a:r>
              <a:rPr lang="en-US" sz="3200" dirty="0" err="1">
                <a:solidFill>
                  <a:srgbClr val="FF0000"/>
                </a:solidFill>
              </a:rPr>
              <a:t>dilihat</a:t>
            </a:r>
            <a:r>
              <a:rPr lang="en-US" sz="3200" dirty="0">
                <a:solidFill>
                  <a:srgbClr val="FF0000"/>
                </a:solidFill>
              </a:rPr>
              <a:t> Allah; </a:t>
            </a:r>
            <a:r>
              <a:rPr lang="en-US" sz="3200" dirty="0" err="1">
                <a:solidFill>
                  <a:srgbClr val="FF0000"/>
                </a:solidFill>
              </a:rPr>
              <a:t>manusia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melihat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apa</a:t>
            </a:r>
            <a:r>
              <a:rPr lang="en-US" sz="3200" dirty="0">
                <a:solidFill>
                  <a:srgbClr val="FF0000"/>
                </a:solidFill>
              </a:rPr>
              <a:t> yang di </a:t>
            </a:r>
            <a:r>
              <a:rPr lang="en-US" sz="3200" dirty="0" err="1">
                <a:solidFill>
                  <a:srgbClr val="FF0000"/>
                </a:solidFill>
              </a:rPr>
              <a:t>depan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mata</a:t>
            </a:r>
            <a:r>
              <a:rPr lang="en-US" sz="3200" dirty="0">
                <a:solidFill>
                  <a:srgbClr val="FF0000"/>
                </a:solidFill>
              </a:rPr>
              <a:t>, </a:t>
            </a:r>
            <a:r>
              <a:rPr lang="en-US" sz="3200" dirty="0" err="1">
                <a:solidFill>
                  <a:srgbClr val="FF0000"/>
                </a:solidFill>
              </a:rPr>
              <a:t>tetapi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Tuhan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melihat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hati</a:t>
            </a:r>
            <a:r>
              <a:rPr lang="en-US" sz="3200" dirty="0">
                <a:solidFill>
                  <a:srgbClr val="FF0000"/>
                </a:solidFill>
              </a:rPr>
              <a:t>.” (1 </a:t>
            </a:r>
            <a:r>
              <a:rPr lang="en-US" sz="3200" dirty="0" err="1">
                <a:solidFill>
                  <a:srgbClr val="FF0000"/>
                </a:solidFill>
              </a:rPr>
              <a:t>Samuel</a:t>
            </a:r>
            <a:r>
              <a:rPr lang="en-US" sz="3200" dirty="0">
                <a:solidFill>
                  <a:srgbClr val="FF0000"/>
                </a:solidFill>
              </a:rPr>
              <a:t> 16:6-7).</a:t>
            </a:r>
          </a:p>
        </p:txBody>
      </p:sp>
    </p:spTree>
    <p:extLst>
      <p:ext uri="{BB962C8B-B14F-4D97-AF65-F5344CB8AC3E}">
        <p14:creationId xmlns:p14="http://schemas.microsoft.com/office/powerpoint/2010/main" val="90358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6C734-1F94-4B0C-B135-46EE79FC2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098" y="517319"/>
            <a:ext cx="9473831" cy="60557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“Karena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telah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ternyata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bahwa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kamu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adalah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surat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Kristus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, yang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ditulis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oleh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pelayanan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kami,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ditulis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bukan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dengan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tinta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tetapi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dengan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Roh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dari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Allah yang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hidup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bukan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pada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loh-loh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batu,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melainkan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pada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loh-loh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daging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yaitu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di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dalam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hati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manusia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.” (2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Korintus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3:3).</a:t>
            </a:r>
          </a:p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dirty="0" err="1"/>
              <a:t>Tanpa</a:t>
            </a:r>
            <a:r>
              <a:rPr lang="en-US" sz="3200" dirty="0"/>
              <a:t> </a:t>
            </a:r>
            <a:r>
              <a:rPr lang="en-US" sz="3200" dirty="0" err="1"/>
              <a:t>perlu</a:t>
            </a:r>
            <a:r>
              <a:rPr lang="en-US" sz="3200" dirty="0"/>
              <a:t> </a:t>
            </a:r>
            <a:r>
              <a:rPr lang="en-US" sz="3200" dirty="0" err="1"/>
              <a:t>berkata</a:t>
            </a:r>
            <a:r>
              <a:rPr lang="en-US" sz="3200" dirty="0"/>
              <a:t>-kata, </a:t>
            </a:r>
            <a:r>
              <a:rPr lang="en-US" sz="3200" dirty="0" err="1"/>
              <a:t>ketika</a:t>
            </a:r>
            <a:r>
              <a:rPr lang="en-US" sz="3200" dirty="0"/>
              <a:t> orang lain yang </a:t>
            </a:r>
            <a:r>
              <a:rPr lang="en-US" sz="3200" dirty="0" err="1"/>
              <a:t>belum</a:t>
            </a:r>
            <a:r>
              <a:rPr lang="en-US" sz="3200" dirty="0"/>
              <a:t> </a:t>
            </a:r>
            <a:r>
              <a:rPr lang="en-US" sz="3200" dirty="0" err="1"/>
              <a:t>mengenal</a:t>
            </a:r>
            <a:r>
              <a:rPr lang="en-US" sz="3200" dirty="0"/>
              <a:t> </a:t>
            </a:r>
            <a:r>
              <a:rPr lang="en-US" sz="3200" dirty="0" err="1"/>
              <a:t>Kristus</a:t>
            </a:r>
            <a:r>
              <a:rPr lang="en-US" sz="3200" dirty="0"/>
              <a:t> </a:t>
            </a:r>
            <a:r>
              <a:rPr lang="en-US" sz="3200" dirty="0" err="1"/>
              <a:t>melihat</a:t>
            </a:r>
            <a:r>
              <a:rPr lang="en-US" sz="3200" dirty="0"/>
              <a:t> </a:t>
            </a:r>
            <a:r>
              <a:rPr lang="en-US" sz="3200" dirty="0" err="1"/>
              <a:t>perilaku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positif</a:t>
            </a:r>
            <a:r>
              <a:rPr lang="en-US" sz="3200" dirty="0"/>
              <a:t> dan </a:t>
            </a:r>
            <a:r>
              <a:rPr lang="en-US" sz="3200" dirty="0" err="1"/>
              <a:t>mendapatkan</a:t>
            </a:r>
            <a:r>
              <a:rPr lang="en-US" sz="3200" dirty="0"/>
              <a:t> </a:t>
            </a:r>
            <a:r>
              <a:rPr lang="en-US" sz="3200" dirty="0" err="1"/>
              <a:t>kesan</a:t>
            </a:r>
            <a:r>
              <a:rPr lang="en-US" sz="3200" dirty="0"/>
              <a:t> </a:t>
            </a:r>
            <a:r>
              <a:rPr lang="en-US" sz="3200" dirty="0" err="1"/>
              <a:t>baik</a:t>
            </a:r>
            <a:r>
              <a:rPr lang="en-US" sz="3200" dirty="0"/>
              <a:t>, </a:t>
            </a:r>
            <a:r>
              <a:rPr lang="en-US" sz="3200" dirty="0" err="1"/>
              <a:t>ia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tertarik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mengenal</a:t>
            </a:r>
            <a:r>
              <a:rPr lang="en-US" sz="3200" dirty="0"/>
              <a:t> </a:t>
            </a:r>
            <a:r>
              <a:rPr lang="en-US" sz="3200" dirty="0" err="1"/>
              <a:t>Kristus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2827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A813A-3135-4617-ACF2-386DB1CC5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61391"/>
            <a:ext cx="9089518" cy="54996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bab</a:t>
            </a:r>
            <a:r>
              <a:rPr lang="en-US" sz="3600" dirty="0"/>
              <a:t> </a:t>
            </a:r>
            <a:r>
              <a:rPr lang="en-US" sz="3600" dirty="0" err="1"/>
              <a:t>ini</a:t>
            </a:r>
            <a:r>
              <a:rPr lang="en-US" sz="3600" dirty="0"/>
              <a:t>, </a:t>
            </a:r>
            <a:r>
              <a:rPr lang="en-US" sz="3600" dirty="0" err="1"/>
              <a:t>kita</a:t>
            </a:r>
            <a:r>
              <a:rPr lang="en-US" sz="3600" dirty="0"/>
              <a:t> </a:t>
            </a:r>
            <a:r>
              <a:rPr lang="en-US" sz="3600" dirty="0" err="1"/>
              <a:t>akan</a:t>
            </a:r>
            <a:r>
              <a:rPr lang="en-US" sz="3600" dirty="0"/>
              <a:t> </a:t>
            </a:r>
            <a:r>
              <a:rPr lang="en-US" sz="3600" dirty="0" err="1"/>
              <a:t>belajar</a:t>
            </a:r>
            <a:r>
              <a:rPr lang="en-US" sz="3600" dirty="0"/>
              <a:t> </a:t>
            </a:r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sebagai</a:t>
            </a:r>
            <a:r>
              <a:rPr lang="en-US" sz="3600" dirty="0"/>
              <a:t> murid </a:t>
            </a:r>
            <a:r>
              <a:rPr lang="en-US" sz="3600" dirty="0" err="1"/>
              <a:t>Kristus</a:t>
            </a:r>
            <a:r>
              <a:rPr lang="en-US" sz="3600" dirty="0"/>
              <a:t> </a:t>
            </a:r>
            <a:r>
              <a:rPr lang="en-US" sz="3600" dirty="0" err="1"/>
              <a:t>kita</a:t>
            </a:r>
            <a:r>
              <a:rPr lang="en-US" sz="3600" dirty="0"/>
              <a:t> </a:t>
            </a:r>
            <a:r>
              <a:rPr lang="en-US" sz="3600" dirty="0" err="1"/>
              <a:t>belajar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menampilkan</a:t>
            </a:r>
            <a:r>
              <a:rPr lang="en-US" sz="3600" dirty="0"/>
              <a:t> </a:t>
            </a:r>
            <a:r>
              <a:rPr lang="en-US" sz="3600" dirty="0" err="1"/>
              <a:t>kesan</a:t>
            </a:r>
            <a:r>
              <a:rPr lang="en-US" sz="3600" dirty="0"/>
              <a:t> </a:t>
            </a:r>
            <a:r>
              <a:rPr lang="en-US" sz="3600" dirty="0" err="1"/>
              <a:t>pertama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</a:t>
            </a:r>
            <a:r>
              <a:rPr lang="en-US" sz="3600" dirty="0" err="1"/>
              <a:t>positif</a:t>
            </a:r>
            <a:r>
              <a:rPr lang="en-US" sz="3600" dirty="0"/>
              <a:t> yang </a:t>
            </a:r>
            <a:r>
              <a:rPr lang="en-US" sz="3600" dirty="0" err="1"/>
              <a:t>justru</a:t>
            </a:r>
            <a:r>
              <a:rPr lang="en-US" sz="3600" dirty="0"/>
              <a:t> </a:t>
            </a:r>
            <a:r>
              <a:rPr lang="en-US" sz="3600" dirty="0" err="1"/>
              <a:t>membuat</a:t>
            </a:r>
            <a:r>
              <a:rPr lang="en-US" sz="3600" dirty="0"/>
              <a:t> orang lain </a:t>
            </a:r>
            <a:r>
              <a:rPr lang="en-US" sz="3600" dirty="0" err="1"/>
              <a:t>ingin</a:t>
            </a:r>
            <a:r>
              <a:rPr lang="en-US" sz="3600" dirty="0"/>
              <a:t> </a:t>
            </a:r>
            <a:r>
              <a:rPr lang="en-US" sz="3600" dirty="0" err="1"/>
              <a:t>mengenal</a:t>
            </a:r>
            <a:r>
              <a:rPr lang="en-US" sz="3600" dirty="0"/>
              <a:t> </a:t>
            </a:r>
            <a:r>
              <a:rPr lang="en-US" sz="3600" dirty="0" err="1"/>
              <a:t>kita</a:t>
            </a:r>
            <a:r>
              <a:rPr lang="en-US" sz="3600" dirty="0"/>
              <a:t> </a:t>
            </a:r>
            <a:r>
              <a:rPr lang="en-US" sz="3600" dirty="0" err="1"/>
              <a:t>lebih</a:t>
            </a:r>
            <a:r>
              <a:rPr lang="en-US" sz="3600" dirty="0"/>
              <a:t> </a:t>
            </a:r>
            <a:r>
              <a:rPr lang="en-US" sz="3600" dirty="0" err="1"/>
              <a:t>jauh</a:t>
            </a:r>
            <a:r>
              <a:rPr lang="en-US" sz="3600" dirty="0"/>
              <a:t>. </a:t>
            </a:r>
          </a:p>
          <a:p>
            <a:pPr marL="0" indent="0">
              <a:buNone/>
            </a:pPr>
            <a:r>
              <a:rPr lang="en-US" sz="3600" dirty="0" err="1"/>
              <a:t>Sebelumnya</a:t>
            </a:r>
            <a:r>
              <a:rPr lang="en-US" sz="3600" dirty="0"/>
              <a:t>, </a:t>
            </a:r>
            <a:r>
              <a:rPr lang="en-US" sz="3600" dirty="0" err="1"/>
              <a:t>mari</a:t>
            </a:r>
            <a:r>
              <a:rPr lang="en-US" sz="3600" dirty="0"/>
              <a:t> </a:t>
            </a:r>
            <a:r>
              <a:rPr lang="en-US" sz="3600" dirty="0" err="1"/>
              <a:t>kita</a:t>
            </a:r>
            <a:r>
              <a:rPr lang="en-US" sz="3600" dirty="0"/>
              <a:t> </a:t>
            </a:r>
            <a:r>
              <a:rPr lang="en-US" sz="3600" dirty="0" err="1"/>
              <a:t>bahas</a:t>
            </a:r>
            <a:r>
              <a:rPr lang="en-US" sz="3600" dirty="0"/>
              <a:t> </a:t>
            </a:r>
            <a:r>
              <a:rPr lang="en-US" sz="3600" dirty="0" err="1"/>
              <a:t>dahulu</a:t>
            </a:r>
            <a:r>
              <a:rPr lang="en-US" sz="3600" dirty="0"/>
              <a:t> </a:t>
            </a:r>
            <a:r>
              <a:rPr lang="en-US" sz="3600" dirty="0" err="1"/>
              <a:t>hubungan</a:t>
            </a:r>
            <a:r>
              <a:rPr lang="en-US" sz="3600" dirty="0"/>
              <a:t> </a:t>
            </a:r>
            <a:r>
              <a:rPr lang="en-US" sz="3600" dirty="0" err="1"/>
              <a:t>antara</a:t>
            </a:r>
            <a:r>
              <a:rPr lang="en-US" sz="3600" dirty="0"/>
              <a:t> </a:t>
            </a:r>
            <a:r>
              <a:rPr lang="en-US" sz="3600" dirty="0" err="1"/>
              <a:t>kesan</a:t>
            </a:r>
            <a:r>
              <a:rPr lang="en-US" sz="3600" dirty="0"/>
              <a:t> </a:t>
            </a:r>
            <a:r>
              <a:rPr lang="en-US" sz="3600" dirty="0" err="1"/>
              <a:t>pertama</a:t>
            </a:r>
            <a:r>
              <a:rPr lang="en-US" sz="3600" dirty="0"/>
              <a:t> dan </a:t>
            </a:r>
            <a:r>
              <a:rPr lang="en-US" sz="3600" dirty="0" err="1"/>
              <a:t>nilai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4176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B218D-3843-4CA2-88EC-2AC6BB334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Kesan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Dengan</a:t>
            </a:r>
            <a:r>
              <a:rPr lang="en-US" dirty="0"/>
              <a:t> Nilai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46910-021A-4628-B1FA-605978B3B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328057" cy="43462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pengikut</a:t>
            </a:r>
            <a:r>
              <a:rPr lang="en-US" sz="3200" dirty="0"/>
              <a:t> </a:t>
            </a:r>
            <a:r>
              <a:rPr lang="en-US" sz="3200" dirty="0" err="1"/>
              <a:t>Kristus</a:t>
            </a:r>
            <a:r>
              <a:rPr lang="en-US" sz="3200" dirty="0"/>
              <a:t>, </a:t>
            </a:r>
            <a:r>
              <a:rPr lang="en-US" sz="3200" dirty="0" err="1"/>
              <a:t>nilai</a:t>
            </a:r>
            <a:r>
              <a:rPr lang="en-US" sz="3200" dirty="0"/>
              <a:t> yang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miliki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nilai-nilai</a:t>
            </a:r>
            <a:r>
              <a:rPr lang="en-US" sz="3200" dirty="0"/>
              <a:t> Kristen yang </a:t>
            </a:r>
            <a:r>
              <a:rPr lang="en-US" sz="3200" dirty="0" err="1"/>
              <a:t>berbeda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nilai-nilai</a:t>
            </a:r>
            <a:r>
              <a:rPr lang="en-US" sz="3200" dirty="0"/>
              <a:t> </a:t>
            </a:r>
            <a:r>
              <a:rPr lang="en-US" sz="3200" dirty="0" err="1"/>
              <a:t>duniawi</a:t>
            </a:r>
            <a:r>
              <a:rPr lang="en-US" sz="3200" dirty="0"/>
              <a:t>.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sederhana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dikatakan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nilai-nilai</a:t>
            </a:r>
            <a:r>
              <a:rPr lang="en-US" sz="3200" dirty="0"/>
              <a:t> yang </a:t>
            </a:r>
            <a:r>
              <a:rPr lang="en-US" sz="3200" dirty="0" err="1"/>
              <a:t>dimiliki</a:t>
            </a:r>
            <a:r>
              <a:rPr lang="en-US" sz="3200" dirty="0"/>
              <a:t> </a:t>
            </a:r>
            <a:r>
              <a:rPr lang="en-US" sz="3200" dirty="0" err="1"/>
              <a:t>pengikut</a:t>
            </a:r>
            <a:r>
              <a:rPr lang="en-US" sz="3200" dirty="0"/>
              <a:t> </a:t>
            </a:r>
            <a:r>
              <a:rPr lang="en-US" sz="3200" dirty="0" err="1"/>
              <a:t>Kristus</a:t>
            </a:r>
            <a:r>
              <a:rPr lang="en-US" sz="3200" dirty="0"/>
              <a:t> </a:t>
            </a:r>
            <a:r>
              <a:rPr lang="en-US" sz="3200" dirty="0" err="1"/>
              <a:t>haruslah</a:t>
            </a:r>
            <a:r>
              <a:rPr lang="en-US" sz="3200" dirty="0"/>
              <a:t> </a:t>
            </a:r>
            <a:r>
              <a:rPr lang="en-US" sz="3200" dirty="0" err="1"/>
              <a:t>mencerminkan</a:t>
            </a:r>
            <a:r>
              <a:rPr lang="en-US" sz="3200" dirty="0"/>
              <a:t> </a:t>
            </a:r>
            <a:r>
              <a:rPr lang="en-US" sz="3200" dirty="0" err="1"/>
              <a:t>apa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yang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Tuhan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Yesus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perintahkan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. </a:t>
            </a:r>
          </a:p>
          <a:p>
            <a:pPr marL="0" indent="0">
              <a:buNone/>
            </a:pP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Apa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saja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dalam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diri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seseorang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yang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memengaruhi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pembentukan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kesan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pertama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pada orang lain? Di area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psikologi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sosial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,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yaitu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cabang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ilmu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psikologi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yang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mengkaji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bagaimana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manusia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berinteraksi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dengan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manusia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lainnya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,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topik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ini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sudah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cukup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 lama </a:t>
            </a:r>
            <a:r>
              <a:rPr lang="en-US" sz="3200" dirty="0" err="1">
                <a:solidFill>
                  <a:srgbClr val="231F20"/>
                </a:solidFill>
                <a:effectLst/>
                <a:latin typeface="LinLibertine"/>
              </a:rPr>
              <a:t>diteliti</a:t>
            </a:r>
            <a:r>
              <a:rPr lang="en-US" sz="3200" dirty="0">
                <a:solidFill>
                  <a:srgbClr val="231F20"/>
                </a:solidFill>
                <a:effectLst/>
                <a:latin typeface="LinLibertine"/>
              </a:rPr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81165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73559-3DA0-4728-A89C-4204009FA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272" y="516834"/>
            <a:ext cx="10255709" cy="60562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err="1"/>
              <a:t>Misalnya</a:t>
            </a:r>
            <a:r>
              <a:rPr lang="en-US" sz="3200" dirty="0"/>
              <a:t>, pada </a:t>
            </a:r>
            <a:r>
              <a:rPr lang="en-US" sz="3200" dirty="0" err="1"/>
              <a:t>tahun</a:t>
            </a:r>
            <a:r>
              <a:rPr lang="en-US" sz="3200" dirty="0"/>
              <a:t> 1930,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edisi</a:t>
            </a:r>
            <a:r>
              <a:rPr lang="en-US" sz="3200" dirty="0"/>
              <a:t> </a:t>
            </a:r>
            <a:r>
              <a:rPr lang="en-US" sz="3200" dirty="0" err="1"/>
              <a:t>pertama</a:t>
            </a:r>
            <a:r>
              <a:rPr lang="en-US" sz="3200" dirty="0"/>
              <a:t> Child Development, </a:t>
            </a:r>
            <a:r>
              <a:rPr lang="en-US" sz="3200" dirty="0" err="1"/>
              <a:t>sebuah</a:t>
            </a:r>
            <a:r>
              <a:rPr lang="en-US" sz="3200" dirty="0"/>
              <a:t> </a:t>
            </a:r>
            <a:r>
              <a:rPr lang="en-US" sz="3200" dirty="0" err="1"/>
              <a:t>jurnal</a:t>
            </a:r>
            <a:r>
              <a:rPr lang="en-US" sz="3200" dirty="0"/>
              <a:t> yang paling </a:t>
            </a:r>
            <a:r>
              <a:rPr lang="en-US" sz="3200" dirty="0" err="1"/>
              <a:t>banyak</a:t>
            </a:r>
            <a:r>
              <a:rPr lang="en-US" sz="3200" dirty="0"/>
              <a:t> </a:t>
            </a:r>
            <a:r>
              <a:rPr lang="en-US" sz="3200" dirty="0" err="1"/>
              <a:t>melaporkan</a:t>
            </a:r>
            <a:r>
              <a:rPr lang="en-US" sz="3200" dirty="0"/>
              <a:t> </a:t>
            </a:r>
            <a:r>
              <a:rPr lang="en-US" sz="3200" dirty="0" err="1"/>
              <a:t>hasil</a:t>
            </a:r>
            <a:r>
              <a:rPr lang="en-US" sz="3200" dirty="0"/>
              <a:t> </a:t>
            </a:r>
            <a:r>
              <a:rPr lang="en-US" sz="3200" dirty="0" err="1"/>
              <a:t>penelitian</a:t>
            </a:r>
            <a:r>
              <a:rPr lang="en-US" sz="3200" dirty="0"/>
              <a:t> pada </a:t>
            </a:r>
            <a:r>
              <a:rPr lang="en-US" sz="3200" dirty="0" err="1"/>
              <a:t>anak-anak</a:t>
            </a:r>
            <a:r>
              <a:rPr lang="en-US" sz="3200" dirty="0"/>
              <a:t> </a:t>
            </a:r>
            <a:r>
              <a:rPr lang="en-US" sz="3200" dirty="0" err="1"/>
              <a:t>sejak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berusia</a:t>
            </a:r>
            <a:r>
              <a:rPr lang="en-US" sz="3200" dirty="0"/>
              <a:t> </a:t>
            </a:r>
            <a:r>
              <a:rPr lang="en-US" sz="3200" dirty="0" err="1"/>
              <a:t>bayi</a:t>
            </a:r>
            <a:r>
              <a:rPr lang="en-US" sz="3200" dirty="0"/>
              <a:t> </a:t>
            </a:r>
            <a:r>
              <a:rPr lang="en-US" sz="3200" dirty="0" err="1"/>
              <a:t>beberapa</a:t>
            </a:r>
            <a:r>
              <a:rPr lang="en-US" sz="3200" dirty="0"/>
              <a:t> </a:t>
            </a:r>
            <a:r>
              <a:rPr lang="en-US" sz="3200" dirty="0" err="1"/>
              <a:t>minggu</a:t>
            </a:r>
            <a:r>
              <a:rPr lang="en-US" sz="3200" dirty="0"/>
              <a:t>,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hasil</a:t>
            </a:r>
            <a:r>
              <a:rPr lang="en-US" sz="3200" dirty="0"/>
              <a:t> </a:t>
            </a:r>
            <a:r>
              <a:rPr lang="en-US" sz="3200" dirty="0" err="1"/>
              <a:t>penelitian</a:t>
            </a:r>
            <a:r>
              <a:rPr lang="en-US" sz="3200" dirty="0"/>
              <a:t> </a:t>
            </a:r>
            <a:r>
              <a:rPr lang="en-US" sz="3200" dirty="0" err="1"/>
              <a:t>tentang</a:t>
            </a:r>
            <a:r>
              <a:rPr lang="en-US" sz="3200" dirty="0"/>
              <a:t> </a:t>
            </a:r>
            <a:r>
              <a:rPr lang="en-US" sz="3200" dirty="0" err="1"/>
              <a:t>bagaimana</a:t>
            </a:r>
            <a:r>
              <a:rPr lang="en-US" sz="3200" dirty="0"/>
              <a:t> </a:t>
            </a:r>
            <a:r>
              <a:rPr lang="en-US" sz="3200" dirty="0" err="1"/>
              <a:t>anak-anak</a:t>
            </a:r>
            <a:r>
              <a:rPr lang="en-US" sz="3200" dirty="0"/>
              <a:t> yang </a:t>
            </a:r>
            <a:r>
              <a:rPr lang="en-US" sz="3200" dirty="0" err="1"/>
              <a:t>berusia</a:t>
            </a:r>
            <a:r>
              <a:rPr lang="en-US" sz="3200" dirty="0"/>
              <a:t> 27 </a:t>
            </a:r>
            <a:r>
              <a:rPr lang="en-US" sz="3200" dirty="0" err="1"/>
              <a:t>bulan</a:t>
            </a:r>
            <a:r>
              <a:rPr lang="en-US" sz="3200" dirty="0"/>
              <a:t> </a:t>
            </a:r>
            <a:r>
              <a:rPr lang="en-US" sz="3200" dirty="0" err="1"/>
              <a:t>membangun</a:t>
            </a:r>
            <a:r>
              <a:rPr lang="en-US" sz="3200" dirty="0"/>
              <a:t> </a:t>
            </a:r>
            <a:r>
              <a:rPr lang="en-US" sz="3200" dirty="0" err="1"/>
              <a:t>pertemanan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anak-anak</a:t>
            </a:r>
            <a:r>
              <a:rPr lang="en-US" sz="3200" dirty="0"/>
              <a:t> </a:t>
            </a:r>
            <a:r>
              <a:rPr lang="en-US" sz="3200" dirty="0" err="1"/>
              <a:t>sebaya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yang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tua</a:t>
            </a:r>
            <a:r>
              <a:rPr lang="en-US" sz="3200" dirty="0"/>
              <a:t> </a:t>
            </a:r>
            <a:r>
              <a:rPr lang="en-US" sz="3200" dirty="0" err="1"/>
              <a:t>saat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 di </a:t>
            </a:r>
            <a:r>
              <a:rPr lang="en-US" sz="3200" dirty="0" err="1"/>
              <a:t>sebuah</a:t>
            </a:r>
            <a:r>
              <a:rPr lang="en-US" sz="3200" dirty="0"/>
              <a:t> </a:t>
            </a:r>
            <a:r>
              <a:rPr lang="en-US" sz="3200" dirty="0" err="1"/>
              <a:t>Kelompok</a:t>
            </a:r>
            <a:r>
              <a:rPr lang="en-US" sz="3200" dirty="0"/>
              <a:t> </a:t>
            </a:r>
            <a:r>
              <a:rPr lang="en-US" sz="3200" dirty="0" err="1"/>
              <a:t>Bermain</a:t>
            </a:r>
            <a:r>
              <a:rPr lang="en-US" sz="3200" dirty="0"/>
              <a:t>. </a:t>
            </a:r>
          </a:p>
          <a:p>
            <a:pPr marL="0" indent="0">
              <a:buNone/>
            </a:pPr>
            <a:r>
              <a:rPr lang="en-US" sz="3200" dirty="0" err="1"/>
              <a:t>Ternyata</a:t>
            </a:r>
            <a:r>
              <a:rPr lang="en-US" sz="3200" dirty="0"/>
              <a:t>,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memilih</a:t>
            </a:r>
            <a:r>
              <a:rPr lang="en-US" sz="3200" dirty="0"/>
              <a:t> </a:t>
            </a:r>
            <a:r>
              <a:rPr lang="en-US" sz="3200" dirty="0" err="1"/>
              <a:t>berteman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sebaya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yang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tua</a:t>
            </a:r>
            <a:r>
              <a:rPr lang="en-US" sz="3200" dirty="0"/>
              <a:t> </a:t>
            </a:r>
            <a:r>
              <a:rPr lang="en-US" sz="3200" dirty="0" err="1"/>
              <a:t>ketika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bisa</a:t>
            </a:r>
            <a:r>
              <a:rPr lang="en-US" sz="3200" dirty="0"/>
              <a:t> </a:t>
            </a:r>
            <a:r>
              <a:rPr lang="en-US" sz="3200" dirty="0" err="1"/>
              <a:t>bermain</a:t>
            </a:r>
            <a:r>
              <a:rPr lang="en-US" sz="3200" dirty="0"/>
              <a:t> </a:t>
            </a:r>
            <a:r>
              <a:rPr lang="en-US" sz="3200" dirty="0" err="1"/>
              <a:t>bersama</a:t>
            </a:r>
            <a:r>
              <a:rPr lang="en-US" sz="3200" dirty="0"/>
              <a:t>,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ketika</a:t>
            </a:r>
            <a:r>
              <a:rPr lang="en-US" sz="3200" dirty="0"/>
              <a:t> </a:t>
            </a:r>
            <a:r>
              <a:rPr lang="en-US" sz="3200" dirty="0" err="1"/>
              <a:t>melihat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sebaya</a:t>
            </a:r>
            <a:r>
              <a:rPr lang="en-US" sz="3200" dirty="0"/>
              <a:t> </a:t>
            </a:r>
            <a:r>
              <a:rPr lang="en-US" sz="3200" dirty="0" err="1"/>
              <a:t>memiliki</a:t>
            </a:r>
            <a:r>
              <a:rPr lang="en-US" sz="3200" dirty="0"/>
              <a:t> </a:t>
            </a:r>
            <a:r>
              <a:rPr lang="en-US" sz="3200" dirty="0" err="1"/>
              <a:t>jenis</a:t>
            </a:r>
            <a:r>
              <a:rPr lang="en-US" sz="3200" dirty="0"/>
              <a:t> </a:t>
            </a:r>
            <a:r>
              <a:rPr lang="en-US" sz="3200" dirty="0" err="1"/>
              <a:t>kelamin</a:t>
            </a:r>
            <a:r>
              <a:rPr lang="en-US" sz="3200" dirty="0"/>
              <a:t> yang </a:t>
            </a:r>
            <a:r>
              <a:rPr lang="en-US" sz="3200" dirty="0" err="1"/>
              <a:t>sama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0804193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</TotalTime>
  <Words>1250</Words>
  <Application>Microsoft Office PowerPoint</Application>
  <PresentationFormat>Widescreen</PresentationFormat>
  <Paragraphs>37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LinLibertine</vt:lpstr>
      <vt:lpstr>Trebuchet MS</vt:lpstr>
      <vt:lpstr>Wingdings</vt:lpstr>
      <vt:lpstr>Wingdings 3</vt:lpstr>
      <vt:lpstr>Facet</vt:lpstr>
      <vt:lpstr>Nilai-nilai Kristiani  Ayat Alkitab: Galatia 5:22-23</vt:lpstr>
      <vt:lpstr>CAPAIAN PEMBELAJARAN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Hubungan antara Kesan Pertama  Dengan Nilai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Nilai-nilai Kristiani  Ayat Alkitab: Galatia 5:22-23</dc:title>
  <dc:creator>rikkbeef@gmail.com</dc:creator>
  <cp:lastModifiedBy>rikkbeef@gmail.com</cp:lastModifiedBy>
  <cp:revision>1</cp:revision>
  <dcterms:created xsi:type="dcterms:W3CDTF">2021-08-25T02:53:54Z</dcterms:created>
  <dcterms:modified xsi:type="dcterms:W3CDTF">2021-08-25T03:48:48Z</dcterms:modified>
</cp:coreProperties>
</file>