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kkbeef@gmail.com" initials="r" lastIdx="1" clrIdx="0">
    <p:extLst>
      <p:ext uri="{19B8F6BF-5375-455C-9EA6-DF929625EA0E}">
        <p15:presenceInfo xmlns:p15="http://schemas.microsoft.com/office/powerpoint/2012/main" userId="b0612b22d2efa42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55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2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75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04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8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7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4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8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4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4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FD64979-9492-4A26-88D0-18EA889E2B4C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CE5DF2D-1BDA-43F7-866E-9473F6C5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9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5C649-11D6-4461-9B46-856DC2AF9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86677"/>
            <a:ext cx="9011478" cy="3829879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Allah </a:t>
            </a:r>
            <a:r>
              <a:rPr lang="en-US" sz="4400" b="1" dirty="0" err="1">
                <a:solidFill>
                  <a:srgbClr val="FF0000"/>
                </a:solidFill>
              </a:rPr>
              <a:t>hadir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dalam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4400" b="1" dirty="0" err="1">
                <a:solidFill>
                  <a:srgbClr val="FF0000"/>
                </a:solidFill>
              </a:rPr>
              <a:t>sakit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penyakit</a:t>
            </a:r>
            <a:br>
              <a:rPr lang="en-US" b="1" dirty="0">
                <a:solidFill>
                  <a:srgbClr val="FF0000"/>
                </a:solidFill>
              </a:rPr>
            </a:br>
            <a:br>
              <a:rPr lang="en-US" b="1" dirty="0"/>
            </a:br>
            <a:r>
              <a:rPr lang="en-US" sz="4000" b="1" dirty="0" err="1"/>
              <a:t>Kisah</a:t>
            </a:r>
            <a:r>
              <a:rPr lang="en-US" sz="4000" b="1" dirty="0"/>
              <a:t> Joni </a:t>
            </a:r>
            <a:r>
              <a:rPr lang="en-US" sz="4000" b="1" dirty="0" err="1"/>
              <a:t>Eareckson</a:t>
            </a:r>
            <a:r>
              <a:rPr lang="en-US" sz="4000" b="1" dirty="0"/>
              <a:t> Tada </a:t>
            </a:r>
            <a:br>
              <a:rPr lang="en-US" sz="4000" b="1" dirty="0"/>
            </a:br>
            <a:r>
              <a:rPr lang="en-US" sz="4000" b="1" dirty="0"/>
              <a:t>(2010)</a:t>
            </a:r>
          </a:p>
        </p:txBody>
      </p:sp>
    </p:spTree>
    <p:extLst>
      <p:ext uri="{BB962C8B-B14F-4D97-AF65-F5344CB8AC3E}">
        <p14:creationId xmlns:p14="http://schemas.microsoft.com/office/powerpoint/2010/main" val="255446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C2E75-2F0A-4E1F-A71A-50B58ACD8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5" y="692425"/>
            <a:ext cx="10386392" cy="5522845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Di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sisi</a:t>
            </a: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 yang lain,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jawaban</a:t>
            </a: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Tuhan</a:t>
            </a: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untuk</a:t>
            </a: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doa</a:t>
            </a: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kesembuhan</a:t>
            </a: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adalah</a:t>
            </a: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berbeda</a:t>
            </a: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untuk</a:t>
            </a: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 Samuel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Irwan</a:t>
            </a: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dengan</a:t>
            </a:r>
            <a:r>
              <a:rPr lang="en-US" sz="36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0000"/>
                </a:highlight>
              </a:rPr>
              <a:t>kisahnya</a:t>
            </a:r>
            <a:endParaRPr lang="en-US" sz="3600" dirty="0">
              <a:solidFill>
                <a:schemeClr val="tx1"/>
              </a:solidFill>
              <a:highlight>
                <a:srgbClr val="FF0000"/>
              </a:highlight>
            </a:endParaRPr>
          </a:p>
          <a:p>
            <a:pPr marL="45720" indent="0" algn="ctr">
              <a:buNone/>
            </a:pPr>
            <a:endParaRPr lang="en-US" sz="3600" dirty="0">
              <a:solidFill>
                <a:schemeClr val="tx1"/>
              </a:solidFill>
              <a:highlight>
                <a:srgbClr val="FF0000"/>
              </a:highlight>
            </a:endParaRPr>
          </a:p>
          <a:p>
            <a:pPr marL="4572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	Samuel </a:t>
            </a:r>
            <a:r>
              <a:rPr lang="en-US" sz="3600" dirty="0" err="1">
                <a:solidFill>
                  <a:schemeClr val="tx1"/>
                </a:solidFill>
              </a:rPr>
              <a:t>Irwan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sudah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melayani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Tuhan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sejak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berusia</a:t>
            </a:r>
            <a:r>
              <a:rPr lang="en-US" sz="3600" dirty="0">
                <a:solidFill>
                  <a:schemeClr val="tx1"/>
                </a:solidFill>
              </a:rPr>
              <a:t> 14 </a:t>
            </a:r>
            <a:r>
              <a:rPr lang="en-US" sz="3600" dirty="0" err="1">
                <a:solidFill>
                  <a:schemeClr val="tx1"/>
                </a:solidFill>
              </a:rPr>
              <a:t>tahun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bahkan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sudah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menjadi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pengkhotbah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cilik</a:t>
            </a:r>
            <a:r>
              <a:rPr lang="en-US" sz="3600" dirty="0">
                <a:solidFill>
                  <a:schemeClr val="tx1"/>
                </a:solidFill>
              </a:rPr>
              <a:t> pada </a:t>
            </a:r>
            <a:r>
              <a:rPr lang="en-US" sz="3600" dirty="0" err="1">
                <a:solidFill>
                  <a:schemeClr val="tx1"/>
                </a:solidFill>
              </a:rPr>
              <a:t>usia</a:t>
            </a:r>
            <a:r>
              <a:rPr lang="en-US" sz="3600" dirty="0">
                <a:solidFill>
                  <a:schemeClr val="tx1"/>
                </a:solidFill>
              </a:rPr>
              <a:t> 15 </a:t>
            </a:r>
            <a:r>
              <a:rPr lang="en-US" sz="3600" dirty="0" err="1">
                <a:solidFill>
                  <a:schemeClr val="tx1"/>
                </a:solidFill>
              </a:rPr>
              <a:t>tahun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Keinginan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untuk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melayani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Tuhan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sepenuhnya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diwujudkan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berkuliah</a:t>
            </a:r>
            <a:r>
              <a:rPr lang="en-US" sz="3600" dirty="0">
                <a:solidFill>
                  <a:schemeClr val="tx1"/>
                </a:solidFill>
              </a:rPr>
              <a:t> di </a:t>
            </a:r>
            <a:r>
              <a:rPr lang="en-US" sz="3600" dirty="0" err="1">
                <a:solidFill>
                  <a:schemeClr val="tx1"/>
                </a:solidFill>
              </a:rPr>
              <a:t>Sekolah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Theologia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Tawangmangu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Sebelum</a:t>
            </a:r>
            <a:r>
              <a:rPr lang="en-US" sz="3600" dirty="0">
                <a:solidFill>
                  <a:schemeClr val="tx1"/>
                </a:solidFill>
              </a:rPr>
              <a:t> lulus, </a:t>
            </a: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bernazar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untuk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siap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melayani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</a:t>
            </a:r>
            <a:r>
              <a:rPr lang="en-US" sz="3600" dirty="0">
                <a:solidFill>
                  <a:schemeClr val="tx1"/>
                </a:solidFill>
              </a:rPr>
              <a:t> mana pun </a:t>
            </a:r>
            <a:r>
              <a:rPr lang="en-US" sz="3600" dirty="0" err="1">
                <a:solidFill>
                  <a:schemeClr val="tx1"/>
                </a:solidFill>
              </a:rPr>
              <a:t>Tuhan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mengutus</a:t>
            </a:r>
            <a:r>
              <a:rPr lang="en-US" sz="3600" dirty="0">
                <a:solidFill>
                  <a:schemeClr val="tx1"/>
                </a:solidFill>
              </a:rPr>
              <a:t> dan </a:t>
            </a:r>
            <a:r>
              <a:rPr lang="en-US" sz="3600" dirty="0" err="1">
                <a:solidFill>
                  <a:schemeClr val="tx1"/>
                </a:solidFill>
              </a:rPr>
              <a:t>menempatkannya</a:t>
            </a:r>
            <a:r>
              <a:rPr lang="en-US" sz="3600" dirty="0">
                <a:solidFill>
                  <a:schemeClr val="tx1"/>
                </a:solidFill>
              </a:rPr>
              <a:t>. Setelah lulus, </a:t>
            </a:r>
            <a:r>
              <a:rPr lang="en-US" sz="3600" dirty="0" err="1">
                <a:solidFill>
                  <a:schemeClr val="tx1"/>
                </a:solidFill>
              </a:rPr>
              <a:t>tahun</a:t>
            </a:r>
            <a:r>
              <a:rPr lang="en-US" sz="3600" dirty="0">
                <a:solidFill>
                  <a:schemeClr val="tx1"/>
                </a:solidFill>
              </a:rPr>
              <a:t> 1993 </a:t>
            </a: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ditempatkan</a:t>
            </a:r>
            <a:r>
              <a:rPr lang="en-US" sz="3600" dirty="0">
                <a:solidFill>
                  <a:schemeClr val="tx1"/>
                </a:solidFill>
              </a:rPr>
              <a:t> di </a:t>
            </a:r>
            <a:r>
              <a:rPr lang="en-US" sz="3600" dirty="0" err="1">
                <a:solidFill>
                  <a:schemeClr val="tx1"/>
                </a:solidFill>
              </a:rPr>
              <a:t>Kelurahan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Mangkupalas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Samarinda</a:t>
            </a:r>
            <a:r>
              <a:rPr lang="en-US" sz="3600" dirty="0">
                <a:solidFill>
                  <a:schemeClr val="tx1"/>
                </a:solidFill>
              </a:rPr>
              <a:t>, Kalimantan Timur.</a:t>
            </a:r>
          </a:p>
        </p:txBody>
      </p:sp>
    </p:spTree>
    <p:extLst>
      <p:ext uri="{BB962C8B-B14F-4D97-AF65-F5344CB8AC3E}">
        <p14:creationId xmlns:p14="http://schemas.microsoft.com/office/powerpoint/2010/main" val="658973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55DD3-746E-44A6-B8C3-27C34D49E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0" y="583096"/>
            <a:ext cx="10287001" cy="551290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meninggalkan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kehidupan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nyaman</a:t>
            </a:r>
            <a:r>
              <a:rPr lang="en-US" sz="3200" dirty="0">
                <a:solidFill>
                  <a:schemeClr val="tx1"/>
                </a:solidFill>
              </a:rPr>
              <a:t> di Surabaya dan </a:t>
            </a:r>
            <a:r>
              <a:rPr lang="en-US" sz="3200" dirty="0" err="1">
                <a:solidFill>
                  <a:schemeClr val="tx1"/>
                </a:solidFill>
              </a:rPr>
              <a:t>mencukup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gaji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sebesar</a:t>
            </a:r>
            <a:r>
              <a:rPr lang="en-US" sz="3200" dirty="0">
                <a:solidFill>
                  <a:schemeClr val="tx1"/>
                </a:solidFill>
              </a:rPr>
              <a:t> Rp 80.000,00 per </a:t>
            </a:r>
            <a:r>
              <a:rPr lang="en-US" sz="3200" dirty="0" err="1">
                <a:solidFill>
                  <a:schemeClr val="tx1"/>
                </a:solidFill>
              </a:rPr>
              <a:t>bulan</a:t>
            </a:r>
            <a:r>
              <a:rPr lang="en-US" sz="3200" dirty="0">
                <a:solidFill>
                  <a:schemeClr val="tx1"/>
                </a:solidFill>
              </a:rPr>
              <a:t>. Setelah </a:t>
            </a:r>
            <a:r>
              <a:rPr lang="en-US" sz="3200" dirty="0" err="1">
                <a:solidFill>
                  <a:schemeClr val="tx1"/>
                </a:solidFill>
              </a:rPr>
              <a:t>dua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tahun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saat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menjalin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hubungan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seorang</a:t>
            </a:r>
            <a:r>
              <a:rPr lang="en-US" sz="3200" dirty="0">
                <a:solidFill>
                  <a:schemeClr val="tx1"/>
                </a:solidFill>
              </a:rPr>
              <a:t> gadis </a:t>
            </a:r>
            <a:r>
              <a:rPr lang="en-US" sz="3200" dirty="0" err="1">
                <a:solidFill>
                  <a:schemeClr val="tx1"/>
                </a:solidFill>
              </a:rPr>
              <a:t>cantik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ragu-ragu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bagaimana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caranya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berumah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tangga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menghidupi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keluarga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</a:p>
          <a:p>
            <a:pPr marL="4572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Kesaksian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banyak</a:t>
            </a:r>
            <a:r>
              <a:rPr lang="en-US" sz="3200" dirty="0">
                <a:solidFill>
                  <a:schemeClr val="tx1"/>
                </a:solidFill>
              </a:rPr>
              <a:t> hamba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sukses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pekerjaan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tetapi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tetap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setia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melayani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membuatnya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berhenti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bekerja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melamar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bekerja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tempat</a:t>
            </a:r>
            <a:r>
              <a:rPr lang="en-US" sz="3200" dirty="0">
                <a:solidFill>
                  <a:schemeClr val="tx1"/>
                </a:solidFill>
              </a:rPr>
              <a:t> lain. </a:t>
            </a:r>
            <a:r>
              <a:rPr lang="en-US" sz="3200" dirty="0" err="1">
                <a:solidFill>
                  <a:schemeClr val="tx1"/>
                </a:solidFill>
              </a:rPr>
              <a:t>Pesan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gembala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sidang</a:t>
            </a:r>
            <a:r>
              <a:rPr lang="en-US" sz="3200" dirty="0">
                <a:solidFill>
                  <a:schemeClr val="tx1"/>
                </a:solidFill>
              </a:rPr>
              <a:t>, “</a:t>
            </a:r>
            <a:r>
              <a:rPr lang="en-US" sz="3200" dirty="0" err="1">
                <a:solidFill>
                  <a:schemeClr val="tx1"/>
                </a:solidFill>
              </a:rPr>
              <a:t>Gereja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nggak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memberikan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gaji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besar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tapi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  </a:t>
            </a:r>
            <a:r>
              <a:rPr lang="en-US" sz="3200" dirty="0" err="1">
                <a:solidFill>
                  <a:schemeClr val="tx1"/>
                </a:solidFill>
              </a:rPr>
              <a:t>mampu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pelihara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hidupmu</a:t>
            </a:r>
            <a:r>
              <a:rPr lang="en-US" sz="3200" dirty="0">
                <a:solidFill>
                  <a:schemeClr val="tx1"/>
                </a:solidFill>
              </a:rPr>
              <a:t>.....”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berhasil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membatalkan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niat</a:t>
            </a:r>
            <a:r>
              <a:rPr lang="en-US" sz="3200" dirty="0">
                <a:solidFill>
                  <a:schemeClr val="tx1"/>
                </a:solidFill>
              </a:rPr>
              <a:t> Samuel.</a:t>
            </a:r>
          </a:p>
        </p:txBody>
      </p:sp>
    </p:spTree>
    <p:extLst>
      <p:ext uri="{BB962C8B-B14F-4D97-AF65-F5344CB8AC3E}">
        <p14:creationId xmlns:p14="http://schemas.microsoft.com/office/powerpoint/2010/main" val="232759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EEB0A-5F74-4501-B2F5-3427604D0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218" y="705679"/>
            <a:ext cx="9872871" cy="545658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 err="1">
                <a:solidFill>
                  <a:schemeClr val="tx1"/>
                </a:solidFill>
              </a:rPr>
              <a:t>Kemahirannya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menggunakan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berbagai</a:t>
            </a:r>
            <a:r>
              <a:rPr lang="en-US" sz="3600" dirty="0">
                <a:solidFill>
                  <a:schemeClr val="tx1"/>
                </a:solidFill>
              </a:rPr>
              <a:t> program di </a:t>
            </a:r>
            <a:r>
              <a:rPr lang="en-US" sz="3600" dirty="0" err="1">
                <a:solidFill>
                  <a:schemeClr val="tx1"/>
                </a:solidFill>
              </a:rPr>
              <a:t>komputer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serta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ber-bahasa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Inggris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membuatnya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diterima</a:t>
            </a:r>
            <a:r>
              <a:rPr lang="en-US" sz="3600" dirty="0">
                <a:solidFill>
                  <a:schemeClr val="tx1"/>
                </a:solidFill>
              </a:rPr>
              <a:t> di </a:t>
            </a:r>
            <a:r>
              <a:rPr lang="en-US" sz="3600" dirty="0" err="1">
                <a:solidFill>
                  <a:schemeClr val="tx1"/>
                </a:solidFill>
              </a:rPr>
              <a:t>sebuah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perusahaan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kayu</a:t>
            </a:r>
            <a:r>
              <a:rPr lang="en-US" sz="3600" dirty="0">
                <a:solidFill>
                  <a:schemeClr val="tx1"/>
                </a:solidFill>
              </a:rPr>
              <a:t>, di Kalimantan. Lima </a:t>
            </a:r>
            <a:r>
              <a:rPr lang="en-US" sz="3600" dirty="0" err="1">
                <a:solidFill>
                  <a:schemeClr val="tx1"/>
                </a:solidFill>
              </a:rPr>
              <a:t>bulan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kemudian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menjadi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kepala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produksi</a:t>
            </a:r>
            <a:r>
              <a:rPr lang="en-US" sz="3600" dirty="0">
                <a:solidFill>
                  <a:schemeClr val="tx1"/>
                </a:solidFill>
              </a:rPr>
              <a:t> log di </a:t>
            </a:r>
            <a:r>
              <a:rPr lang="en-US" sz="3600" dirty="0" err="1">
                <a:solidFill>
                  <a:schemeClr val="tx1"/>
                </a:solidFill>
              </a:rPr>
              <a:t>perusahaan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kayu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itu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gajinya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kini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bisa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mengontrak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rumah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perabotan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rumah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tangga</a:t>
            </a:r>
            <a:r>
              <a:rPr lang="en-US" sz="3600" dirty="0">
                <a:solidFill>
                  <a:schemeClr val="tx1"/>
                </a:solidFill>
              </a:rPr>
              <a:t> dan motor. </a:t>
            </a:r>
            <a:r>
              <a:rPr lang="en-US" sz="3600" dirty="0" err="1">
                <a:solidFill>
                  <a:schemeClr val="tx1"/>
                </a:solidFill>
              </a:rPr>
              <a:t>Perkawinannya</a:t>
            </a:r>
            <a:r>
              <a:rPr lang="en-US" sz="3600" dirty="0">
                <a:solidFill>
                  <a:schemeClr val="tx1"/>
                </a:solidFill>
              </a:rPr>
              <a:t> juga </a:t>
            </a:r>
            <a:r>
              <a:rPr lang="en-US" sz="3600" dirty="0" err="1">
                <a:solidFill>
                  <a:schemeClr val="tx1"/>
                </a:solidFill>
              </a:rPr>
              <a:t>memberikan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seorang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putri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Tetapi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keinginannya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melayani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Tuhan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semakin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redup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5032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69904-C7CE-45ED-AA96-729502E32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40" y="662609"/>
            <a:ext cx="10442712" cy="5433391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Awal </a:t>
            </a:r>
            <a:r>
              <a:rPr lang="en-US" sz="3200" dirty="0" err="1">
                <a:solidFill>
                  <a:schemeClr val="tx1"/>
                </a:solidFill>
              </a:rPr>
              <a:t>Januari</a:t>
            </a:r>
            <a:r>
              <a:rPr lang="en-US" sz="3200" dirty="0">
                <a:solidFill>
                  <a:schemeClr val="tx1"/>
                </a:solidFill>
              </a:rPr>
              <a:t> 1998, Samuel </a:t>
            </a:r>
            <a:r>
              <a:rPr lang="en-US" sz="3200" dirty="0" err="1">
                <a:solidFill>
                  <a:schemeClr val="tx1"/>
                </a:solidFill>
              </a:rPr>
              <a:t>merasakan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masuk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angin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gejala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demam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tenggorokan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sakit</a:t>
            </a:r>
            <a:r>
              <a:rPr lang="en-US" sz="3200" dirty="0">
                <a:solidFill>
                  <a:schemeClr val="tx1"/>
                </a:solidFill>
              </a:rPr>
              <a:t>, dan </a:t>
            </a:r>
            <a:r>
              <a:rPr lang="en-US" sz="3200" dirty="0" err="1">
                <a:solidFill>
                  <a:schemeClr val="tx1"/>
                </a:solidFill>
              </a:rPr>
              <a:t>mata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merah</a:t>
            </a:r>
            <a:r>
              <a:rPr lang="en-US" sz="3200" dirty="0">
                <a:solidFill>
                  <a:schemeClr val="tx1"/>
                </a:solidFill>
              </a:rPr>
              <a:t>. Oleh </a:t>
            </a:r>
            <a:r>
              <a:rPr lang="en-US" sz="3200" dirty="0" err="1">
                <a:solidFill>
                  <a:schemeClr val="tx1"/>
                </a:solidFill>
              </a:rPr>
              <a:t>dokter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mata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diberikan</a:t>
            </a:r>
            <a:r>
              <a:rPr lang="en-US" sz="3200" dirty="0">
                <a:solidFill>
                  <a:schemeClr val="tx1"/>
                </a:solidFill>
              </a:rPr>
              <a:t> paracetamol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menurunkan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demam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Demam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hilang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kini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muncul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bintik-bintik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merah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lengan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disertai</a:t>
            </a:r>
            <a:r>
              <a:rPr lang="en-US" sz="3200" dirty="0">
                <a:solidFill>
                  <a:schemeClr val="tx1"/>
                </a:solidFill>
              </a:rPr>
              <a:t> rasa </a:t>
            </a:r>
            <a:r>
              <a:rPr lang="en-US" sz="3200" dirty="0" err="1">
                <a:solidFill>
                  <a:schemeClr val="tx1"/>
                </a:solidFill>
              </a:rPr>
              <a:t>sakit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telapak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tangan</a:t>
            </a:r>
            <a:r>
              <a:rPr lang="en-US" sz="3200" dirty="0">
                <a:solidFill>
                  <a:schemeClr val="tx1"/>
                </a:solidFill>
              </a:rPr>
              <a:t> dan kaki. </a:t>
            </a:r>
          </a:p>
          <a:p>
            <a:pPr marL="4572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Dokter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umum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memberikannya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obat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pembunuh</a:t>
            </a:r>
            <a:r>
              <a:rPr lang="en-US" sz="3200" dirty="0">
                <a:solidFill>
                  <a:schemeClr val="tx1"/>
                </a:solidFill>
              </a:rPr>
              <a:t> virus. Jadi, Samuel </a:t>
            </a:r>
            <a:r>
              <a:rPr lang="en-US" sz="3200" dirty="0" err="1">
                <a:solidFill>
                  <a:schemeClr val="tx1"/>
                </a:solidFill>
              </a:rPr>
              <a:t>minum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obat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dokter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mata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dokter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umum</a:t>
            </a:r>
            <a:r>
              <a:rPr lang="en-US" sz="3200" dirty="0">
                <a:solidFill>
                  <a:schemeClr val="tx1"/>
                </a:solidFill>
              </a:rPr>
              <a:t>, dan </a:t>
            </a:r>
            <a:r>
              <a:rPr lang="en-US" sz="3200" dirty="0" err="1">
                <a:solidFill>
                  <a:schemeClr val="tx1"/>
                </a:solidFill>
              </a:rPr>
              <a:t>beberapa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obat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luar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serta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jamu</a:t>
            </a:r>
            <a:r>
              <a:rPr lang="en-US" sz="3200" dirty="0">
                <a:solidFill>
                  <a:schemeClr val="tx1"/>
                </a:solidFill>
              </a:rPr>
              <a:t>. Akan </a:t>
            </a:r>
            <a:r>
              <a:rPr lang="en-US" sz="3200" dirty="0" err="1">
                <a:solidFill>
                  <a:schemeClr val="tx1"/>
                </a:solidFill>
              </a:rPr>
              <a:t>tetapi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bintik-bintik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mulai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melepuh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gosong</a:t>
            </a:r>
            <a:r>
              <a:rPr lang="en-US" sz="3200" dirty="0">
                <a:solidFill>
                  <a:schemeClr val="tx1"/>
                </a:solidFill>
              </a:rPr>
              <a:t>, dan </a:t>
            </a:r>
            <a:r>
              <a:rPr lang="en-US" sz="3200" dirty="0" err="1">
                <a:solidFill>
                  <a:schemeClr val="tx1"/>
                </a:solidFill>
              </a:rPr>
              <a:t>mulai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merambat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sampai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</a:t>
            </a:r>
            <a:r>
              <a:rPr lang="en-US" sz="3200" dirty="0">
                <a:solidFill>
                  <a:schemeClr val="tx1"/>
                </a:solidFill>
              </a:rPr>
              <a:t> dada, </a:t>
            </a:r>
            <a:r>
              <a:rPr lang="en-US" sz="3200" dirty="0" err="1">
                <a:solidFill>
                  <a:schemeClr val="tx1"/>
                </a:solidFill>
              </a:rPr>
              <a:t>tengkuk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leher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muka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kondisi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menjadi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makin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memburuk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semakin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merah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5310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CE441-01C7-4162-B068-037AC866C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758686"/>
            <a:ext cx="9872871" cy="5469835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Kerongkongan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rongga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mulut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lidah</a:t>
            </a:r>
            <a:r>
              <a:rPr lang="en-US" sz="3200" dirty="0">
                <a:solidFill>
                  <a:schemeClr val="tx1"/>
                </a:solidFill>
              </a:rPr>
              <a:t> juga </a:t>
            </a:r>
            <a:r>
              <a:rPr lang="en-US" sz="3200" dirty="0" err="1">
                <a:solidFill>
                  <a:schemeClr val="tx1"/>
                </a:solidFill>
              </a:rPr>
              <a:t>melepuh</a:t>
            </a:r>
            <a:r>
              <a:rPr lang="en-US" sz="3200" dirty="0">
                <a:solidFill>
                  <a:schemeClr val="tx1"/>
                </a:solidFill>
              </a:rPr>
              <a:t> dan di </a:t>
            </a:r>
            <a:r>
              <a:rPr lang="en-US" sz="3200" dirty="0" err="1">
                <a:solidFill>
                  <a:schemeClr val="tx1"/>
                </a:solidFill>
              </a:rPr>
              <a:t>kulit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muncul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gelembung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berisi</a:t>
            </a:r>
            <a:r>
              <a:rPr lang="en-US" sz="3200" dirty="0">
                <a:solidFill>
                  <a:schemeClr val="tx1"/>
                </a:solidFill>
              </a:rPr>
              <a:t> air dan </a:t>
            </a:r>
            <a:r>
              <a:rPr lang="en-US" sz="3200" dirty="0" err="1">
                <a:solidFill>
                  <a:schemeClr val="tx1"/>
                </a:solidFill>
              </a:rPr>
              <a:t>nanah</a:t>
            </a:r>
            <a:r>
              <a:rPr lang="en-US" sz="3200" dirty="0">
                <a:solidFill>
                  <a:schemeClr val="tx1"/>
                </a:solidFill>
              </a:rPr>
              <a:t>. Lima </a:t>
            </a:r>
            <a:r>
              <a:rPr lang="en-US" sz="3200" dirty="0" err="1">
                <a:solidFill>
                  <a:schemeClr val="tx1"/>
                </a:solidFill>
              </a:rPr>
              <a:t>hari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kemudian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dirawat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rumah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sakit</a:t>
            </a:r>
            <a:r>
              <a:rPr lang="en-US" sz="3200" dirty="0">
                <a:solidFill>
                  <a:schemeClr val="tx1"/>
                </a:solidFill>
              </a:rPr>
              <a:t>. Salah </a:t>
            </a:r>
            <a:r>
              <a:rPr lang="en-US" sz="3200" dirty="0" err="1">
                <a:solidFill>
                  <a:schemeClr val="tx1"/>
                </a:solidFill>
              </a:rPr>
              <a:t>seorang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anggota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dokter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menangani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seorang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dokter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kulit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mengatakan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bahwa</a:t>
            </a:r>
            <a:r>
              <a:rPr lang="en-US" sz="3200" dirty="0">
                <a:solidFill>
                  <a:schemeClr val="tx1"/>
                </a:solidFill>
              </a:rPr>
              <a:t> Samuel </a:t>
            </a:r>
            <a:r>
              <a:rPr lang="en-US" sz="3200" dirty="0" err="1">
                <a:solidFill>
                  <a:schemeClr val="tx1"/>
                </a:solidFill>
              </a:rPr>
              <a:t>Irwan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mengidap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penyakit</a:t>
            </a:r>
            <a:r>
              <a:rPr lang="en-US" sz="3200" dirty="0">
                <a:solidFill>
                  <a:srgbClr val="FF0000"/>
                </a:solidFill>
              </a:rPr>
              <a:t> Stevens-Johnson Syndrome (SJS) stadium 3 </a:t>
            </a:r>
            <a:r>
              <a:rPr lang="en-US" sz="3200" dirty="0" err="1">
                <a:solidFill>
                  <a:srgbClr val="FF0000"/>
                </a:solidFill>
              </a:rPr>
              <a:t>dengan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kondisi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tubuh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seperti</a:t>
            </a:r>
            <a:r>
              <a:rPr lang="en-US" sz="3200" dirty="0">
                <a:solidFill>
                  <a:srgbClr val="FF0000"/>
                </a:solidFill>
              </a:rPr>
              <a:t> orang yang </a:t>
            </a:r>
            <a:r>
              <a:rPr lang="en-US" sz="3200" dirty="0" err="1">
                <a:solidFill>
                  <a:srgbClr val="FF0000"/>
                </a:solidFill>
              </a:rPr>
              <a:t>terkena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luka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bakar</a:t>
            </a:r>
            <a:r>
              <a:rPr lang="en-US" sz="3200" dirty="0">
                <a:solidFill>
                  <a:srgbClr val="FF0000"/>
                </a:solidFill>
              </a:rPr>
              <a:t> 80%.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Kecuali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paha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betis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seluruh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kulit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melepuh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gosong</a:t>
            </a:r>
            <a:r>
              <a:rPr lang="en-US" sz="3200" dirty="0">
                <a:solidFill>
                  <a:schemeClr val="tx1"/>
                </a:solidFill>
              </a:rPr>
              <a:t>, dan </a:t>
            </a:r>
            <a:r>
              <a:rPr lang="en-US" sz="3200" dirty="0" err="1">
                <a:solidFill>
                  <a:schemeClr val="tx1"/>
                </a:solidFill>
              </a:rPr>
              <a:t>bernanah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</a:p>
          <a:p>
            <a:pPr marL="4572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Bayangkan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penderitaan</a:t>
            </a:r>
            <a:r>
              <a:rPr lang="en-US" sz="3200" dirty="0">
                <a:solidFill>
                  <a:schemeClr val="tx1"/>
                </a:solidFill>
              </a:rPr>
              <a:t> Samuel </a:t>
            </a:r>
            <a:r>
              <a:rPr lang="en-US" sz="3200" dirty="0" err="1">
                <a:solidFill>
                  <a:schemeClr val="tx1"/>
                </a:solidFill>
              </a:rPr>
              <a:t>karena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kalau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bergerak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hati-hati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sebagian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kulit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terkelupas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menempel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sprei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8126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79C1C-7C97-4ED6-94A9-35F45BBB5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771938"/>
            <a:ext cx="9872871" cy="549633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 err="1">
                <a:solidFill>
                  <a:schemeClr val="tx1"/>
                </a:solidFill>
              </a:rPr>
              <a:t>Demam</a:t>
            </a:r>
            <a:r>
              <a:rPr lang="en-US" sz="3600" dirty="0">
                <a:solidFill>
                  <a:schemeClr val="tx1"/>
                </a:solidFill>
              </a:rPr>
              <a:t> 42 </a:t>
            </a:r>
            <a:r>
              <a:rPr lang="en-US" sz="3600" dirty="0" err="1">
                <a:solidFill>
                  <a:schemeClr val="tx1"/>
                </a:solidFill>
              </a:rPr>
              <a:t>derajat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Celcius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membuatnya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menggigil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sampai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ranjang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bergoyang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seakan-akan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ada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gempa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bumi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harus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dimasukkan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ruang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isolasi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supaya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pasienpasien</a:t>
            </a:r>
            <a:r>
              <a:rPr lang="en-US" sz="3600" dirty="0">
                <a:solidFill>
                  <a:schemeClr val="tx1"/>
                </a:solidFill>
              </a:rPr>
              <a:t> lain </a:t>
            </a:r>
            <a:r>
              <a:rPr lang="en-US" sz="3600" dirty="0" err="1">
                <a:solidFill>
                  <a:schemeClr val="tx1"/>
                </a:solidFill>
              </a:rPr>
              <a:t>tidak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tertular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Suatu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hari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mata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selalu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merah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itu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seperti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kelilipan</a:t>
            </a:r>
            <a:r>
              <a:rPr lang="en-US" sz="3600" dirty="0">
                <a:solidFill>
                  <a:schemeClr val="tx1"/>
                </a:solidFill>
              </a:rPr>
              <a:t> dan </a:t>
            </a:r>
          </a:p>
          <a:p>
            <a:pPr marL="4572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Samuel </a:t>
            </a:r>
            <a:r>
              <a:rPr lang="en-US" sz="3600" dirty="0" err="1">
                <a:solidFill>
                  <a:schemeClr val="tx1"/>
                </a:solidFill>
              </a:rPr>
              <a:t>meminta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suster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untuk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menyiram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matanya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dengan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boorwater</a:t>
            </a:r>
            <a:r>
              <a:rPr lang="en-US" sz="3600" dirty="0">
                <a:solidFill>
                  <a:schemeClr val="tx1"/>
                </a:solidFill>
              </a:rPr>
              <a:t>. Ketika </a:t>
            </a:r>
            <a:r>
              <a:rPr lang="en-US" sz="3600" dirty="0" err="1">
                <a:solidFill>
                  <a:schemeClr val="tx1"/>
                </a:solidFill>
              </a:rPr>
              <a:t>bangun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tidur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ternyata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kedua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belah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mata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jadi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putih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semua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tidak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bisa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melihat</a:t>
            </a:r>
            <a:r>
              <a:rPr lang="en-US" sz="3600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85732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4D555-1ED4-4464-948B-314CC4CED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16835"/>
            <a:ext cx="10028583" cy="5579165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Samuel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marah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kepada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para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dokter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perawat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bahkan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Tuhan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. Di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batas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akhir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kekuatannya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ia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meminta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ampun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kepada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Tuhan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.</a:t>
            </a:r>
          </a:p>
          <a:p>
            <a:pPr marL="45720" indent="0">
              <a:buNone/>
            </a:pP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Dokter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merawatnya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merujuk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Samuel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rumah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sakit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 Surabaya. Malam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sebelum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berangkat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menyadari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panggilannya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kembali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menyampaikan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gembala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sidang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berdoa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minta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ampun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karena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lari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dari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Tuhan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berjanji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jika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Tuhan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masih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memberikesempatan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hidup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melayani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Tuhan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sepenuhnya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kembali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naik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tangga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pesawat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seorang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petugas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membopongnya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dan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tanpa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sengaja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membuat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kulitnya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robek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tertarik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membuat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Samuel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menjerit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keras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sekali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1572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C64E-88F6-46D5-B5F7-FC6A74BE7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948" y="785192"/>
            <a:ext cx="9872871" cy="548308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Tim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dokter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menanganinya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 Surabaya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kaget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melihat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kondisi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tubuh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Samuel.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Sebelumnya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mereka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pernah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menangani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pasien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serupa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dengan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keparahan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hanya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sepertiga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dari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kondisi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Samuel dan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kemudian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meninggal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45720" indent="0">
              <a:buNone/>
            </a:pP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Berdasarkan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hasil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rontgen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menunjukkan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bahwa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lambung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pankreas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liver, dan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bagian-bagian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tubuh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semuanya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rusak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diperkirakan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Samuel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hanya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bisa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bertahan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 3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0000"/>
                </a:highlight>
              </a:rPr>
              <a:t>minggu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padahal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sudah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mulai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sakit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sejak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Januari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1998. Jadi,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diperkirakan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hanya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bisa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bertahan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sampai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23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Januari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1998.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Istri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dan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putri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mereka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berusia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bulan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diminta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menemuinya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 Surabaya.</a:t>
            </a:r>
          </a:p>
        </p:txBody>
      </p:sp>
    </p:spTree>
    <p:extLst>
      <p:ext uri="{BB962C8B-B14F-4D97-AF65-F5344CB8AC3E}">
        <p14:creationId xmlns:p14="http://schemas.microsoft.com/office/powerpoint/2010/main" val="3250982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5DAD3-DC76-430D-95EF-1D59AF0CD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665922"/>
            <a:ext cx="10177669" cy="572162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Kalaupun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sembuh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dokter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kulit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menyatakan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butuh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waktu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dua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tahun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agar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kulit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pulih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Dokter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mata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menyatakan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sekalipun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Samuel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sembuh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buta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selamanya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Erna,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istrinya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mendampingi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setiap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hari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membersihkan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kotoran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dan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merawat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dengan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penuh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cinta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kasih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Namun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lebih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penting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menguatkan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Samuel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selalu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berharap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kepada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Tuhan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45720" indent="0"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Keluarga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besar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menjalankan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doa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puasa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memohon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kesembuhan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dari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Tuhan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. Akan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tetapi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kondisi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Samuel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bertambah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parah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Semua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kuku di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jari-jarinya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copot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;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telapak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tangan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dan kaki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menggelembung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berisi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air,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telinga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dan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hidung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melepuh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mengeluarkan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darah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.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Berat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badannya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menyusut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hingga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mencapai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 25 kg.</a:t>
            </a:r>
          </a:p>
        </p:txBody>
      </p:sp>
    </p:spTree>
    <p:extLst>
      <p:ext uri="{BB962C8B-B14F-4D97-AF65-F5344CB8AC3E}">
        <p14:creationId xmlns:p14="http://schemas.microsoft.com/office/powerpoint/2010/main" val="4051731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CC9C2-CB02-4061-9901-8B88D86D0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58" y="795130"/>
            <a:ext cx="10061714" cy="530087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Samuel </a:t>
            </a:r>
            <a:r>
              <a:rPr lang="en-US" sz="3200" dirty="0" err="1">
                <a:solidFill>
                  <a:schemeClr val="tx1"/>
                </a:solidFill>
              </a:rPr>
              <a:t>kembali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bernazar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, “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Tuhan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ampuni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saya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, .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kalau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saya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sembuh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,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saya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akan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kembali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melayani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Engkau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sepenuh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waktu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. Saya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akan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tinggalkan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pekerjaan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saya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,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saya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akan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bayar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nazar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saya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.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Terimalah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tubuhku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yang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sudah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busuk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ini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.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Ampuni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saya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chemeClr val="tx1"/>
                </a:solidFill>
                <a:highlight>
                  <a:srgbClr val="FFFF00"/>
                </a:highlight>
              </a:rPr>
              <a:t>Tuhan</a:t>
            </a: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..” </a:t>
            </a:r>
          </a:p>
          <a:p>
            <a:pPr marL="45720" indent="0" algn="ctr">
              <a:buNone/>
            </a:pP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teringat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“Korban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sembelihan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kepada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Allah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ialah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jiwa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yang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hancur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;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hati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yang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patah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dan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remuk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tidak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akan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Kaupandang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hina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, 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ya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Allah.” (</a:t>
            </a:r>
            <a:r>
              <a:rPr lang="en-US" sz="3200" dirty="0" err="1">
                <a:solidFill>
                  <a:srgbClr val="FFC000"/>
                </a:solidFill>
                <a:highlight>
                  <a:srgbClr val="FF0000"/>
                </a:highlight>
              </a:rPr>
              <a:t>Mazmur</a:t>
            </a:r>
            <a:r>
              <a:rPr lang="en-US" sz="3200" dirty="0">
                <a:solidFill>
                  <a:srgbClr val="FFC000"/>
                </a:solidFill>
                <a:highlight>
                  <a:srgbClr val="FF0000"/>
                </a:highlight>
              </a:rPr>
              <a:t> 51:19)</a:t>
            </a:r>
          </a:p>
        </p:txBody>
      </p:sp>
    </p:spTree>
    <p:extLst>
      <p:ext uri="{BB962C8B-B14F-4D97-AF65-F5344CB8AC3E}">
        <p14:creationId xmlns:p14="http://schemas.microsoft.com/office/powerpoint/2010/main" val="259261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994A6-4290-48CA-91EF-9BDC14CDA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599"/>
            <a:ext cx="9872872" cy="1484243"/>
          </a:xfrm>
        </p:spPr>
        <p:txBody>
          <a:bodyPr>
            <a:noAutofit/>
          </a:bodyPr>
          <a:lstStyle/>
          <a:p>
            <a:r>
              <a:rPr lang="en-US" sz="3600" dirty="0" err="1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Kisah</a:t>
            </a:r>
            <a:r>
              <a:rPr lang="en-US" sz="3600" dirty="0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 Joni </a:t>
            </a:r>
            <a:r>
              <a:rPr lang="en-US" sz="3600" dirty="0" err="1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Eareckson</a:t>
            </a:r>
            <a:r>
              <a:rPr lang="en-US" sz="3600" dirty="0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 Tada (2010) </a:t>
            </a:r>
            <a:r>
              <a:rPr lang="en-US" sz="3600" dirty="0" err="1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menolong</a:t>
            </a:r>
            <a:r>
              <a:rPr lang="en-US" sz="3600" dirty="0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kita</a:t>
            </a:r>
            <a:r>
              <a:rPr lang="en-US" sz="3600" dirty="0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 </a:t>
            </a:r>
            <a:br>
              <a:rPr lang="en-US" sz="3600" dirty="0">
                <a:highlight>
                  <a:srgbClr val="FFFF00"/>
                </a:highlight>
              </a:rPr>
            </a:br>
            <a:r>
              <a:rPr lang="en-US" sz="3600" dirty="0" err="1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memahami</a:t>
            </a:r>
            <a:r>
              <a:rPr lang="en-US" sz="3600" dirty="0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makna</a:t>
            </a:r>
            <a:r>
              <a:rPr lang="en-US" sz="3600" dirty="0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 di </a:t>
            </a:r>
            <a:r>
              <a:rPr lang="en-US" sz="3600" dirty="0" err="1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balik</a:t>
            </a:r>
            <a:r>
              <a:rPr lang="en-US" sz="3600" dirty="0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sakit</a:t>
            </a:r>
            <a:r>
              <a:rPr lang="en-US" sz="3600" dirty="0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 yang </a:t>
            </a:r>
            <a:r>
              <a:rPr lang="en-US" sz="3600" dirty="0" err="1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tidak</a:t>
            </a:r>
            <a:r>
              <a:rPr lang="en-US" sz="3600" dirty="0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tersembuhkan</a:t>
            </a:r>
            <a:r>
              <a:rPr lang="en-US" sz="3600" dirty="0">
                <a:solidFill>
                  <a:srgbClr val="231F20"/>
                </a:solidFill>
                <a:effectLst/>
                <a:highlight>
                  <a:srgbClr val="FFFF00"/>
                </a:highlight>
                <a:latin typeface="LinLibertine"/>
              </a:rPr>
              <a:t>.</a:t>
            </a:r>
            <a:r>
              <a:rPr lang="en-US" sz="3600" dirty="0">
                <a:solidFill>
                  <a:srgbClr val="231F20"/>
                </a:solidFill>
                <a:effectLst/>
                <a:latin typeface="LinLibertine"/>
              </a:rPr>
              <a:t>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E7A69-61DB-4C91-8D40-7DD6B8089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464904"/>
            <a:ext cx="9872871" cy="363109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Joni </a:t>
            </a:r>
            <a:r>
              <a:rPr lang="en-US" sz="3200" dirty="0" err="1">
                <a:solidFill>
                  <a:srgbClr val="FF0000"/>
                </a:solidFill>
              </a:rPr>
              <a:t>Eareckson</a:t>
            </a:r>
            <a:r>
              <a:rPr lang="en-US" sz="3200" dirty="0">
                <a:solidFill>
                  <a:srgbClr val="FF0000"/>
                </a:solidFill>
              </a:rPr>
              <a:t> Tada, </a:t>
            </a:r>
            <a:r>
              <a:rPr lang="en-US" sz="3200" dirty="0" err="1">
                <a:solidFill>
                  <a:srgbClr val="FF0000"/>
                </a:solidFill>
              </a:rPr>
              <a:t>lahir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tahun</a:t>
            </a:r>
            <a:r>
              <a:rPr lang="en-US" sz="3200" dirty="0">
                <a:solidFill>
                  <a:srgbClr val="FF0000"/>
                </a:solidFill>
              </a:rPr>
              <a:t> 1949, </a:t>
            </a:r>
            <a:r>
              <a:rPr lang="en-US" sz="3200" dirty="0" err="1">
                <a:solidFill>
                  <a:srgbClr val="FF0000"/>
                </a:solidFill>
              </a:rPr>
              <a:t>adalah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bungsu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dari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empat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anak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perempuan</a:t>
            </a:r>
            <a:r>
              <a:rPr lang="en-US" sz="3200" dirty="0">
                <a:solidFill>
                  <a:srgbClr val="FF0000"/>
                </a:solidFill>
              </a:rPr>
              <a:t> yang </a:t>
            </a:r>
            <a:r>
              <a:rPr lang="en-US" sz="3200" dirty="0" err="1">
                <a:solidFill>
                  <a:srgbClr val="FF0000"/>
                </a:solidFill>
              </a:rPr>
              <a:t>lahir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untuk</a:t>
            </a:r>
            <a:r>
              <a:rPr lang="en-US" sz="3200" dirty="0">
                <a:solidFill>
                  <a:srgbClr val="FF0000"/>
                </a:solidFill>
              </a:rPr>
              <a:t> John dan Lindy </a:t>
            </a:r>
            <a:r>
              <a:rPr lang="en-US" sz="3200" dirty="0" err="1">
                <a:solidFill>
                  <a:srgbClr val="FF0000"/>
                </a:solidFill>
              </a:rPr>
              <a:t>Eareckson</a:t>
            </a:r>
            <a:r>
              <a:rPr lang="en-US" sz="3200" dirty="0">
                <a:solidFill>
                  <a:srgbClr val="FF0000"/>
                </a:solidFill>
              </a:rPr>
              <a:t>. Karena </a:t>
            </a:r>
            <a:r>
              <a:rPr lang="en-US" sz="3200" dirty="0" err="1">
                <a:solidFill>
                  <a:srgbClr val="FF0000"/>
                </a:solidFill>
              </a:rPr>
              <a:t>ayahnya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adalah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atlet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gulat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sejak</a:t>
            </a:r>
            <a:r>
              <a:rPr lang="en-US" sz="3200" dirty="0">
                <a:solidFill>
                  <a:srgbClr val="FF0000"/>
                </a:solidFill>
              </a:rPr>
              <a:t> masa </a:t>
            </a:r>
            <a:r>
              <a:rPr lang="en-US" sz="3200" dirty="0" err="1">
                <a:solidFill>
                  <a:srgbClr val="FF0000"/>
                </a:solidFill>
              </a:rPr>
              <a:t>muda</a:t>
            </a:r>
            <a:r>
              <a:rPr lang="en-US" sz="3200" dirty="0">
                <a:solidFill>
                  <a:srgbClr val="FF0000"/>
                </a:solidFill>
              </a:rPr>
              <a:t> Joni </a:t>
            </a:r>
            <a:r>
              <a:rPr lang="en-US" sz="3200" dirty="0" err="1">
                <a:solidFill>
                  <a:srgbClr val="FF0000"/>
                </a:solidFill>
              </a:rPr>
              <a:t>aktif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dalam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berbagai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olahraga:berkuda</a:t>
            </a:r>
            <a:r>
              <a:rPr lang="en-US" sz="3200" dirty="0">
                <a:solidFill>
                  <a:srgbClr val="FF0000"/>
                </a:solidFill>
              </a:rPr>
              <a:t>, naik </a:t>
            </a:r>
            <a:r>
              <a:rPr lang="en-US" sz="3200" dirty="0" err="1">
                <a:solidFill>
                  <a:srgbClr val="FF0000"/>
                </a:solidFill>
              </a:rPr>
              <a:t>gunung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tenis</a:t>
            </a:r>
            <a:r>
              <a:rPr lang="en-US" sz="3200" dirty="0">
                <a:solidFill>
                  <a:srgbClr val="FF0000"/>
                </a:solidFill>
              </a:rPr>
              <a:t>, dan </a:t>
            </a:r>
            <a:r>
              <a:rPr lang="en-US" sz="3200" dirty="0" err="1">
                <a:solidFill>
                  <a:srgbClr val="FF0000"/>
                </a:solidFill>
              </a:rPr>
              <a:t>berenang</a:t>
            </a:r>
            <a:r>
              <a:rPr lang="en-US" sz="3200" dirty="0">
                <a:solidFill>
                  <a:srgbClr val="FF0000"/>
                </a:solidFill>
              </a:rPr>
              <a:t>. Pada </a:t>
            </a:r>
            <a:r>
              <a:rPr lang="en-US" sz="3200" dirty="0" err="1">
                <a:solidFill>
                  <a:srgbClr val="FF0000"/>
                </a:solidFill>
              </a:rPr>
              <a:t>suatu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hari</a:t>
            </a:r>
            <a:r>
              <a:rPr lang="en-US" sz="3200" dirty="0">
                <a:solidFill>
                  <a:srgbClr val="FF0000"/>
                </a:solidFill>
              </a:rPr>
              <a:t>, Joni </a:t>
            </a:r>
            <a:r>
              <a:rPr lang="en-US" sz="3200" dirty="0" err="1">
                <a:solidFill>
                  <a:srgbClr val="FF0000"/>
                </a:solidFill>
              </a:rPr>
              <a:t>melompat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ke</a:t>
            </a:r>
            <a:r>
              <a:rPr lang="en-US" sz="3200" dirty="0">
                <a:solidFill>
                  <a:srgbClr val="FF0000"/>
                </a:solidFill>
              </a:rPr>
              <a:t> Che-</a:t>
            </a:r>
            <a:r>
              <a:rPr lang="en-US" sz="3200" dirty="0" err="1">
                <a:solidFill>
                  <a:srgbClr val="FF0000"/>
                </a:solidFill>
              </a:rPr>
              <a:t>sapeake</a:t>
            </a:r>
            <a:r>
              <a:rPr lang="en-US" sz="3200" dirty="0">
                <a:solidFill>
                  <a:srgbClr val="FF0000"/>
                </a:solidFill>
              </a:rPr>
              <a:t> Bay, </a:t>
            </a:r>
            <a:r>
              <a:rPr lang="en-US" sz="3200" dirty="0" err="1">
                <a:solidFill>
                  <a:srgbClr val="FF0000"/>
                </a:solidFill>
              </a:rPr>
              <a:t>suatu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muara</a:t>
            </a:r>
            <a:r>
              <a:rPr lang="en-US" sz="3200" dirty="0">
                <a:solidFill>
                  <a:srgbClr val="FF0000"/>
                </a:solidFill>
              </a:rPr>
              <a:t> di </a:t>
            </a:r>
            <a:r>
              <a:rPr lang="en-US" sz="3200" dirty="0" err="1">
                <a:solidFill>
                  <a:srgbClr val="FF0000"/>
                </a:solidFill>
              </a:rPr>
              <a:t>daerah</a:t>
            </a:r>
            <a:r>
              <a:rPr lang="en-US" sz="3200" dirty="0">
                <a:solidFill>
                  <a:srgbClr val="FF0000"/>
                </a:solidFill>
              </a:rPr>
              <a:t> Virginia, Amerika </a:t>
            </a:r>
            <a:r>
              <a:rPr lang="en-US" sz="3200" dirty="0" err="1">
                <a:solidFill>
                  <a:srgbClr val="FF0000"/>
                </a:solidFill>
              </a:rPr>
              <a:t>Serikat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tanpa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menyadari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bahwa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sesungguhnya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airnya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tidaklah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dalam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5688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4CE7D-2F20-4F26-86A8-9A463AFA3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478" y="864704"/>
            <a:ext cx="9872871" cy="5350565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600" dirty="0" err="1">
                <a:solidFill>
                  <a:schemeClr val="tx1"/>
                </a:solidFill>
              </a:rPr>
              <a:t>Tanggal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23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Januari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1998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yaitu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tanggal</a:t>
            </a:r>
            <a:r>
              <a:rPr lang="en-US" sz="3600" dirty="0">
                <a:solidFill>
                  <a:schemeClr val="tx1"/>
                </a:solidFill>
              </a:rPr>
              <a:t> Samuel </a:t>
            </a:r>
            <a:r>
              <a:rPr lang="en-US" sz="3600" dirty="0" err="1">
                <a:solidFill>
                  <a:schemeClr val="tx1"/>
                </a:solidFill>
              </a:rPr>
              <a:t>diperkirakan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meninggal</a:t>
            </a:r>
            <a:r>
              <a:rPr lang="en-US" sz="3600" dirty="0">
                <a:solidFill>
                  <a:schemeClr val="tx1"/>
                </a:solidFill>
              </a:rPr>
              <a:t> dunia,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justru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menjadi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titik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balik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dalam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proses </a:t>
            </a:r>
            <a:r>
              <a:rPr lang="en-US" sz="3600" dirty="0" err="1">
                <a:solidFill>
                  <a:schemeClr val="tx1"/>
                </a:solidFill>
                <a:highlight>
                  <a:srgbClr val="FFFF00"/>
                </a:highlight>
              </a:rPr>
              <a:t>kesembuhannya</a:t>
            </a:r>
            <a:r>
              <a:rPr 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.</a:t>
            </a:r>
            <a:r>
              <a:rPr lang="en-US" sz="3600" dirty="0">
                <a:solidFill>
                  <a:schemeClr val="tx1"/>
                </a:solidFill>
              </a:rPr>
              <a:t> Pagi </a:t>
            </a:r>
            <a:r>
              <a:rPr lang="en-US" sz="3600" dirty="0" err="1">
                <a:solidFill>
                  <a:schemeClr val="tx1"/>
                </a:solidFill>
              </a:rPr>
              <a:t>itu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ternyata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kulitnya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mulai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mengering</a:t>
            </a:r>
            <a:r>
              <a:rPr lang="en-US" sz="3600" dirty="0">
                <a:solidFill>
                  <a:schemeClr val="tx1"/>
                </a:solidFill>
              </a:rPr>
              <a:t> dan </a:t>
            </a:r>
            <a:r>
              <a:rPr lang="en-US" sz="3600" dirty="0" err="1">
                <a:solidFill>
                  <a:schemeClr val="tx1"/>
                </a:solidFill>
              </a:rPr>
              <a:t>sembuh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Matanya</a:t>
            </a:r>
            <a:r>
              <a:rPr lang="en-US" sz="3600" dirty="0">
                <a:solidFill>
                  <a:schemeClr val="tx1"/>
                </a:solidFill>
              </a:rPr>
              <a:t> juga </a:t>
            </a:r>
            <a:r>
              <a:rPr lang="en-US" sz="3600" dirty="0" err="1">
                <a:solidFill>
                  <a:schemeClr val="tx1"/>
                </a:solidFill>
              </a:rPr>
              <a:t>sudah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bisa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melihat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walaupun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masih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agak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buram</a:t>
            </a:r>
            <a:r>
              <a:rPr lang="en-US" sz="3600" dirty="0">
                <a:solidFill>
                  <a:schemeClr val="tx1"/>
                </a:solidFill>
              </a:rPr>
              <a:t>. Bagian </a:t>
            </a:r>
            <a:r>
              <a:rPr lang="en-US" sz="3600" dirty="0" err="1">
                <a:solidFill>
                  <a:schemeClr val="tx1"/>
                </a:solidFill>
              </a:rPr>
              <a:t>dalam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tubuh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seperti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ginjal</a:t>
            </a:r>
            <a:r>
              <a:rPr lang="en-US" sz="3600" dirty="0">
                <a:solidFill>
                  <a:schemeClr val="tx1"/>
                </a:solidFill>
              </a:rPr>
              <a:t>, lever, </a:t>
            </a:r>
            <a:r>
              <a:rPr lang="en-US" sz="3600" dirty="0" err="1">
                <a:solidFill>
                  <a:schemeClr val="tx1"/>
                </a:solidFill>
              </a:rPr>
              <a:t>lambung</a:t>
            </a:r>
            <a:r>
              <a:rPr lang="en-US" sz="3600" dirty="0">
                <a:solidFill>
                  <a:schemeClr val="tx1"/>
                </a:solidFill>
              </a:rPr>
              <a:t>, dan lain-</a:t>
            </a:r>
            <a:r>
              <a:rPr lang="en-US" sz="3600" dirty="0" err="1">
                <a:solidFill>
                  <a:schemeClr val="tx1"/>
                </a:solidFill>
              </a:rPr>
              <a:t>lainsemua</a:t>
            </a:r>
            <a:r>
              <a:rPr lang="en-US" sz="3600" dirty="0">
                <a:solidFill>
                  <a:schemeClr val="tx1"/>
                </a:solidFill>
              </a:rPr>
              <a:t> normal </a:t>
            </a:r>
            <a:r>
              <a:rPr lang="en-US" sz="3600" dirty="0" err="1">
                <a:solidFill>
                  <a:schemeClr val="tx1"/>
                </a:solidFill>
              </a:rPr>
              <a:t>kembali</a:t>
            </a:r>
            <a:r>
              <a:rPr lang="en-US" sz="3600" dirty="0">
                <a:solidFill>
                  <a:schemeClr val="tx1"/>
                </a:solidFill>
              </a:rPr>
              <a:t>, dan </a:t>
            </a:r>
            <a:r>
              <a:rPr lang="en-US" sz="3600" dirty="0" err="1">
                <a:solidFill>
                  <a:schemeClr val="tx1"/>
                </a:solidFill>
              </a:rPr>
              <a:t>ini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sangat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mengherankan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semua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tim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dokter</a:t>
            </a:r>
            <a:r>
              <a:rPr lang="en-US" sz="3600" dirty="0">
                <a:solidFill>
                  <a:schemeClr val="tx1"/>
                </a:solidFill>
              </a:rPr>
              <a:t> dan </a:t>
            </a:r>
            <a:r>
              <a:rPr lang="en-US" sz="3600" dirty="0" err="1">
                <a:solidFill>
                  <a:schemeClr val="tx1"/>
                </a:solidFill>
              </a:rPr>
              <a:t>perawat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Bahkan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dua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hari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kemudian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bisa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berjalan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Kecuali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matanya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harus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diteteskan</a:t>
            </a:r>
            <a:r>
              <a:rPr lang="en-US" sz="3600" dirty="0">
                <a:solidFill>
                  <a:schemeClr val="tx1"/>
                </a:solidFill>
              </a:rPr>
              <a:t> air </a:t>
            </a:r>
            <a:r>
              <a:rPr lang="en-US" sz="3600" dirty="0" err="1">
                <a:solidFill>
                  <a:schemeClr val="tx1"/>
                </a:solidFill>
              </a:rPr>
              <a:t>mata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buatan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sudah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pulih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3543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B5778-3346-4C02-B5A2-DA49D203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973" y="621195"/>
            <a:ext cx="10108097" cy="588562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Sejak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tahun</a:t>
            </a:r>
            <a:r>
              <a:rPr lang="en-US" sz="3200" dirty="0">
                <a:solidFill>
                  <a:schemeClr val="tx1"/>
                </a:solidFill>
              </a:rPr>
              <a:t> 1998-2010, </a:t>
            </a:r>
            <a:r>
              <a:rPr lang="en-US" sz="3200" dirty="0" err="1">
                <a:solidFill>
                  <a:schemeClr val="tx1"/>
                </a:solidFill>
              </a:rPr>
              <a:t>biaya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membeli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obat</a:t>
            </a:r>
            <a:r>
              <a:rPr lang="en-US" sz="3200" dirty="0">
                <a:solidFill>
                  <a:schemeClr val="tx1"/>
                </a:solidFill>
              </a:rPr>
              <a:t> tetes </a:t>
            </a:r>
            <a:r>
              <a:rPr lang="en-US" sz="3200" dirty="0" err="1">
                <a:solidFill>
                  <a:schemeClr val="tx1"/>
                </a:solidFill>
              </a:rPr>
              <a:t>mata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sudah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sekitar</a:t>
            </a:r>
            <a:r>
              <a:rPr lang="en-US" sz="3200" dirty="0">
                <a:solidFill>
                  <a:schemeClr val="tx1"/>
                </a:solidFill>
              </a:rPr>
              <a:t> 1,6 </a:t>
            </a:r>
            <a:r>
              <a:rPr lang="en-US" sz="3200" dirty="0" err="1">
                <a:solidFill>
                  <a:schemeClr val="tx1"/>
                </a:solidFill>
              </a:rPr>
              <a:t>milyar</a:t>
            </a:r>
            <a:r>
              <a:rPr lang="en-US" sz="3200" dirty="0">
                <a:solidFill>
                  <a:schemeClr val="tx1"/>
                </a:solidFill>
              </a:rPr>
              <a:t> rupiah. </a:t>
            </a:r>
            <a:r>
              <a:rPr lang="en-US" sz="3200" dirty="0" err="1">
                <a:solidFill>
                  <a:schemeClr val="tx1"/>
                </a:solidFill>
              </a:rPr>
              <a:t>Walaupun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harus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memakai</a:t>
            </a:r>
            <a:r>
              <a:rPr lang="en-US" sz="3200" dirty="0">
                <a:solidFill>
                  <a:schemeClr val="tx1"/>
                </a:solidFill>
              </a:rPr>
              <a:t> binocular </a:t>
            </a:r>
            <a:r>
              <a:rPr lang="en-US" sz="3200" dirty="0" err="1">
                <a:solidFill>
                  <a:schemeClr val="tx1"/>
                </a:solidFill>
              </a:rPr>
              <a:t>karena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jarak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pandangnya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hanya</a:t>
            </a:r>
            <a:r>
              <a:rPr lang="en-US" sz="3200" dirty="0">
                <a:solidFill>
                  <a:schemeClr val="tx1"/>
                </a:solidFill>
              </a:rPr>
              <a:t> 1 meter, Samuel </a:t>
            </a:r>
            <a:r>
              <a:rPr lang="en-US" sz="3200" dirty="0" err="1">
                <a:solidFill>
                  <a:schemeClr val="tx1"/>
                </a:solidFill>
              </a:rPr>
              <a:t>mulai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melayani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bahkan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sampai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luar</a:t>
            </a:r>
            <a:r>
              <a:rPr lang="en-US" sz="3200" dirty="0">
                <a:solidFill>
                  <a:schemeClr val="tx1"/>
                </a:solidFill>
              </a:rPr>
              <a:t> negeri. </a:t>
            </a:r>
          </a:p>
          <a:p>
            <a:pPr marL="4572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Ketika </a:t>
            </a:r>
            <a:r>
              <a:rPr lang="en-US" sz="3200" dirty="0" err="1">
                <a:solidFill>
                  <a:schemeClr val="tx1"/>
                </a:solidFill>
              </a:rPr>
              <a:t>kondisinya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membuat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seorang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polisi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bandara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bertobat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doa</a:t>
            </a:r>
            <a:r>
              <a:rPr lang="en-US" sz="3200" dirty="0">
                <a:solidFill>
                  <a:schemeClr val="tx1"/>
                </a:solidFill>
              </a:rPr>
              <a:t> Samuel, “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…</a:t>
            </a:r>
            <a:r>
              <a:rPr lang="en-US" sz="3200" dirty="0" err="1">
                <a:solidFill>
                  <a:schemeClr val="tx1"/>
                </a:solidFill>
              </a:rPr>
              <a:t>kalau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membuat</a:t>
            </a:r>
            <a:r>
              <a:rPr lang="en-US" sz="3200" dirty="0">
                <a:solidFill>
                  <a:schemeClr val="tx1"/>
                </a:solidFill>
              </a:rPr>
              <a:t> orang yang </a:t>
            </a:r>
            <a:r>
              <a:rPr lang="en-US" sz="3200" dirty="0" err="1">
                <a:solidFill>
                  <a:schemeClr val="tx1"/>
                </a:solidFill>
              </a:rPr>
              <a:t>suka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mengeluh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menjadi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bersyukur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membuat</a:t>
            </a:r>
            <a:r>
              <a:rPr lang="en-US" sz="3200" dirty="0">
                <a:solidFill>
                  <a:schemeClr val="tx1"/>
                </a:solidFill>
              </a:rPr>
              <a:t> orang </a:t>
            </a:r>
            <a:r>
              <a:rPr lang="en-US" sz="3200" dirty="0" err="1">
                <a:solidFill>
                  <a:schemeClr val="tx1"/>
                </a:solidFill>
              </a:rPr>
              <a:t>berdosa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diselamatkan</a:t>
            </a:r>
            <a:r>
              <a:rPr lang="en-US" sz="3200" dirty="0">
                <a:solidFill>
                  <a:schemeClr val="tx1"/>
                </a:solidFill>
              </a:rPr>
              <a:t>.., </a:t>
            </a:r>
            <a:r>
              <a:rPr lang="en-US" sz="3200" dirty="0" err="1">
                <a:solidFill>
                  <a:schemeClr val="tx1"/>
                </a:solidFill>
              </a:rPr>
              <a:t>mata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disembuhkan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apa-apa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., </a:t>
            </a:r>
            <a:r>
              <a:rPr lang="en-US" sz="3200" dirty="0" err="1">
                <a:solidFill>
                  <a:schemeClr val="tx1"/>
                </a:solidFill>
              </a:rPr>
              <a:t>karena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bersyukur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memuliakan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..”</a:t>
            </a:r>
          </a:p>
        </p:txBody>
      </p:sp>
    </p:spTree>
    <p:extLst>
      <p:ext uri="{BB962C8B-B14F-4D97-AF65-F5344CB8AC3E}">
        <p14:creationId xmlns:p14="http://schemas.microsoft.com/office/powerpoint/2010/main" val="240785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3E7AF-028D-4173-AF11-8EF38F387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478" y="997226"/>
            <a:ext cx="9872871" cy="49132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 err="1">
                <a:solidFill>
                  <a:schemeClr val="tx1"/>
                </a:solidFill>
              </a:rPr>
              <a:t>Pendeta</a:t>
            </a:r>
            <a:r>
              <a:rPr lang="en-US" sz="3600" dirty="0">
                <a:solidFill>
                  <a:schemeClr val="tx1"/>
                </a:solidFill>
              </a:rPr>
              <a:t> Samuel </a:t>
            </a:r>
            <a:r>
              <a:rPr lang="en-US" sz="3600" dirty="0" err="1">
                <a:solidFill>
                  <a:schemeClr val="tx1"/>
                </a:solidFill>
              </a:rPr>
              <a:t>Irwan</a:t>
            </a:r>
            <a:r>
              <a:rPr lang="en-US" sz="3600" dirty="0">
                <a:solidFill>
                  <a:schemeClr val="tx1"/>
                </a:solidFill>
              </a:rPr>
              <a:t> Santoso, </a:t>
            </a:r>
            <a:r>
              <a:rPr lang="en-US" sz="3600" dirty="0" err="1">
                <a:solidFill>
                  <a:schemeClr val="tx1"/>
                </a:solidFill>
              </a:rPr>
              <a:t>S.h.</a:t>
            </a:r>
            <a:r>
              <a:rPr lang="en-US" sz="3600" dirty="0">
                <a:solidFill>
                  <a:schemeClr val="tx1"/>
                </a:solidFill>
              </a:rPr>
              <a:t>, MA, </a:t>
            </a:r>
            <a:r>
              <a:rPr lang="en-US" sz="3600" dirty="0" err="1">
                <a:solidFill>
                  <a:schemeClr val="tx1"/>
                </a:solidFill>
              </a:rPr>
              <a:t>sejak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tahun</a:t>
            </a:r>
            <a:r>
              <a:rPr lang="en-US" sz="3600" dirty="0">
                <a:solidFill>
                  <a:schemeClr val="tx1"/>
                </a:solidFill>
              </a:rPr>
              <a:t> 2006 </a:t>
            </a:r>
            <a:r>
              <a:rPr lang="en-US" sz="3600" dirty="0" err="1">
                <a:solidFill>
                  <a:schemeClr val="tx1"/>
                </a:solidFill>
              </a:rPr>
              <a:t>hingga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sekarang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menggembalakan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jemaat</a:t>
            </a:r>
            <a:r>
              <a:rPr lang="en-US" sz="3600" dirty="0">
                <a:solidFill>
                  <a:schemeClr val="tx1"/>
                </a:solidFill>
              </a:rPr>
              <a:t> di GBI </a:t>
            </a:r>
            <a:r>
              <a:rPr lang="en-US" sz="3600" dirty="0" err="1">
                <a:solidFill>
                  <a:schemeClr val="tx1"/>
                </a:solidFill>
              </a:rPr>
              <a:t>Bontang</a:t>
            </a:r>
            <a:r>
              <a:rPr lang="en-US" sz="3600" dirty="0">
                <a:solidFill>
                  <a:schemeClr val="tx1"/>
                </a:solidFill>
              </a:rPr>
              <a:t>, Kalimantan Timur. </a:t>
            </a:r>
          </a:p>
          <a:p>
            <a:pPr marL="45720" indent="0" algn="ctr">
              <a:buNone/>
            </a:pPr>
            <a:r>
              <a:rPr lang="en-US" sz="3600" dirty="0">
                <a:solidFill>
                  <a:schemeClr val="tx1"/>
                </a:solidFill>
              </a:rPr>
              <a:t>(</a:t>
            </a:r>
            <a:r>
              <a:rPr lang="en-US" sz="3600" dirty="0" err="1">
                <a:solidFill>
                  <a:schemeClr val="tx1"/>
                </a:solidFill>
              </a:rPr>
              <a:t>Disadur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dari</a:t>
            </a:r>
            <a:r>
              <a:rPr lang="en-US" sz="3600" dirty="0">
                <a:solidFill>
                  <a:schemeClr val="tx1"/>
                </a:solidFill>
              </a:rPr>
              <a:t> tulisan </a:t>
            </a:r>
            <a:r>
              <a:rPr lang="en-US" sz="3600" dirty="0" err="1">
                <a:solidFill>
                  <a:schemeClr val="tx1"/>
                </a:solidFill>
              </a:rPr>
              <a:t>Berty</a:t>
            </a:r>
            <a:r>
              <a:rPr lang="en-US" sz="3600" dirty="0">
                <a:solidFill>
                  <a:schemeClr val="tx1"/>
                </a:solidFill>
              </a:rPr>
              <a:t> J. </a:t>
            </a:r>
            <a:r>
              <a:rPr lang="en-US" sz="3600" dirty="0" err="1">
                <a:solidFill>
                  <a:schemeClr val="tx1"/>
                </a:solidFill>
              </a:rPr>
              <a:t>Waworuntu</a:t>
            </a:r>
            <a:r>
              <a:rPr lang="en-US" sz="36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562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5FFD2-68EF-4CEB-B968-5D17146BC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974" y="675861"/>
            <a:ext cx="9713843" cy="561892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600" dirty="0" err="1">
                <a:solidFill>
                  <a:schemeClr val="tx2"/>
                </a:solidFill>
              </a:rPr>
              <a:t>Akibatnya</a:t>
            </a:r>
            <a:r>
              <a:rPr lang="en-US" sz="3600" dirty="0">
                <a:solidFill>
                  <a:schemeClr val="tx2"/>
                </a:solidFill>
              </a:rPr>
              <a:t>, </a:t>
            </a:r>
            <a:r>
              <a:rPr lang="en-US" sz="3600" dirty="0" err="1">
                <a:solidFill>
                  <a:schemeClr val="tx2"/>
                </a:solidFill>
              </a:rPr>
              <a:t>ia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mengalami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patah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tulang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punggung</a:t>
            </a:r>
            <a:r>
              <a:rPr lang="en-US" sz="3600" dirty="0">
                <a:solidFill>
                  <a:schemeClr val="tx2"/>
                </a:solidFill>
              </a:rPr>
              <a:t> yang </a:t>
            </a:r>
            <a:r>
              <a:rPr lang="en-US" sz="3600" dirty="0" err="1">
                <a:solidFill>
                  <a:schemeClr val="tx2"/>
                </a:solidFill>
              </a:rPr>
              <a:t>mengakibatkan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kelumpuhan</a:t>
            </a:r>
            <a:r>
              <a:rPr lang="en-US" sz="3600" dirty="0">
                <a:solidFill>
                  <a:schemeClr val="tx2"/>
                </a:solidFill>
              </a:rPr>
              <a:t> tetraplegia </a:t>
            </a:r>
            <a:r>
              <a:rPr lang="en-US" sz="3600" dirty="0" err="1">
                <a:solidFill>
                  <a:schemeClr val="tx2"/>
                </a:solidFill>
              </a:rPr>
              <a:t>atau</a:t>
            </a:r>
            <a:r>
              <a:rPr lang="en-US" sz="3600" dirty="0">
                <a:solidFill>
                  <a:schemeClr val="tx2"/>
                </a:solidFill>
              </a:rPr>
              <a:t> quadriplegia (</a:t>
            </a:r>
            <a:r>
              <a:rPr lang="en-US" sz="3600" dirty="0" err="1">
                <a:solidFill>
                  <a:schemeClr val="tx2"/>
                </a:solidFill>
              </a:rPr>
              <a:t>yaitu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kelumpuhan</a:t>
            </a:r>
            <a:r>
              <a:rPr lang="en-US" sz="3600" dirty="0">
                <a:solidFill>
                  <a:schemeClr val="tx2"/>
                </a:solidFill>
              </a:rPr>
              <a:t> pada </a:t>
            </a:r>
            <a:r>
              <a:rPr lang="en-US" sz="3600" dirty="0" err="1">
                <a:solidFill>
                  <a:schemeClr val="tx2"/>
                </a:solidFill>
              </a:rPr>
              <a:t>kedua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lengan</a:t>
            </a:r>
            <a:r>
              <a:rPr lang="en-US" sz="3600" dirty="0">
                <a:solidFill>
                  <a:schemeClr val="tx2"/>
                </a:solidFill>
              </a:rPr>
              <a:t>, </a:t>
            </a:r>
            <a:r>
              <a:rPr lang="en-US" sz="3600" dirty="0" err="1">
                <a:solidFill>
                  <a:schemeClr val="tx2"/>
                </a:solidFill>
              </a:rPr>
              <a:t>tungkai</a:t>
            </a:r>
            <a:r>
              <a:rPr lang="en-US" sz="3600" dirty="0">
                <a:solidFill>
                  <a:schemeClr val="tx2"/>
                </a:solidFill>
              </a:rPr>
              <a:t>, dan </a:t>
            </a:r>
            <a:r>
              <a:rPr lang="en-US" sz="3600" dirty="0" err="1">
                <a:solidFill>
                  <a:schemeClr val="tx2"/>
                </a:solidFill>
              </a:rPr>
              <a:t>otot</a:t>
            </a:r>
            <a:r>
              <a:rPr lang="en-US" sz="3600" dirty="0">
                <a:solidFill>
                  <a:schemeClr val="tx2"/>
                </a:solidFill>
              </a:rPr>
              <a:t> dada). </a:t>
            </a:r>
          </a:p>
          <a:p>
            <a:pPr marL="45720" indent="0">
              <a:buNone/>
            </a:pPr>
            <a:r>
              <a:rPr lang="en-US" sz="3600" dirty="0">
                <a:solidFill>
                  <a:schemeClr val="tx2"/>
                </a:solidFill>
              </a:rPr>
              <a:t>Hal </a:t>
            </a:r>
            <a:r>
              <a:rPr lang="en-US" sz="3600" dirty="0" err="1">
                <a:solidFill>
                  <a:schemeClr val="tx2"/>
                </a:solidFill>
              </a:rPr>
              <a:t>ini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membuatnya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sering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mengalami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sesak</a:t>
            </a:r>
            <a:r>
              <a:rPr lang="en-US" sz="3600" dirty="0">
                <a:solidFill>
                  <a:schemeClr val="tx2"/>
                </a:solidFill>
              </a:rPr>
              <a:t> napas. </a:t>
            </a:r>
            <a:r>
              <a:rPr lang="en-US" sz="3600" dirty="0" err="1">
                <a:solidFill>
                  <a:schemeClr val="tx2"/>
                </a:solidFill>
              </a:rPr>
              <a:t>Usia</a:t>
            </a:r>
            <a:r>
              <a:rPr lang="en-US" sz="3600" dirty="0">
                <a:solidFill>
                  <a:schemeClr val="tx2"/>
                </a:solidFill>
              </a:rPr>
              <a:t> 18 </a:t>
            </a:r>
            <a:r>
              <a:rPr lang="en-US" sz="3600" dirty="0" err="1">
                <a:solidFill>
                  <a:schemeClr val="tx2"/>
                </a:solidFill>
              </a:rPr>
              <a:t>tahun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ketika</a:t>
            </a:r>
            <a:r>
              <a:rPr lang="en-US" sz="3600" dirty="0">
                <a:solidFill>
                  <a:schemeClr val="tx2"/>
                </a:solidFill>
              </a:rPr>
              <a:t> Joni </a:t>
            </a:r>
            <a:r>
              <a:rPr lang="en-US" sz="3600" dirty="0" err="1">
                <a:solidFill>
                  <a:schemeClr val="tx2"/>
                </a:solidFill>
              </a:rPr>
              <a:t>mengalami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kecelakaan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ini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adalah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usia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lazimnya</a:t>
            </a:r>
            <a:r>
              <a:rPr lang="en-US" sz="3600" dirty="0">
                <a:solidFill>
                  <a:schemeClr val="tx2"/>
                </a:solidFill>
              </a:rPr>
              <a:t> orang </a:t>
            </a:r>
            <a:r>
              <a:rPr lang="en-US" sz="3600" dirty="0" err="1">
                <a:solidFill>
                  <a:schemeClr val="tx2"/>
                </a:solidFill>
              </a:rPr>
              <a:t>menyelesaikan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jenjang</a:t>
            </a:r>
            <a:r>
              <a:rPr lang="en-US" sz="3600" dirty="0">
                <a:solidFill>
                  <a:schemeClr val="tx2"/>
                </a:solidFill>
              </a:rPr>
              <a:t> SMA dan </a:t>
            </a:r>
            <a:r>
              <a:rPr lang="en-US" sz="3600" dirty="0" err="1">
                <a:solidFill>
                  <a:schemeClr val="tx2"/>
                </a:solidFill>
              </a:rPr>
              <a:t>siap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meraih</a:t>
            </a:r>
            <a:r>
              <a:rPr lang="en-US" sz="3600" dirty="0">
                <a:solidFill>
                  <a:schemeClr val="tx2"/>
                </a:solidFill>
              </a:rPr>
              <a:t> masa </a:t>
            </a:r>
            <a:r>
              <a:rPr lang="en-US" sz="3600" dirty="0" err="1">
                <a:solidFill>
                  <a:schemeClr val="tx2"/>
                </a:solidFill>
              </a:rPr>
              <a:t>depan</a:t>
            </a:r>
            <a:r>
              <a:rPr lang="en-US" sz="3600" dirty="0">
                <a:solidFill>
                  <a:schemeClr val="tx2"/>
                </a:solidFill>
              </a:rPr>
              <a:t> yang </a:t>
            </a:r>
            <a:r>
              <a:rPr lang="en-US" sz="3600" dirty="0" err="1">
                <a:solidFill>
                  <a:schemeClr val="tx2"/>
                </a:solidFill>
              </a:rPr>
              <a:t>dicita-citakan</a:t>
            </a:r>
            <a:r>
              <a:rPr lang="en-US" sz="3600" dirty="0">
                <a:solidFill>
                  <a:schemeClr val="tx2"/>
                </a:solidFill>
              </a:rPr>
              <a:t>, </a:t>
            </a:r>
            <a:r>
              <a:rPr lang="en-US" sz="3600" dirty="0" err="1">
                <a:solidFill>
                  <a:schemeClr val="tx2"/>
                </a:solidFill>
              </a:rPr>
              <a:t>entah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dengan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langsung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masuk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ke</a:t>
            </a:r>
            <a:r>
              <a:rPr lang="en-US" sz="3600" dirty="0">
                <a:solidFill>
                  <a:schemeClr val="tx2"/>
                </a:solidFill>
              </a:rPr>
              <a:t> dunia </a:t>
            </a:r>
            <a:r>
              <a:rPr lang="en-US" sz="3600" dirty="0" err="1">
                <a:solidFill>
                  <a:schemeClr val="tx2"/>
                </a:solidFill>
              </a:rPr>
              <a:t>kerja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atau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menempuh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pendidikan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ke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jenjang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lebih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tinggi</a:t>
            </a:r>
            <a:r>
              <a:rPr lang="en-US" sz="3600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305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C2200-4179-43A7-8F87-307DCB46E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2" y="732182"/>
            <a:ext cx="10104783" cy="5350565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Mengalami</a:t>
            </a:r>
            <a:r>
              <a:rPr lang="en-US" sz="3200" dirty="0">
                <a:solidFill>
                  <a:schemeClr val="tx1"/>
                </a:solidFill>
              </a:rPr>
              <a:t> quadriplegia </a:t>
            </a:r>
            <a:r>
              <a:rPr lang="en-US" sz="3200" dirty="0" err="1">
                <a:solidFill>
                  <a:schemeClr val="tx1"/>
                </a:solidFill>
              </a:rPr>
              <a:t>menjadi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hambatan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besar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meraih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cita-cita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Selain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membuat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dirinya</a:t>
            </a:r>
            <a:r>
              <a:rPr lang="en-US" sz="3200" dirty="0">
                <a:solidFill>
                  <a:schemeClr val="tx1"/>
                </a:solidFill>
              </a:rPr>
              <a:t> duduk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berbaring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artinya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selalu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harus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menunggu</a:t>
            </a:r>
            <a:r>
              <a:rPr lang="en-US" sz="3200" dirty="0">
                <a:solidFill>
                  <a:schemeClr val="tx1"/>
                </a:solidFill>
              </a:rPr>
              <a:t> orang lain </a:t>
            </a:r>
            <a:r>
              <a:rPr lang="en-US" sz="3200" dirty="0" err="1">
                <a:solidFill>
                  <a:schemeClr val="tx1"/>
                </a:solidFill>
              </a:rPr>
              <a:t>melakukannya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juga </a:t>
            </a:r>
            <a:r>
              <a:rPr lang="en-US" sz="3200" dirty="0" err="1">
                <a:solidFill>
                  <a:schemeClr val="tx1"/>
                </a:solidFill>
              </a:rPr>
              <a:t>bahkan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terus-menerus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merasakan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sakit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luar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biasa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4572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Namun</a:t>
            </a:r>
            <a:r>
              <a:rPr lang="en-US" sz="3200" dirty="0">
                <a:solidFill>
                  <a:schemeClr val="tx1"/>
                </a:solidFill>
              </a:rPr>
              <a:t>, Joni </a:t>
            </a:r>
            <a:r>
              <a:rPr lang="en-US" sz="3200" dirty="0" err="1">
                <a:solidFill>
                  <a:schemeClr val="tx1"/>
                </a:solidFill>
              </a:rPr>
              <a:t>bertekad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menggunakan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obat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pengurang</a:t>
            </a:r>
            <a:r>
              <a:rPr lang="en-US" sz="3200" dirty="0">
                <a:solidFill>
                  <a:schemeClr val="tx1"/>
                </a:solidFill>
              </a:rPr>
              <a:t> rasa </a:t>
            </a:r>
            <a:r>
              <a:rPr lang="en-US" sz="3200" dirty="0" err="1">
                <a:solidFill>
                  <a:schemeClr val="tx1"/>
                </a:solidFill>
              </a:rPr>
              <a:t>sakit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belajar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menerima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sebagai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konsekuensi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logis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penyakitnya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Frustrasi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marah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kesal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berdaya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bertumpuk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perasaan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negatif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lainnya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mewarnai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hari-hari</a:t>
            </a:r>
            <a:r>
              <a:rPr lang="en-US" sz="3200" dirty="0">
                <a:solidFill>
                  <a:schemeClr val="tx1"/>
                </a:solidFill>
              </a:rPr>
              <a:t> Joni. </a:t>
            </a:r>
            <a:r>
              <a:rPr lang="en-US" sz="3200" dirty="0" err="1">
                <a:solidFill>
                  <a:schemeClr val="tx1"/>
                </a:solidFill>
              </a:rPr>
              <a:t>Selama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dua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tahun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menjalani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rehabilitasi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jarang</a:t>
            </a:r>
            <a:r>
              <a:rPr lang="en-US" sz="3200" dirty="0">
                <a:solidFill>
                  <a:schemeClr val="tx1"/>
                </a:solidFill>
              </a:rPr>
              <a:t> Joni </a:t>
            </a:r>
            <a:r>
              <a:rPr lang="en-US" sz="3200" dirty="0" err="1">
                <a:solidFill>
                  <a:schemeClr val="tx1"/>
                </a:solidFill>
              </a:rPr>
              <a:t>meragukan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apakah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betul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apa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masih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gunanya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mempercayai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45720" indent="0">
              <a:buNone/>
            </a:pP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79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84671-D526-4488-B290-69ABA2AC3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689113"/>
            <a:ext cx="9872871" cy="5711687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sudah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tidak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tahan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mendengarkan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penghakiman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sering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diberikan</a:t>
            </a:r>
            <a:r>
              <a:rPr lang="en-US" sz="3600" dirty="0">
                <a:solidFill>
                  <a:schemeClr val="tx1"/>
                </a:solidFill>
              </a:rPr>
              <a:t> oleh orang-orang lain, </a:t>
            </a:r>
            <a:r>
              <a:rPr lang="en-US" sz="3600" dirty="0" err="1">
                <a:solidFill>
                  <a:schemeClr val="tx1"/>
                </a:solidFill>
              </a:rPr>
              <a:t>bahkan</a:t>
            </a:r>
            <a:r>
              <a:rPr lang="en-US" sz="3600" dirty="0">
                <a:solidFill>
                  <a:schemeClr val="tx1"/>
                </a:solidFill>
              </a:rPr>
              <a:t> oleh </a:t>
            </a:r>
            <a:r>
              <a:rPr lang="en-US" sz="3600" dirty="0" err="1">
                <a:solidFill>
                  <a:schemeClr val="tx1"/>
                </a:solidFill>
              </a:rPr>
              <a:t>sesama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pengikut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Kristus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menyadari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betapa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parah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sakitnya</a:t>
            </a:r>
            <a:r>
              <a:rPr lang="en-US" sz="3600" dirty="0">
                <a:solidFill>
                  <a:schemeClr val="tx1"/>
                </a:solidFill>
              </a:rPr>
              <a:t>. “</a:t>
            </a:r>
            <a:r>
              <a:rPr lang="en-US" sz="3600" dirty="0" err="1">
                <a:solidFill>
                  <a:schemeClr val="tx1"/>
                </a:solidFill>
              </a:rPr>
              <a:t>Pasti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ada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dosa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tersembunyi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kamu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lakukan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Akui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saja</a:t>
            </a:r>
            <a:r>
              <a:rPr lang="en-US" sz="3600" dirty="0">
                <a:solidFill>
                  <a:schemeClr val="tx1"/>
                </a:solidFill>
              </a:rPr>
              <a:t> di </a:t>
            </a:r>
            <a:r>
              <a:rPr lang="en-US" sz="3600" dirty="0" err="1">
                <a:solidFill>
                  <a:schemeClr val="tx1"/>
                </a:solidFill>
              </a:rPr>
              <a:t>hadapan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Tuhan</a:t>
            </a:r>
            <a:r>
              <a:rPr lang="en-US" sz="3600" dirty="0">
                <a:solidFill>
                  <a:schemeClr val="tx1"/>
                </a:solidFill>
              </a:rPr>
              <a:t>. Minta </a:t>
            </a:r>
            <a:r>
              <a:rPr lang="en-US" sz="3600" dirty="0" err="1">
                <a:solidFill>
                  <a:schemeClr val="tx1"/>
                </a:solidFill>
              </a:rPr>
              <a:t>Tuhan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tunjukkan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apa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dosamu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itu</a:t>
            </a:r>
            <a:r>
              <a:rPr lang="en-US" sz="3600" dirty="0">
                <a:solidFill>
                  <a:schemeClr val="tx1"/>
                </a:solidFill>
              </a:rPr>
              <a:t> dan </a:t>
            </a:r>
            <a:r>
              <a:rPr lang="en-US" sz="3600" dirty="0" err="1">
                <a:solidFill>
                  <a:schemeClr val="tx1"/>
                </a:solidFill>
              </a:rPr>
              <a:t>bertobatlah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r>
              <a:rPr lang="en-US" sz="3600" dirty="0" err="1">
                <a:solidFill>
                  <a:schemeClr val="tx1"/>
                </a:solidFill>
              </a:rPr>
              <a:t>Pasti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Tuhan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sembuhkan</a:t>
            </a:r>
            <a:r>
              <a:rPr lang="en-US" sz="3600" dirty="0">
                <a:solidFill>
                  <a:schemeClr val="tx1"/>
                </a:solidFill>
              </a:rPr>
              <a:t>.”</a:t>
            </a:r>
          </a:p>
          <a:p>
            <a:pPr marL="45720" indent="0">
              <a:buNone/>
            </a:pPr>
            <a:r>
              <a:rPr lang="en-US" sz="3600" dirty="0" err="1">
                <a:solidFill>
                  <a:schemeClr val="tx1"/>
                </a:solidFill>
              </a:rPr>
              <a:t>Ucapan-ucapan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seperti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ini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membuat</a:t>
            </a:r>
            <a:r>
              <a:rPr lang="en-US" sz="3600" dirty="0">
                <a:solidFill>
                  <a:schemeClr val="tx1"/>
                </a:solidFill>
              </a:rPr>
              <a:t> Joni </a:t>
            </a:r>
            <a:r>
              <a:rPr lang="en-US" sz="3600" dirty="0" err="1">
                <a:solidFill>
                  <a:schemeClr val="tx1"/>
                </a:solidFill>
              </a:rPr>
              <a:t>semakin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terperosok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jatuh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dalam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keadaan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depresi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bahkan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ingin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bunuh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diri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928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140FA-2796-4F02-9943-28B8F0AFD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1" y="679173"/>
            <a:ext cx="10137913" cy="5522843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Selama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menjalani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terapi</a:t>
            </a:r>
            <a:r>
              <a:rPr lang="en-US" sz="3200" dirty="0">
                <a:solidFill>
                  <a:schemeClr val="tx1"/>
                </a:solidFill>
              </a:rPr>
              <a:t>, Joni </a:t>
            </a:r>
            <a:r>
              <a:rPr lang="en-US" sz="3200" dirty="0" err="1">
                <a:solidFill>
                  <a:schemeClr val="tx1"/>
                </a:solidFill>
              </a:rPr>
              <a:t>belajar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melukis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menggunakan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kuas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ditaruh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antara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gigi-giginya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berhasil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menjual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lukisan-lukisannya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</a:p>
          <a:p>
            <a:pPr marL="45720" indent="0">
              <a:buNone/>
            </a:pP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cara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sama</a:t>
            </a:r>
            <a:r>
              <a:rPr lang="en-US" sz="3200" dirty="0">
                <a:solidFill>
                  <a:schemeClr val="tx1"/>
                </a:solidFill>
              </a:rPr>
              <a:t> — </a:t>
            </a:r>
            <a:r>
              <a:rPr lang="en-US" sz="3200" dirty="0" err="1">
                <a:solidFill>
                  <a:schemeClr val="tx1"/>
                </a:solidFill>
              </a:rPr>
              <a:t>menjepit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alat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tulis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gigi-giginya</a:t>
            </a:r>
            <a:r>
              <a:rPr lang="en-US" sz="3200" dirty="0">
                <a:solidFill>
                  <a:schemeClr val="tx1"/>
                </a:solidFill>
              </a:rPr>
              <a:t> —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juga </a:t>
            </a:r>
            <a:r>
              <a:rPr lang="en-US" sz="3200" dirty="0" err="1">
                <a:solidFill>
                  <a:schemeClr val="tx1"/>
                </a:solidFill>
              </a:rPr>
              <a:t>mulai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menulis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tetapi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lebih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sering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berbicara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hadapan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mikrofon</a:t>
            </a:r>
            <a:r>
              <a:rPr lang="en-US" sz="3200" dirty="0">
                <a:solidFill>
                  <a:schemeClr val="tx1"/>
                </a:solidFill>
              </a:rPr>
              <a:t> dan </a:t>
            </a:r>
            <a:r>
              <a:rPr lang="en-US" sz="3200" dirty="0" err="1">
                <a:solidFill>
                  <a:schemeClr val="tx1"/>
                </a:solidFill>
              </a:rPr>
              <a:t>mesin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kemudian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mengubah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menjadi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teks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Sampai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naskah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ditulis</a:t>
            </a:r>
            <a:r>
              <a:rPr lang="en-US" sz="3200" dirty="0">
                <a:solidFill>
                  <a:schemeClr val="tx1"/>
                </a:solidFill>
              </a:rPr>
              <a:t> (8 </a:t>
            </a:r>
            <a:r>
              <a:rPr lang="en-US" sz="3200" dirty="0" err="1">
                <a:solidFill>
                  <a:schemeClr val="tx1"/>
                </a:solidFill>
              </a:rPr>
              <a:t>Januari</a:t>
            </a:r>
            <a:r>
              <a:rPr lang="en-US" sz="3200" dirty="0">
                <a:solidFill>
                  <a:schemeClr val="tx1"/>
                </a:solidFill>
              </a:rPr>
              <a:t> 2021), Joni </a:t>
            </a:r>
            <a:r>
              <a:rPr lang="en-US" sz="3200" dirty="0" err="1">
                <a:solidFill>
                  <a:schemeClr val="tx1"/>
                </a:solidFill>
              </a:rPr>
              <a:t>sudah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menyelesaikan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lebih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40 </a:t>
            </a:r>
            <a:r>
              <a:rPr lang="en-US" sz="3200" dirty="0" err="1">
                <a:solidFill>
                  <a:schemeClr val="tx1"/>
                </a:solidFill>
              </a:rPr>
              <a:t>buku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sejumlah</a:t>
            </a:r>
            <a:r>
              <a:rPr lang="en-US" sz="3200" dirty="0">
                <a:solidFill>
                  <a:schemeClr val="tx1"/>
                </a:solidFill>
              </a:rPr>
              <a:t> album </a:t>
            </a:r>
            <a:r>
              <a:rPr lang="en-US" sz="3200" dirty="0" err="1">
                <a:solidFill>
                  <a:schemeClr val="tx1"/>
                </a:solidFill>
              </a:rPr>
              <a:t>musik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sebagai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penyanyi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membuat</a:t>
            </a:r>
            <a:r>
              <a:rPr lang="en-US" sz="3200" dirty="0">
                <a:solidFill>
                  <a:schemeClr val="tx1"/>
                </a:solidFill>
              </a:rPr>
              <a:t> Film yang </a:t>
            </a:r>
            <a:r>
              <a:rPr lang="en-US" sz="3200" dirty="0" err="1">
                <a:solidFill>
                  <a:schemeClr val="tx1"/>
                </a:solidFill>
              </a:rPr>
              <a:t>mengisahkan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kehidupannya</a:t>
            </a:r>
            <a:r>
              <a:rPr lang="en-US" sz="3200" dirty="0">
                <a:solidFill>
                  <a:schemeClr val="tx1"/>
                </a:solidFill>
              </a:rPr>
              <a:t> (</a:t>
            </a:r>
            <a:r>
              <a:rPr lang="en-US" sz="3200" dirty="0" err="1">
                <a:solidFill>
                  <a:schemeClr val="tx1"/>
                </a:solidFill>
              </a:rPr>
              <a:t>diedarkan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tahun</a:t>
            </a:r>
            <a:r>
              <a:rPr lang="en-US" sz="3200" dirty="0">
                <a:solidFill>
                  <a:schemeClr val="tx1"/>
                </a:solidFill>
              </a:rPr>
              <a:t> 1979), dan </a:t>
            </a:r>
            <a:r>
              <a:rPr lang="en-US" sz="3200" dirty="0" err="1">
                <a:solidFill>
                  <a:schemeClr val="tx1"/>
                </a:solidFill>
              </a:rPr>
              <a:t>menjadi</a:t>
            </a:r>
            <a:r>
              <a:rPr lang="en-US" sz="3200" dirty="0">
                <a:solidFill>
                  <a:schemeClr val="tx1"/>
                </a:solidFill>
              </a:rPr>
              <a:t> motivator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mereka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disabilitas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894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1296C-F437-4152-9DF0-AFCB06907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452" y="732183"/>
            <a:ext cx="9872871" cy="543007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600" dirty="0" err="1">
                <a:solidFill>
                  <a:srgbClr val="FF0000"/>
                </a:solidFill>
              </a:rPr>
              <a:t>Bagaimana</a:t>
            </a:r>
            <a:r>
              <a:rPr lang="en-US" sz="3600" dirty="0">
                <a:solidFill>
                  <a:srgbClr val="FF0000"/>
                </a:solidFill>
              </a:rPr>
              <a:t> Joni </a:t>
            </a:r>
            <a:r>
              <a:rPr lang="en-US" sz="3600" dirty="0" err="1">
                <a:solidFill>
                  <a:srgbClr val="FF0000"/>
                </a:solidFill>
              </a:rPr>
              <a:t>bisa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dirty="0" err="1">
                <a:solidFill>
                  <a:srgbClr val="FF0000"/>
                </a:solidFill>
              </a:rPr>
              <a:t>sukses</a:t>
            </a:r>
            <a:r>
              <a:rPr lang="en-US" sz="3600" dirty="0">
                <a:solidFill>
                  <a:srgbClr val="FF0000"/>
                </a:solidFill>
              </a:rPr>
              <a:t>” </a:t>
            </a:r>
            <a:r>
              <a:rPr lang="en-US" sz="3600" dirty="0" err="1">
                <a:solidFill>
                  <a:srgbClr val="FF0000"/>
                </a:solidFill>
              </a:rPr>
              <a:t>seperti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itu</a:t>
            </a:r>
            <a:r>
              <a:rPr lang="en-US" sz="3600" dirty="0">
                <a:solidFill>
                  <a:srgbClr val="FF0000"/>
                </a:solidFill>
              </a:rPr>
              <a:t>? </a:t>
            </a:r>
            <a:r>
              <a:rPr lang="en-US" sz="3600" dirty="0" err="1">
                <a:solidFill>
                  <a:schemeClr val="tx1"/>
                </a:solidFill>
              </a:rPr>
              <a:t>Tentu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butuh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waktu</a:t>
            </a:r>
            <a:r>
              <a:rPr lang="en-US" sz="3600" dirty="0">
                <a:solidFill>
                  <a:schemeClr val="tx1"/>
                </a:solidFill>
              </a:rPr>
              <a:t> yang lama </a:t>
            </a:r>
            <a:r>
              <a:rPr lang="en-US" sz="3600" dirty="0" err="1">
                <a:solidFill>
                  <a:schemeClr val="tx1"/>
                </a:solidFill>
              </a:rPr>
              <a:t>untuk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mengakui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bahwa</a:t>
            </a:r>
            <a:r>
              <a:rPr lang="en-US" sz="3600" dirty="0">
                <a:solidFill>
                  <a:schemeClr val="tx1"/>
                </a:solidFill>
              </a:rPr>
              <a:t> Allah </a:t>
            </a:r>
            <a:r>
              <a:rPr lang="en-US" sz="3600" dirty="0" err="1">
                <a:solidFill>
                  <a:schemeClr val="tx1"/>
                </a:solidFill>
              </a:rPr>
              <a:t>Maha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Pengasih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tetap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hadir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baginya</a:t>
            </a:r>
            <a:r>
              <a:rPr lang="en-US" sz="3600" dirty="0">
                <a:solidFill>
                  <a:schemeClr val="tx1"/>
                </a:solidFill>
              </a:rPr>
              <a:t>. Pada </a:t>
            </a:r>
            <a:r>
              <a:rPr lang="en-US" sz="3600" dirty="0" err="1">
                <a:solidFill>
                  <a:schemeClr val="tx1"/>
                </a:solidFill>
              </a:rPr>
              <a:t>awalnya</a:t>
            </a:r>
            <a:r>
              <a:rPr lang="en-US" sz="3600" dirty="0">
                <a:solidFill>
                  <a:schemeClr val="tx1"/>
                </a:solidFill>
              </a:rPr>
              <a:t>, Joni </a:t>
            </a:r>
            <a:r>
              <a:rPr lang="en-US" sz="3600" dirty="0" err="1">
                <a:solidFill>
                  <a:schemeClr val="tx1"/>
                </a:solidFill>
              </a:rPr>
              <a:t>rajin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mengikuti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berbagai</a:t>
            </a:r>
            <a:r>
              <a:rPr lang="en-US" sz="3600" dirty="0">
                <a:solidFill>
                  <a:schemeClr val="tx1"/>
                </a:solidFill>
              </a:rPr>
              <a:t> ibadah </a:t>
            </a:r>
            <a:r>
              <a:rPr lang="en-US" sz="3600" dirty="0" err="1">
                <a:solidFill>
                  <a:schemeClr val="tx1"/>
                </a:solidFill>
              </a:rPr>
              <a:t>penyembuhan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karena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melihat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banyak</a:t>
            </a:r>
            <a:r>
              <a:rPr lang="en-US" sz="3600" dirty="0">
                <a:solidFill>
                  <a:schemeClr val="tx1"/>
                </a:solidFill>
              </a:rPr>
              <a:t> orang yang </a:t>
            </a:r>
            <a:r>
              <a:rPr lang="en-US" sz="3600" dirty="0" err="1">
                <a:solidFill>
                  <a:schemeClr val="tx1"/>
                </a:solidFill>
              </a:rPr>
              <a:t>sakit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menjadi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sembuh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ketika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didoakan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  <a:p>
            <a:pPr marL="45720" indent="0">
              <a:buNone/>
            </a:pPr>
            <a:r>
              <a:rPr lang="en-US" sz="3600" dirty="0" err="1">
                <a:solidFill>
                  <a:schemeClr val="tx1"/>
                </a:solidFill>
              </a:rPr>
              <a:t>Namun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rgbClr val="FF0000"/>
                </a:solidFill>
              </a:rPr>
              <a:t>pesan</a:t>
            </a:r>
            <a:r>
              <a:rPr lang="en-US" sz="3600" dirty="0">
                <a:solidFill>
                  <a:srgbClr val="FF0000"/>
                </a:solidFill>
              </a:rPr>
              <a:t> yang </a:t>
            </a:r>
            <a:r>
              <a:rPr lang="en-US" sz="3600" dirty="0" err="1">
                <a:solidFill>
                  <a:srgbClr val="FF0000"/>
                </a:solidFill>
              </a:rPr>
              <a:t>ia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terima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dari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seorang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misionaris</a:t>
            </a:r>
            <a:r>
              <a:rPr lang="en-US" sz="3600" dirty="0">
                <a:solidFill>
                  <a:srgbClr val="FF0000"/>
                </a:solidFill>
              </a:rPr>
              <a:t>, Henry Frost </a:t>
            </a:r>
            <a:r>
              <a:rPr lang="en-US" sz="3600" dirty="0" err="1">
                <a:solidFill>
                  <a:srgbClr val="FF0000"/>
                </a:solidFill>
              </a:rPr>
              <a:t>sungguh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menguatkannya</a:t>
            </a:r>
            <a:r>
              <a:rPr lang="en-US" sz="3600" dirty="0">
                <a:solidFill>
                  <a:srgbClr val="FF0000"/>
                </a:solidFill>
              </a:rPr>
              <a:t>. </a:t>
            </a:r>
            <a:r>
              <a:rPr lang="en-US" sz="3600" dirty="0">
                <a:solidFill>
                  <a:schemeClr val="tx1"/>
                </a:solidFill>
              </a:rPr>
              <a:t>Henry </a:t>
            </a:r>
            <a:r>
              <a:rPr lang="en-US" sz="3600" dirty="0" err="1">
                <a:solidFill>
                  <a:schemeClr val="tx1"/>
                </a:solidFill>
              </a:rPr>
              <a:t>mengakui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bahwa</a:t>
            </a:r>
            <a:r>
              <a:rPr lang="en-US" sz="3600" dirty="0">
                <a:solidFill>
                  <a:schemeClr val="tx1"/>
                </a:solidFill>
              </a:rPr>
              <a:t> orang yang </a:t>
            </a:r>
            <a:r>
              <a:rPr lang="en-US" sz="3600" dirty="0" err="1">
                <a:solidFill>
                  <a:schemeClr val="tx1"/>
                </a:solidFill>
              </a:rPr>
              <a:t>sakit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pasti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ingin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kesembuhan</a:t>
            </a:r>
            <a:r>
              <a:rPr lang="en-US" sz="3600" dirty="0">
                <a:solidFill>
                  <a:schemeClr val="tx1"/>
                </a:solidFill>
              </a:rPr>
              <a:t> dan </a:t>
            </a:r>
            <a:r>
              <a:rPr lang="en-US" sz="3600" dirty="0" err="1">
                <a:solidFill>
                  <a:schemeClr val="tx1"/>
                </a:solidFill>
              </a:rPr>
              <a:t>mereka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percaya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bahwaTuhan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sanggup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menyembuhkan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2908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8EEA4-00B6-4BC2-AE7A-DD3B27085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957" y="652668"/>
            <a:ext cx="10187608" cy="6384235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Akan </a:t>
            </a:r>
            <a:r>
              <a:rPr lang="en-US" sz="3200" dirty="0" err="1">
                <a:solidFill>
                  <a:schemeClr val="tx1"/>
                </a:solidFill>
              </a:rPr>
              <a:t>tetapi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ternyata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tidak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semua</a:t>
            </a:r>
            <a:r>
              <a:rPr lang="en-US" sz="3200" dirty="0">
                <a:solidFill>
                  <a:srgbClr val="FF0000"/>
                </a:solidFill>
              </a:rPr>
              <a:t> yang </a:t>
            </a:r>
            <a:r>
              <a:rPr lang="en-US" sz="3200" dirty="0" err="1">
                <a:solidFill>
                  <a:srgbClr val="FF0000"/>
                </a:solidFill>
              </a:rPr>
              <a:t>berdoa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meminta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kesembuhan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memperolehnya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walaupun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mereka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sudah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sangat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sering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berdoa</a:t>
            </a:r>
            <a:r>
              <a:rPr lang="en-US" sz="3200" dirty="0">
                <a:solidFill>
                  <a:schemeClr val="tx1"/>
                </a:solidFill>
              </a:rPr>
              <a:t>. Satu </a:t>
            </a:r>
            <a:r>
              <a:rPr lang="en-US" sz="3200" dirty="0" err="1">
                <a:solidFill>
                  <a:schemeClr val="tx1"/>
                </a:solidFill>
              </a:rPr>
              <a:t>hal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pasti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yaitu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mereka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yakin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bahwa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sehat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maupun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sakit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hal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jauh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lebih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penting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menggunakan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hidup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untuk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memuliakan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Tuhan</a:t>
            </a:r>
            <a:r>
              <a:rPr lang="en-US" sz="3200" dirty="0">
                <a:solidFill>
                  <a:srgbClr val="C00000"/>
                </a:solidFill>
              </a:rPr>
              <a:t>.   </a:t>
            </a:r>
            <a:r>
              <a:rPr lang="en-US" sz="3200" dirty="0" err="1">
                <a:solidFill>
                  <a:schemeClr val="tx1"/>
                </a:solidFill>
              </a:rPr>
              <a:t>Keyakinan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mereka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bukan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terletak</a:t>
            </a:r>
            <a:r>
              <a:rPr lang="en-US" sz="3200" dirty="0">
                <a:solidFill>
                  <a:schemeClr val="tx1"/>
                </a:solidFill>
              </a:rPr>
              <a:t> pada </a:t>
            </a:r>
            <a:r>
              <a:rPr lang="en-US" sz="3200" dirty="0" err="1">
                <a:solidFill>
                  <a:schemeClr val="tx1"/>
                </a:solidFill>
              </a:rPr>
              <a:t>kesembuhan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tentunya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diharapkan</a:t>
            </a:r>
            <a:r>
              <a:rPr lang="en-US" sz="3200" dirty="0">
                <a:solidFill>
                  <a:schemeClr val="tx1"/>
                </a:solidFill>
              </a:rPr>
              <a:t> oleh </a:t>
            </a:r>
            <a:r>
              <a:rPr lang="en-US" sz="3200" dirty="0" err="1">
                <a:solidFill>
                  <a:schemeClr val="tx1"/>
                </a:solidFill>
              </a:rPr>
              <a:t>setiap</a:t>
            </a:r>
            <a:r>
              <a:rPr lang="en-US" sz="3200" dirty="0">
                <a:solidFill>
                  <a:schemeClr val="tx1"/>
                </a:solidFill>
              </a:rPr>
              <a:t> orang yang </a:t>
            </a:r>
            <a:r>
              <a:rPr lang="en-US" sz="3200" dirty="0" err="1">
                <a:solidFill>
                  <a:schemeClr val="tx1"/>
                </a:solidFill>
              </a:rPr>
              <a:t>sakit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melainkan</a:t>
            </a:r>
            <a:r>
              <a:rPr lang="en-US" sz="3200" dirty="0">
                <a:solidFill>
                  <a:schemeClr val="tx1"/>
                </a:solidFill>
              </a:rPr>
              <a:t> pada </a:t>
            </a:r>
            <a:r>
              <a:rPr lang="en-US" sz="3200" dirty="0" err="1">
                <a:solidFill>
                  <a:srgbClr val="FF0000"/>
                </a:solidFill>
              </a:rPr>
              <a:t>keyakinan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bahwa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Tuhan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tetap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berkuasa</a:t>
            </a:r>
            <a:r>
              <a:rPr lang="en-US" sz="3200" dirty="0">
                <a:solidFill>
                  <a:srgbClr val="FF0000"/>
                </a:solidFill>
              </a:rPr>
              <a:t> dan </a:t>
            </a:r>
            <a:r>
              <a:rPr lang="en-US" sz="3200" dirty="0" err="1">
                <a:solidFill>
                  <a:srgbClr val="FF0000"/>
                </a:solidFill>
              </a:rPr>
              <a:t>mengasihi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mereka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rgbClr val="0070C0"/>
                </a:solidFill>
              </a:rPr>
              <a:t>Sembuh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atau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tidak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adalah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misteri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Apakah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mereka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masih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berdoa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kesembuhan</a:t>
            </a:r>
            <a:r>
              <a:rPr lang="en-US" sz="3200" dirty="0">
                <a:solidFill>
                  <a:schemeClr val="tx1"/>
                </a:solidFill>
              </a:rPr>
              <a:t>? </a:t>
            </a:r>
            <a:r>
              <a:rPr lang="en-US" sz="3200" dirty="0" err="1">
                <a:solidFill>
                  <a:schemeClr val="tx1"/>
                </a:solidFill>
              </a:rPr>
              <a:t>Tentu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saja</a:t>
            </a:r>
            <a:r>
              <a:rPr lang="en-US" sz="3200" dirty="0">
                <a:solidFill>
                  <a:schemeClr val="tx1"/>
                </a:solidFill>
              </a:rPr>
              <a:t>! Akan </a:t>
            </a:r>
            <a:r>
              <a:rPr lang="en-US" sz="3200" dirty="0" err="1">
                <a:solidFill>
                  <a:schemeClr val="tx1"/>
                </a:solidFill>
              </a:rPr>
              <a:t>tetapi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merasakan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bahwa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Tuhan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hadir</a:t>
            </a:r>
            <a:r>
              <a:rPr lang="en-US" sz="3200" dirty="0">
                <a:solidFill>
                  <a:schemeClr val="tx1"/>
                </a:solidFill>
              </a:rPr>
              <a:t> di </a:t>
            </a:r>
            <a:r>
              <a:rPr lang="en-US" sz="3200" dirty="0" err="1">
                <a:solidFill>
                  <a:schemeClr val="tx1"/>
                </a:solidFill>
              </a:rPr>
              <a:t>tengah-tengah</a:t>
            </a:r>
            <a:r>
              <a:rPr lang="en-US" sz="3200" dirty="0">
                <a:solidFill>
                  <a:schemeClr val="tx1"/>
                </a:solidFill>
              </a:rPr>
              <a:t> rasa </a:t>
            </a:r>
            <a:r>
              <a:rPr lang="en-US" sz="3200" dirty="0" err="1">
                <a:solidFill>
                  <a:schemeClr val="tx1"/>
                </a:solidFill>
              </a:rPr>
              <a:t>sakit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begitu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jauh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lebih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membawa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damai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sejahtera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139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8B6C2-BAA0-424D-A9ED-3DA1A5BCB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652669"/>
            <a:ext cx="9872871" cy="5483087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Salah </a:t>
            </a:r>
            <a:r>
              <a:rPr lang="en-US" sz="3200" dirty="0" err="1">
                <a:solidFill>
                  <a:srgbClr val="FF0000"/>
                </a:solidFill>
              </a:rPr>
              <a:t>satu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ayat</a:t>
            </a:r>
            <a:r>
              <a:rPr lang="en-US" sz="3200" dirty="0">
                <a:solidFill>
                  <a:srgbClr val="FF0000"/>
                </a:solidFill>
              </a:rPr>
              <a:t> yang </a:t>
            </a:r>
            <a:r>
              <a:rPr lang="en-US" sz="3200" dirty="0" err="1">
                <a:solidFill>
                  <a:srgbClr val="FF0000"/>
                </a:solidFill>
              </a:rPr>
              <a:t>menguatkan</a:t>
            </a:r>
            <a:r>
              <a:rPr lang="en-US" sz="3200" dirty="0">
                <a:solidFill>
                  <a:srgbClr val="FF0000"/>
                </a:solidFill>
              </a:rPr>
              <a:t> Joni </a:t>
            </a:r>
            <a:r>
              <a:rPr lang="en-US" sz="3200" dirty="0" err="1">
                <a:solidFill>
                  <a:srgbClr val="FF0000"/>
                </a:solidFill>
              </a:rPr>
              <a:t>adalah</a:t>
            </a:r>
            <a:r>
              <a:rPr lang="en-US" sz="3200" dirty="0">
                <a:solidFill>
                  <a:srgbClr val="FF0000"/>
                </a:solidFill>
              </a:rPr>
              <a:t>,</a:t>
            </a:r>
          </a:p>
          <a:p>
            <a:pPr marL="45720" indent="0" algn="ctr">
              <a:buNone/>
            </a:pP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“Dan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bergembiralah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karena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TUHAN;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maka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Ia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akan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memberikan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kepadamu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apa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yang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diinginkan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hatimu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.” (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</a:rPr>
              <a:t>Mazmur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</a:rPr>
              <a:t> 37:4).</a:t>
            </a:r>
          </a:p>
          <a:p>
            <a:pPr marL="45720" indent="0" algn="ctr">
              <a:buNone/>
            </a:pPr>
            <a:r>
              <a:rPr lang="en-US" sz="3200" dirty="0" err="1">
                <a:solidFill>
                  <a:srgbClr val="FF0000"/>
                </a:solidFill>
              </a:rPr>
              <a:t>Lagu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ini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menggambarkan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perasaan</a:t>
            </a:r>
            <a:r>
              <a:rPr lang="en-US" sz="3200" dirty="0">
                <a:solidFill>
                  <a:srgbClr val="FF0000"/>
                </a:solidFill>
              </a:rPr>
              <a:t> Joni </a:t>
            </a:r>
            <a:r>
              <a:rPr lang="en-US" sz="3200" dirty="0" err="1">
                <a:solidFill>
                  <a:srgbClr val="FF0000"/>
                </a:solidFill>
              </a:rPr>
              <a:t>berjalan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bersamaTuhan</a:t>
            </a:r>
            <a:r>
              <a:rPr lang="en-US" sz="3200" dirty="0">
                <a:solidFill>
                  <a:srgbClr val="FF0000"/>
                </a:solidFill>
              </a:rPr>
              <a:t> yang </a:t>
            </a:r>
            <a:r>
              <a:rPr lang="en-US" sz="3200" dirty="0" err="1">
                <a:solidFill>
                  <a:srgbClr val="FF0000"/>
                </a:solidFill>
              </a:rPr>
              <a:t>ia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kenal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dalam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Tuhan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Yesus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Kristus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  <a:p>
            <a:pPr marL="45720" indent="0">
              <a:buNone/>
            </a:pPr>
            <a:r>
              <a:rPr lang="en-US" sz="3200" dirty="0" err="1">
                <a:solidFill>
                  <a:srgbClr val="FF0000"/>
                </a:solidFill>
              </a:rPr>
              <a:t>Lagu</a:t>
            </a:r>
            <a:r>
              <a:rPr lang="en-US" sz="3200" dirty="0">
                <a:solidFill>
                  <a:srgbClr val="FF0000"/>
                </a:solidFill>
              </a:rPr>
              <a:t> I’ve had many tears and sorrows (</a:t>
            </a:r>
            <a:r>
              <a:rPr lang="es-ES" sz="2800" dirty="0">
                <a:solidFill>
                  <a:srgbClr val="231F20"/>
                </a:solidFill>
                <a:effectLst/>
                <a:latin typeface="Roboto-Bold"/>
              </a:rPr>
              <a:t>Saya </a:t>
            </a:r>
            <a:r>
              <a:rPr lang="es-ES" sz="2800" dirty="0" err="1">
                <a:solidFill>
                  <a:srgbClr val="231F20"/>
                </a:solidFill>
                <a:effectLst/>
                <a:latin typeface="Roboto-Bold"/>
              </a:rPr>
              <a:t>Sudah</a:t>
            </a:r>
            <a:r>
              <a:rPr lang="es-ES" sz="2800" dirty="0">
                <a:solidFill>
                  <a:srgbClr val="231F20"/>
                </a:solidFill>
                <a:effectLst/>
                <a:latin typeface="Roboto-Bold"/>
              </a:rPr>
              <a:t> </a:t>
            </a:r>
            <a:r>
              <a:rPr lang="es-ES" sz="2800" dirty="0" err="1">
                <a:solidFill>
                  <a:srgbClr val="231F20"/>
                </a:solidFill>
                <a:effectLst/>
                <a:latin typeface="Roboto-Bold"/>
              </a:rPr>
              <a:t>Memiliki</a:t>
            </a:r>
            <a:r>
              <a:rPr lang="es-ES" sz="2800" dirty="0">
                <a:solidFill>
                  <a:srgbClr val="231F20"/>
                </a:solidFill>
                <a:effectLst/>
                <a:latin typeface="Roboto-Bold"/>
              </a:rPr>
              <a:t> </a:t>
            </a:r>
            <a:r>
              <a:rPr lang="es-ES" sz="2800" dirty="0" err="1">
                <a:solidFill>
                  <a:srgbClr val="231F20"/>
                </a:solidFill>
                <a:effectLst/>
                <a:latin typeface="Roboto-Bold"/>
              </a:rPr>
              <a:t>Banyak</a:t>
            </a:r>
            <a:r>
              <a:rPr lang="es-ES" sz="2800" dirty="0">
                <a:solidFill>
                  <a:srgbClr val="231F20"/>
                </a:solidFill>
                <a:effectLst/>
                <a:latin typeface="Roboto-Bold"/>
              </a:rPr>
              <a:t> Air Mata dan </a:t>
            </a:r>
            <a:r>
              <a:rPr lang="es-ES" sz="2800" dirty="0" err="1">
                <a:solidFill>
                  <a:srgbClr val="231F20"/>
                </a:solidFill>
                <a:effectLst/>
                <a:latin typeface="Roboto-Bold"/>
              </a:rPr>
              <a:t>Duka</a:t>
            </a:r>
            <a:r>
              <a:rPr lang="es-ES" sz="2800" dirty="0">
                <a:solidFill>
                  <a:srgbClr val="231F20"/>
                </a:solidFill>
                <a:effectLst/>
                <a:latin typeface="Roboto-Bold"/>
              </a:rPr>
              <a:t> )</a:t>
            </a:r>
            <a:r>
              <a:rPr lang="en-US" sz="3200" dirty="0" err="1">
                <a:solidFill>
                  <a:srgbClr val="FF0000"/>
                </a:solidFill>
              </a:rPr>
              <a:t>ciptaan</a:t>
            </a:r>
            <a:r>
              <a:rPr lang="en-US" sz="3200" dirty="0">
                <a:solidFill>
                  <a:srgbClr val="FF0000"/>
                </a:solidFill>
              </a:rPr>
              <a:t> Andre Crouch </a:t>
            </a:r>
            <a:r>
              <a:rPr lang="en-US" sz="3200" dirty="0" err="1">
                <a:solidFill>
                  <a:srgbClr val="FF0000"/>
                </a:solidFill>
              </a:rPr>
              <a:t>menggambarkan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perasaan</a:t>
            </a:r>
            <a:r>
              <a:rPr lang="en-US" sz="3200" dirty="0">
                <a:solidFill>
                  <a:srgbClr val="FF0000"/>
                </a:solidFill>
              </a:rPr>
              <a:t> Joni </a:t>
            </a:r>
            <a:r>
              <a:rPr lang="en-US" sz="3200" dirty="0" err="1">
                <a:solidFill>
                  <a:srgbClr val="FF0000"/>
                </a:solidFill>
              </a:rPr>
              <a:t>berjalan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bersama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Tuhan</a:t>
            </a:r>
            <a:r>
              <a:rPr lang="en-US" sz="3200" dirty="0">
                <a:solidFill>
                  <a:srgbClr val="FF0000"/>
                </a:solidFill>
              </a:rPr>
              <a:t> yang </a:t>
            </a:r>
            <a:r>
              <a:rPr lang="en-US" sz="3200" dirty="0" err="1">
                <a:solidFill>
                  <a:srgbClr val="FF0000"/>
                </a:solidFill>
              </a:rPr>
              <a:t>ia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kenal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dalam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Tuhan</a:t>
            </a:r>
            <a:r>
              <a:rPr lang="en-US" sz="3200" dirty="0">
                <a:solidFill>
                  <a:srgbClr val="FF0000"/>
                </a:solidFill>
              </a:rPr>
              <a:t>  </a:t>
            </a:r>
            <a:r>
              <a:rPr lang="en-US" sz="3200" dirty="0" err="1">
                <a:solidFill>
                  <a:srgbClr val="FF0000"/>
                </a:solidFill>
              </a:rPr>
              <a:t>Yesus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Kristus</a:t>
            </a:r>
            <a:r>
              <a:rPr lang="en-US" sz="3200" dirty="0">
                <a:solidFill>
                  <a:srgbClr val="FF0000"/>
                </a:solidFill>
              </a:rPr>
              <a:t>. </a:t>
            </a:r>
            <a:r>
              <a:rPr lang="en-US" sz="3200" dirty="0" err="1">
                <a:solidFill>
                  <a:srgbClr val="FF0000"/>
                </a:solidFill>
              </a:rPr>
              <a:t>Silahkan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untuk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melihat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foto</a:t>
            </a:r>
            <a:r>
              <a:rPr lang="en-US" sz="3200" dirty="0">
                <a:solidFill>
                  <a:srgbClr val="FF0000"/>
                </a:solidFill>
              </a:rPr>
              <a:t> Joni dan </a:t>
            </a:r>
            <a:r>
              <a:rPr lang="en-US" sz="3200" dirty="0" err="1">
                <a:solidFill>
                  <a:srgbClr val="FF0000"/>
                </a:solidFill>
              </a:rPr>
              <a:t>menikmati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lagu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ini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dari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youtube</a:t>
            </a:r>
            <a:r>
              <a:rPr lang="en-US" sz="3200" dirty="0">
                <a:solidFill>
                  <a:srgbClr val="FF0000"/>
                </a:solidFill>
              </a:rPr>
              <a:t> di </a:t>
            </a:r>
            <a:r>
              <a:rPr lang="en-US" sz="3200" dirty="0">
                <a:solidFill>
                  <a:schemeClr val="tx1"/>
                </a:solidFill>
              </a:rPr>
              <a:t>hhtps://www.youtube.com/watch?v=H9OyGrRx1QI.</a:t>
            </a:r>
          </a:p>
        </p:txBody>
      </p:sp>
    </p:spTree>
    <p:extLst>
      <p:ext uri="{BB962C8B-B14F-4D97-AF65-F5344CB8AC3E}">
        <p14:creationId xmlns:p14="http://schemas.microsoft.com/office/powerpoint/2010/main" val="338261972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110</TotalTime>
  <Words>1847</Words>
  <Application>Microsoft Office PowerPoint</Application>
  <PresentationFormat>Widescreen</PresentationFormat>
  <Paragraphs>43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Corbel</vt:lpstr>
      <vt:lpstr>LinLibertine</vt:lpstr>
      <vt:lpstr>Roboto-Bold</vt:lpstr>
      <vt:lpstr>Basis</vt:lpstr>
      <vt:lpstr>Allah hadir dalam  sakit penyakit  Kisah Joni Eareckson Tada  (2010)</vt:lpstr>
      <vt:lpstr>Kisah Joni Eareckson Tada (2010) menolong kita  memahami makna di balik sakit yang tidak tersembuhkan.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Allah hadir dalam  sakit penyakit  Kisah Joni Eareckson Tada  (2010)</dc:title>
  <dc:creator>rikkbeef@gmail.com</dc:creator>
  <cp:lastModifiedBy>rikkbeef@gmail.com</cp:lastModifiedBy>
  <cp:revision>1</cp:revision>
  <dcterms:created xsi:type="dcterms:W3CDTF">2021-08-10T03:41:17Z</dcterms:created>
  <dcterms:modified xsi:type="dcterms:W3CDTF">2021-08-10T05:31:40Z</dcterms:modified>
</cp:coreProperties>
</file>