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3" r:id="rId6"/>
    <p:sldId id="264" r:id="rId7"/>
    <p:sldId id="265" r:id="rId8"/>
    <p:sldId id="266" r:id="rId9"/>
    <p:sldId id="259" r:id="rId10"/>
    <p:sldId id="267" r:id="rId11"/>
    <p:sldId id="268"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4E92C163-C179-4377-A90D-1A6844BA771B}" type="datetimeFigureOut">
              <a:rPr lang="id-ID" smtClean="0"/>
              <a:t>19/08/2021</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a:lstStyle/>
          <a:p>
            <a:fld id="{CB6D0CAB-FB01-4CB4-806F-D07636CD884B}" type="slidenum">
              <a:rPr lang="id-ID" smtClean="0"/>
              <a:t>‹#›</a:t>
            </a:fld>
            <a:endParaRPr lang="id-ID"/>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E92C163-C179-4377-A90D-1A6844BA771B}" type="datetimeFigureOut">
              <a:rPr lang="id-ID" smtClean="0"/>
              <a:t>19/08/2021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B6D0CAB-FB01-4CB4-806F-D07636CD884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E92C163-C179-4377-A90D-1A6844BA771B}" type="datetimeFigureOut">
              <a:rPr lang="id-ID" smtClean="0"/>
              <a:t>19/08/2021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B6D0CAB-FB01-4CB4-806F-D07636CD884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E92C163-C179-4377-A90D-1A6844BA771B}" type="datetimeFigureOut">
              <a:rPr lang="id-ID" smtClean="0"/>
              <a:t>19/08/2021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B6D0CAB-FB01-4CB4-806F-D07636CD884B}"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E92C163-C179-4377-A90D-1A6844BA771B}" type="datetimeFigureOut">
              <a:rPr lang="id-ID" smtClean="0"/>
              <a:t>19/08/2021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B6D0CAB-FB01-4CB4-806F-D07636CD884B}" type="slidenum">
              <a:rPr lang="id-ID" smtClean="0"/>
              <a:t>‹#›</a:t>
            </a:fld>
            <a:endParaRPr lang="id-ID"/>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E92C163-C179-4377-A90D-1A6844BA771B}" type="datetimeFigureOut">
              <a:rPr lang="id-ID" smtClean="0"/>
              <a:t>19/08/2021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B6D0CAB-FB01-4CB4-806F-D07636CD884B}"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E92C163-C179-4377-A90D-1A6844BA771B}" type="datetimeFigureOut">
              <a:rPr lang="id-ID" smtClean="0"/>
              <a:t>19/08/2021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B6D0CAB-FB01-4CB4-806F-D07636CD884B}" type="slidenum">
              <a:rPr lang="id-ID" smtClean="0"/>
              <a:t>‹#›</a:t>
            </a:fld>
            <a:endParaRPr lang="id-ID"/>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4E92C163-C179-4377-A90D-1A6844BA771B}" type="datetimeFigureOut">
              <a:rPr lang="id-ID" smtClean="0"/>
              <a:t>19/08/2021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B6D0CAB-FB01-4CB4-806F-D07636CD884B}"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2C163-C179-4377-A90D-1A6844BA771B}" type="datetimeFigureOut">
              <a:rPr lang="id-ID" smtClean="0"/>
              <a:t>19/08/2021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B6D0CAB-FB01-4CB4-806F-D07636CD884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E92C163-C179-4377-A90D-1A6844BA771B}" type="datetimeFigureOut">
              <a:rPr lang="id-ID" smtClean="0"/>
              <a:t>19/08/2021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B6D0CAB-FB01-4CB4-806F-D07636CD884B}"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4E92C163-C179-4377-A90D-1A6844BA771B}" type="datetimeFigureOut">
              <a:rPr lang="id-ID" smtClean="0"/>
              <a:t>19/08/2021</a:t>
            </a:fld>
            <a:endParaRPr lang="id-ID"/>
          </a:p>
        </p:txBody>
      </p:sp>
      <p:sp>
        <p:nvSpPr>
          <p:cNvPr id="6" name="Footer Placeholder 5"/>
          <p:cNvSpPr>
            <a:spLocks noGrp="1"/>
          </p:cNvSpPr>
          <p:nvPr>
            <p:ph type="ftr" sz="quarter" idx="11"/>
          </p:nvPr>
        </p:nvSpPr>
        <p:spPr>
          <a:xfrm>
            <a:off x="914400" y="55499"/>
            <a:ext cx="5562600" cy="365125"/>
          </a:xfrm>
        </p:spPr>
        <p:txBody>
          <a:bodyPr/>
          <a:lstStyle/>
          <a:p>
            <a:endParaRPr lang="id-ID"/>
          </a:p>
        </p:txBody>
      </p:sp>
      <p:sp>
        <p:nvSpPr>
          <p:cNvPr id="7" name="Slide Number Placeholder 6"/>
          <p:cNvSpPr>
            <a:spLocks noGrp="1"/>
          </p:cNvSpPr>
          <p:nvPr>
            <p:ph type="sldNum" sz="quarter" idx="12"/>
          </p:nvPr>
        </p:nvSpPr>
        <p:spPr>
          <a:xfrm>
            <a:off x="8610600" y="55499"/>
            <a:ext cx="457200" cy="365125"/>
          </a:xfrm>
        </p:spPr>
        <p:txBody>
          <a:bodyPr/>
          <a:lstStyle/>
          <a:p>
            <a:fld id="{CB6D0CAB-FB01-4CB4-806F-D07636CD884B}"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E92C163-C179-4377-A90D-1A6844BA771B}" type="datetimeFigureOut">
              <a:rPr lang="id-ID" smtClean="0"/>
              <a:t>19/08/2021</a:t>
            </a:fld>
            <a:endParaRPr lang="id-ID"/>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id-ID"/>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B6D0CAB-FB01-4CB4-806F-D07636CD884B}"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872207"/>
          </a:xfrm>
        </p:spPr>
        <p:txBody>
          <a:bodyPr>
            <a:normAutofit fontScale="90000"/>
          </a:bodyPr>
          <a:lstStyle/>
          <a:p>
            <a:r>
              <a:rPr lang="id-ID" dirty="0"/>
              <a:t>Demokrasi dan Hak Asasi Manusia Melalui Cerita Kehidupan (bag. 1) </a:t>
            </a:r>
          </a:p>
        </p:txBody>
      </p:sp>
      <p:sp>
        <p:nvSpPr>
          <p:cNvPr id="3" name="Subtitle 2"/>
          <p:cNvSpPr>
            <a:spLocks noGrp="1"/>
          </p:cNvSpPr>
          <p:nvPr>
            <p:ph type="subTitle" idx="1"/>
          </p:nvPr>
        </p:nvSpPr>
        <p:spPr>
          <a:xfrm>
            <a:off x="1979712" y="4941168"/>
            <a:ext cx="4968552" cy="576064"/>
          </a:xfrm>
        </p:spPr>
        <p:txBody>
          <a:bodyPr>
            <a:normAutofit/>
          </a:bodyPr>
          <a:lstStyle/>
          <a:p>
            <a:r>
              <a:rPr lang="id-ID" dirty="0">
                <a:solidFill>
                  <a:schemeClr val="tx1"/>
                </a:solidFill>
              </a:rPr>
              <a:t>By. NOSITA BR TARIGAN, M.PD.K </a:t>
            </a:r>
          </a:p>
        </p:txBody>
      </p:sp>
    </p:spTree>
    <p:extLst>
      <p:ext uri="{BB962C8B-B14F-4D97-AF65-F5344CB8AC3E}">
        <p14:creationId xmlns:p14="http://schemas.microsoft.com/office/powerpoint/2010/main" val="182763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48680"/>
            <a:ext cx="7772400" cy="5806880"/>
          </a:xfrm>
        </p:spPr>
        <p:txBody>
          <a:bodyPr/>
          <a:lstStyle/>
          <a:p>
            <a:pPr marL="68580" indent="0" algn="just">
              <a:buNone/>
            </a:pPr>
            <a:r>
              <a:rPr lang="id-ID" dirty="0"/>
              <a:t>	Di Rafah, Rachel bertindak sebagai “manusia perisai” dalam upayanya untuk menghalangi penghancuran rumah yang dilakukan dengan buldoser lapis baja oleh pasukan IDF.</a:t>
            </a:r>
          </a:p>
          <a:p>
            <a:pPr marL="68580" indent="0" algn="just">
              <a:buNone/>
            </a:pPr>
            <a:r>
              <a:rPr lang="id-ID" dirty="0"/>
              <a:t>	Pada malam pertamanya di sana, ia bersama dua anggota GSI lainnya membangun tenda di dalam Blok J, yang sering menjadi sasaran tembak Israel. Pasukan-pasukan Israel menembaki tenda mereka dan tanah yang hanya beberapa meter jauhnya dari tenda itu.</a:t>
            </a:r>
          </a:p>
        </p:txBody>
      </p:sp>
    </p:spTree>
    <p:extLst>
      <p:ext uri="{BB962C8B-B14F-4D97-AF65-F5344CB8AC3E}">
        <p14:creationId xmlns:p14="http://schemas.microsoft.com/office/powerpoint/2010/main" val="2125743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48680"/>
            <a:ext cx="7772400" cy="5806880"/>
          </a:xfrm>
        </p:spPr>
        <p:txBody>
          <a:bodyPr>
            <a:normAutofit fontScale="85000" lnSpcReduction="20000"/>
          </a:bodyPr>
          <a:lstStyle/>
          <a:p>
            <a:pPr marL="68580" indent="0" algn="just">
              <a:buNone/>
            </a:pPr>
            <a:r>
              <a:rPr lang="id-ID" dirty="0"/>
              <a:t>	Pada 16 Maret 2003, sebuah operasi IDF di daerah antara kamp pengungsi Rafah dan perbatasan dengan Mesir terlibat dalam pembongkaran rumah, yang dipandang perlu oleh IDF untuk menghancurkan tempat persembunyian gerilyawan dan lorong-lorong penyelundup. Corrie ikut serta dalam sebuah kelompok dengan 7 anggota GSI (tiga warga negara Inggris, empat Amerika) dalam upaya mereka menghalangi tindakan-tindakan buldoser Israel. </a:t>
            </a:r>
          </a:p>
          <a:p>
            <a:pPr marL="68580" indent="0" algn="just">
              <a:buNone/>
            </a:pPr>
            <a:r>
              <a:rPr lang="id-ID"/>
              <a:t>	Corrie</a:t>
            </a:r>
            <a:r>
              <a:rPr lang="id-ID" dirty="0"/>
              <a:t>, yang membaringkan dirinya di jalan yang dilalui buldoser Caterpillar D9R yang berlapis baja, terluka parah. Ia segera dibawa ke sebuah RS Palestina. Laporan mengatakan ia meninggal di tempat, ada lagi yang mengatakan ia meninggal di jalan menuju ke rumah sakit, atau malah di rumah sakit sendiri. (Sumber: Wikipedia, diunduh 10 Oktober 2014)</a:t>
            </a:r>
          </a:p>
        </p:txBody>
      </p:sp>
    </p:spTree>
    <p:extLst>
      <p:ext uri="{BB962C8B-B14F-4D97-AF65-F5344CB8AC3E}">
        <p14:creationId xmlns:p14="http://schemas.microsoft.com/office/powerpoint/2010/main" val="1174302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4704"/>
            <a:ext cx="7772400" cy="5590856"/>
          </a:xfrm>
        </p:spPr>
        <p:txBody>
          <a:bodyPr>
            <a:normAutofit lnSpcReduction="10000"/>
          </a:bodyPr>
          <a:lstStyle/>
          <a:p>
            <a:pPr marL="68580" indent="0" algn="ctr">
              <a:buNone/>
            </a:pPr>
            <a:r>
              <a:rPr lang="id-ID" sz="3600" b="1" dirty="0"/>
              <a:t>Aung San Suu Kyi </a:t>
            </a:r>
            <a:br>
              <a:rPr lang="id-ID" sz="3600" b="1" dirty="0"/>
            </a:br>
            <a:r>
              <a:rPr lang="id-ID" sz="3200" b="1" dirty="0"/>
              <a:t>baca: Aung San Su Ci).</a:t>
            </a:r>
            <a:endParaRPr lang="id-ID" sz="3200" dirty="0"/>
          </a:p>
          <a:p>
            <a:pPr marL="68580" indent="0" algn="just">
              <a:buNone/>
            </a:pPr>
            <a:r>
              <a:rPr lang="id-ID" sz="3200" dirty="0"/>
              <a:t>Seorang perempuan yang tak pernah lelah memperjuangkan terwujudnya demokrasi dan HAM di Myanmar (Burma). Ayahnya adalah Aung San, tokoh perjuangan Burma yang diakui sebagai bapak pendiri bangsa itu. Ibunya, Daw Khin Kyi, memainkan peranan penting sebagai tokoh politik dalam pemerintahan Burma, negara yang baru merdeka pada tahun 1948.</a:t>
            </a:r>
          </a:p>
          <a:p>
            <a:pPr marL="68580" indent="0">
              <a:buNone/>
            </a:pPr>
            <a:endParaRPr lang="id-ID" sz="3200" dirty="0"/>
          </a:p>
        </p:txBody>
      </p:sp>
    </p:spTree>
    <p:extLst>
      <p:ext uri="{BB962C8B-B14F-4D97-AF65-F5344CB8AC3E}">
        <p14:creationId xmlns:p14="http://schemas.microsoft.com/office/powerpoint/2010/main" val="1962843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20688"/>
            <a:ext cx="7772400" cy="5734872"/>
          </a:xfrm>
        </p:spPr>
        <p:txBody>
          <a:bodyPr>
            <a:normAutofit fontScale="85000" lnSpcReduction="10000"/>
          </a:bodyPr>
          <a:lstStyle/>
          <a:p>
            <a:pPr marL="68580" indent="0" algn="just">
              <a:buNone/>
            </a:pPr>
            <a:r>
              <a:rPr lang="id-ID" dirty="0"/>
              <a:t>	Pada tahun 1988 Suu Kyi pulang ke Burma untuk membantu ibunya yang sedang sakit, namun kemudian ia terjun ke dalam gerakan pro-demokrasi. Suu Kyi tinggal di Burma. Suaminya berkunjung ke Burma pada hari Natal 1995, dan ternyata itu adalah perjumpaan mereka yang terakhir karena belakangan pemerintah diktator Burma menolak permohonan visa Dr. Aris, suaminya. </a:t>
            </a:r>
          </a:p>
          <a:p>
            <a:pPr marL="68580" indent="0" algn="just">
              <a:buNone/>
            </a:pPr>
            <a:r>
              <a:rPr lang="id-ID" dirty="0"/>
              <a:t>	Pada tahun 1997 suaminya menderita kanker prostat yang mengancam jiwanya. Meskipun tokoh-tokoh terkemuka dunia, seperti Sekjen PBB Kofi Annan dan Paus Yohanes Paulus II memohon agar pemerintah Burma Pemerintah memberikan visa kepada Aris, namun tetap ditolak dengan alasan Burma tidak mempunyai fasilitas untuk merawat sakitnya. </a:t>
            </a:r>
          </a:p>
        </p:txBody>
      </p:sp>
    </p:spTree>
    <p:extLst>
      <p:ext uri="{BB962C8B-B14F-4D97-AF65-F5344CB8AC3E}">
        <p14:creationId xmlns:p14="http://schemas.microsoft.com/office/powerpoint/2010/main" val="1760768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04664"/>
            <a:ext cx="7772400" cy="5950896"/>
          </a:xfrm>
        </p:spPr>
        <p:txBody>
          <a:bodyPr>
            <a:normAutofit/>
          </a:bodyPr>
          <a:lstStyle/>
          <a:p>
            <a:pPr marL="68580" indent="0" algn="just">
              <a:buNone/>
            </a:pPr>
            <a:r>
              <a:rPr lang="id-ID" sz="3200" dirty="0"/>
              <a:t>	Sebaliknya, pemerintah Burma menyarankan agar Suu Kyi saja yang pergi mengunjungi Aris di Inggris. Hal ini ditolak Suu Kyi, karena ia tahu bahwa bila ia meninggalkan Burma, pemerintah negara itu tidak akan mengizinkannya masuk kembali ke negaranya. Saat itu Suu Kyi sendiri berada dalam tahanan rumah di bawah pemerintahan junta militer yang tidak dipercayainya. </a:t>
            </a:r>
          </a:p>
        </p:txBody>
      </p:sp>
    </p:spTree>
    <p:extLst>
      <p:ext uri="{BB962C8B-B14F-4D97-AF65-F5344CB8AC3E}">
        <p14:creationId xmlns:p14="http://schemas.microsoft.com/office/powerpoint/2010/main" val="405120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sz="2800" b="1" dirty="0"/>
              <a:t>Keterlibatan Politik </a:t>
            </a:r>
            <a:br>
              <a:rPr lang="id-ID" sz="2800" b="1" dirty="0"/>
            </a:br>
            <a:r>
              <a:rPr lang="id-ID" sz="2800" b="1" dirty="0"/>
              <a:t>Aung San Suu Kyi</a:t>
            </a:r>
          </a:p>
        </p:txBody>
      </p:sp>
      <p:sp>
        <p:nvSpPr>
          <p:cNvPr id="3" name="Content Placeholder 2"/>
          <p:cNvSpPr>
            <a:spLocks noGrp="1"/>
          </p:cNvSpPr>
          <p:nvPr>
            <p:ph idx="1"/>
          </p:nvPr>
        </p:nvSpPr>
        <p:spPr/>
        <p:txBody>
          <a:bodyPr>
            <a:normAutofit fontScale="77500" lnSpcReduction="20000"/>
          </a:bodyPr>
          <a:lstStyle/>
          <a:p>
            <a:pPr marL="68580" indent="0" algn="just">
              <a:buNone/>
            </a:pPr>
            <a:r>
              <a:rPr lang="id-ID" dirty="0"/>
              <a:t>	Aung San Suu Kyi tidak pernah berencana untuk terjun dalam pergerakan politik di negaranya. Ketika ia kembali ke Burma pada tahun 1988, negara itu sedang dilanda demonstrasi besar-besaran menuntut dipulihkannya demokrasi. </a:t>
            </a:r>
          </a:p>
          <a:p>
            <a:pPr marL="68580" indent="0" algn="just">
              <a:buNone/>
            </a:pPr>
            <a:r>
              <a:rPr lang="id-ID" dirty="0"/>
              <a:t>	Pada September tahun itu, junta militer yang baru merebut kekuasaan. Pada bulan yang sama, terbentuklah Liga Nasional untuk Demokrasi dengan Suu Kyi sebagai sekretaris jenderalnya. </a:t>
            </a:r>
          </a:p>
          <a:p>
            <a:pPr marL="68580" indent="0" algn="just">
              <a:buNone/>
            </a:pPr>
            <a:r>
              <a:rPr lang="id-ID" dirty="0"/>
              <a:t>Suu Kyi banyak dipengaruhi oleh Mahatma Gandhi, khususnya </a:t>
            </a:r>
            <a:r>
              <a:rPr lang="id-ID" dirty="0">
                <a:solidFill>
                  <a:srgbClr val="FF0000"/>
                </a:solidFill>
              </a:rPr>
              <a:t>filsafat ahimsa </a:t>
            </a:r>
            <a:r>
              <a:rPr lang="id-ID" dirty="0"/>
              <a:t>yang menolak penggunaan kekerasan. Selain itu, sebagai seorang Buddhis, Suu Kyi pun sangat kuat dipengaruhi oleh agamanya yang menolak kekerasan. </a:t>
            </a:r>
          </a:p>
        </p:txBody>
      </p:sp>
    </p:spTree>
    <p:extLst>
      <p:ext uri="{BB962C8B-B14F-4D97-AF65-F5344CB8AC3E}">
        <p14:creationId xmlns:p14="http://schemas.microsoft.com/office/powerpoint/2010/main" val="3570226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76672"/>
            <a:ext cx="7772400" cy="5878888"/>
          </a:xfrm>
        </p:spPr>
        <p:txBody>
          <a:bodyPr>
            <a:normAutofit fontScale="92500" lnSpcReduction="20000"/>
          </a:bodyPr>
          <a:lstStyle/>
          <a:p>
            <a:pPr marL="68580" indent="0" algn="just">
              <a:buNone/>
            </a:pPr>
            <a:r>
              <a:rPr lang="id-ID" dirty="0"/>
              <a:t>	Sejak 20 Juli 1989 Suu Kyi dikenai tahanan rumah karena aktivitas politiknya. Ia ditawari kebebasan apabila ia mau meninggalkan Burma, tetapi ia menolak tawaran itu. </a:t>
            </a:r>
          </a:p>
          <a:p>
            <a:pPr marL="68580" indent="0" algn="just">
              <a:buNone/>
            </a:pPr>
            <a:r>
              <a:rPr lang="id-ID" dirty="0"/>
              <a:t>	Salah satu pidato Suu Kyi yang terkenal adalah </a:t>
            </a:r>
            <a:r>
              <a:rPr lang="id-ID" dirty="0">
                <a:highlight>
                  <a:srgbClr val="FFFF00"/>
                </a:highlight>
              </a:rPr>
              <a:t>“Kemerdekaan dari Ketakutan”. </a:t>
            </a:r>
            <a:r>
              <a:rPr lang="id-ID" dirty="0"/>
              <a:t>Ia mengatakan, “</a:t>
            </a:r>
            <a:r>
              <a:rPr lang="id-ID" dirty="0">
                <a:highlight>
                  <a:srgbClr val="FFFF00"/>
                </a:highlight>
              </a:rPr>
              <a:t>Bukan kekuasaan yang merusak, melainkan rasa takut. Takut akan kehilangan kekuasaan merusakkan mereka yang menggunakan kekuasaan, dan rasa takut akan hukuman oleh kekuasaan merusakkan mereka yang takluk kepadanya.” </a:t>
            </a:r>
          </a:p>
          <a:p>
            <a:pPr marL="68580" indent="0" algn="just">
              <a:buNone/>
            </a:pPr>
            <a:r>
              <a:rPr lang="id-ID" dirty="0"/>
              <a:t>	Ia juga percaya bahwa rasa takut telah menyebabkan banyak pemimpin dunia kehilangan tujuan mereka sebenarnya.</a:t>
            </a:r>
          </a:p>
        </p:txBody>
      </p:sp>
    </p:spTree>
    <p:extLst>
      <p:ext uri="{BB962C8B-B14F-4D97-AF65-F5344CB8AC3E}">
        <p14:creationId xmlns:p14="http://schemas.microsoft.com/office/powerpoint/2010/main" val="1289602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76672"/>
            <a:ext cx="7772400" cy="5878888"/>
          </a:xfrm>
        </p:spPr>
        <p:txBody>
          <a:bodyPr/>
          <a:lstStyle/>
          <a:p>
            <a:pPr marL="68580" indent="0" algn="just">
              <a:buNone/>
            </a:pPr>
            <a:r>
              <a:rPr lang="id-ID" dirty="0"/>
              <a:t>	Penghargaan dunia terhadap komitmennya membela demokrasi dan hak asasi manusia, tercermin dalam beberapa penghargaan internasional yang ia raih dalam kurun waktu 1990-2000, salah satu meraih hadiah Thorolf untuk perjuangan membela hak asasi dari pemerintah Norwegia (1990).</a:t>
            </a:r>
          </a:p>
          <a:p>
            <a:pPr marL="68580" indent="0" algn="just">
              <a:buNone/>
            </a:pPr>
            <a:r>
              <a:rPr lang="id-ID" dirty="0"/>
              <a:t>	Ia telah ditahan selama 15 tahun. Junta membatasi perjalanan dan kemerdekaannya berkumpul dan memintanya berhenti berpolitik.</a:t>
            </a:r>
          </a:p>
        </p:txBody>
      </p:sp>
    </p:spTree>
    <p:extLst>
      <p:ext uri="{BB962C8B-B14F-4D97-AF65-F5344CB8AC3E}">
        <p14:creationId xmlns:p14="http://schemas.microsoft.com/office/powerpoint/2010/main" val="703244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76672"/>
            <a:ext cx="7772400" cy="5878888"/>
          </a:xfrm>
        </p:spPr>
        <p:txBody>
          <a:bodyPr>
            <a:normAutofit fontScale="92500" lnSpcReduction="20000"/>
          </a:bodyPr>
          <a:lstStyle/>
          <a:p>
            <a:pPr marL="68580" indent="0" algn="just">
              <a:buNone/>
            </a:pPr>
            <a:r>
              <a:rPr lang="id-ID" dirty="0"/>
              <a:t>	Myanmar menggelar Pemilu untuk pertama kalinya dalam 20 tahun. Pemilu yang dikecam banyak pihak itu menghasilkan kemenangan partai politik yang disokong junta militer. </a:t>
            </a:r>
          </a:p>
          <a:p>
            <a:pPr marL="68580" indent="0" algn="just">
              <a:buNone/>
            </a:pPr>
            <a:r>
              <a:rPr lang="id-ID" dirty="0"/>
              <a:t>	Selama 15 tahun, dunia bagi Suu Kyi adalah sebuah rumah bergaya kolonial di University Avenue, Yangon, Myanmar. Hidup selama itu dalam penjagaan ketat militer, merampas hampir segalanya dari  hidup Suu Kyi. Saat suaminya, seorang akademisi Inggris, Michael Aris meninggal dunia pada 1999 karena kanker, ia tak bisa melayat. Lebih dari satu dekade ia bahkan tak bisa menatap wajah dua anak lelakinya, apalagi bertemu dengan cucu. (Viva News.com, 10 November 2010, diunduh tanggal 09 Mei 2014).</a:t>
            </a:r>
          </a:p>
        </p:txBody>
      </p:sp>
    </p:spTree>
    <p:extLst>
      <p:ext uri="{BB962C8B-B14F-4D97-AF65-F5344CB8AC3E}">
        <p14:creationId xmlns:p14="http://schemas.microsoft.com/office/powerpoint/2010/main" val="2353271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684688"/>
          </a:xfrm>
        </p:spPr>
        <p:txBody>
          <a:bodyPr/>
          <a:lstStyle/>
          <a:p>
            <a:pPr algn="ctr"/>
            <a:r>
              <a:rPr lang="id-ID" sz="3600" dirty="0">
                <a:solidFill>
                  <a:schemeClr val="tx1"/>
                </a:solidFill>
              </a:rPr>
              <a:t>Rachel Aline Corrie</a:t>
            </a:r>
          </a:p>
        </p:txBody>
      </p:sp>
      <p:sp>
        <p:nvSpPr>
          <p:cNvPr id="3" name="Content Placeholder 2"/>
          <p:cNvSpPr>
            <a:spLocks noGrp="1"/>
          </p:cNvSpPr>
          <p:nvPr>
            <p:ph idx="1"/>
          </p:nvPr>
        </p:nvSpPr>
        <p:spPr>
          <a:xfrm>
            <a:off x="914400" y="1340768"/>
            <a:ext cx="7772400" cy="5014792"/>
          </a:xfrm>
        </p:spPr>
        <p:txBody>
          <a:bodyPr>
            <a:normAutofit fontScale="77500" lnSpcReduction="20000"/>
          </a:bodyPr>
          <a:lstStyle/>
          <a:p>
            <a:pPr marL="68580" indent="0" algn="just">
              <a:buNone/>
            </a:pPr>
            <a:r>
              <a:rPr lang="id-ID" dirty="0"/>
              <a:t>	</a:t>
            </a:r>
            <a:r>
              <a:rPr lang="id-ID" sz="3100" dirty="0"/>
              <a:t>Rachel Aline Corrie  (10 April 1979–16 Maret 2003) adalah seorang anggota Gerakan Solidaritas Internasional (GSI) yang dibunuh oleh Pasukan Pertahanan Israel (IDF) dengan sebuah buldoser, ketika ia berusaha menghalangi tentara IDF menghancurkan rumah seorang ahli farmasi Palestina, Samir Nasrallah.</a:t>
            </a:r>
          </a:p>
          <a:p>
            <a:pPr marL="68580" indent="0" algn="just">
              <a:buNone/>
            </a:pPr>
            <a:r>
              <a:rPr lang="id-ID" sz="3100" dirty="0"/>
              <a:t>	Menurut New York Times, Corrie dan teman-temannya bertindak sebagai “manusia perisai”. Corrie adalah seorang mahasiswa dari Evergreen State College, di kota Olympia, Washington, AS. Ia mengambil cuti satu tahun dan berkunjung ke Jalur Gaza pada Intifada Kedua. Setelah terbang ke Israel pada 22 Januari 2003, Corrie menjalani latihan selama dua hari di markas besar GSI di Tepi Barat, lalu berangkat ke Rafah untuk ikut serta dalam demonstrasi di sana.</a:t>
            </a:r>
          </a:p>
        </p:txBody>
      </p:sp>
    </p:spTree>
    <p:extLst>
      <p:ext uri="{BB962C8B-B14F-4D97-AF65-F5344CB8AC3E}">
        <p14:creationId xmlns:p14="http://schemas.microsoft.com/office/powerpoint/2010/main" val="9864975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549</TotalTime>
  <Words>981</Words>
  <Application>Microsoft Office PowerPoint</Application>
  <PresentationFormat>On-screen Show (4:3)</PresentationFormat>
  <Paragraphs>25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Consolas</vt:lpstr>
      <vt:lpstr>Corbel</vt:lpstr>
      <vt:lpstr>Wingdings</vt:lpstr>
      <vt:lpstr>Wingdings 2</vt:lpstr>
      <vt:lpstr>Wingdings 3</vt:lpstr>
      <vt:lpstr>Metro</vt:lpstr>
      <vt:lpstr>Demokrasi dan Hak Asasi Manusia Melalui Cerita Kehidupan (bag. 1) </vt:lpstr>
      <vt:lpstr>PowerPoint Presentation</vt:lpstr>
      <vt:lpstr>PowerPoint Presentation</vt:lpstr>
      <vt:lpstr>PowerPoint Presentation</vt:lpstr>
      <vt:lpstr>Keterlibatan Politik  Aung San Suu Kyi</vt:lpstr>
      <vt:lpstr>PowerPoint Presentation</vt:lpstr>
      <vt:lpstr>PowerPoint Presentation</vt:lpstr>
      <vt:lpstr>PowerPoint Presentation</vt:lpstr>
      <vt:lpstr>Rachel Aline Corrie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Demokrasi dan Hak Asasi Manusia Melalui Cerita Kehidupan</dc:title>
  <dc:creator>acer</dc:creator>
  <cp:lastModifiedBy>rikkbeef@gmail.com</cp:lastModifiedBy>
  <cp:revision>13</cp:revision>
  <dcterms:created xsi:type="dcterms:W3CDTF">2020-08-12T07:16:59Z</dcterms:created>
  <dcterms:modified xsi:type="dcterms:W3CDTF">2021-08-19T05:09:00Z</dcterms:modified>
</cp:coreProperties>
</file>