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2" r:id="rId7"/>
    <p:sldId id="263" r:id="rId8"/>
    <p:sldId id="264" r:id="rId9"/>
    <p:sldId id="265" r:id="rId10"/>
    <p:sldId id="266" r:id="rId11"/>
    <p:sldId id="267"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0A443C5-3753-4DC4-831D-28F56E8BCD6B}" type="datetimeFigureOut">
              <a:rPr lang="id-ID" smtClean="0"/>
              <a:t>14/08/2020</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B2783242-3F54-426F-B64F-E583F8DE2530}"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A443C5-3753-4DC4-831D-28F56E8BCD6B}" type="datetimeFigureOut">
              <a:rPr lang="id-ID" smtClean="0"/>
              <a:t>14/08/2020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2783242-3F54-426F-B64F-E583F8DE2530}"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A443C5-3753-4DC4-831D-28F56E8BCD6B}" type="datetimeFigureOut">
              <a:rPr lang="id-ID" smtClean="0"/>
              <a:t>14/08/2020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2783242-3F54-426F-B64F-E583F8DE2530}"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A443C5-3753-4DC4-831D-28F56E8BCD6B}" type="datetimeFigureOut">
              <a:rPr lang="id-ID" smtClean="0"/>
              <a:t>14/08/2020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2783242-3F54-426F-B64F-E583F8DE2530}"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0A443C5-3753-4DC4-831D-28F56E8BCD6B}" type="datetimeFigureOut">
              <a:rPr lang="id-ID" smtClean="0"/>
              <a:t>14/08/2020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2783242-3F54-426F-B64F-E583F8DE2530}"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0A443C5-3753-4DC4-831D-28F56E8BCD6B}" type="datetimeFigureOut">
              <a:rPr lang="id-ID" smtClean="0"/>
              <a:t>14/08/2020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2783242-3F54-426F-B64F-E583F8DE2530}"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0A443C5-3753-4DC4-831D-28F56E8BCD6B}" type="datetimeFigureOut">
              <a:rPr lang="id-ID" smtClean="0"/>
              <a:t>14/08/2020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2783242-3F54-426F-B64F-E583F8DE2530}"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0A443C5-3753-4DC4-831D-28F56E8BCD6B}" type="datetimeFigureOut">
              <a:rPr lang="id-ID" smtClean="0"/>
              <a:t>14/08/2020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2783242-3F54-426F-B64F-E583F8DE2530}"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A443C5-3753-4DC4-831D-28F56E8BCD6B}" type="datetimeFigureOut">
              <a:rPr lang="id-ID" smtClean="0"/>
              <a:t>14/08/2020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2783242-3F54-426F-B64F-E583F8DE2530}"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0A443C5-3753-4DC4-831D-28F56E8BCD6B}" type="datetimeFigureOut">
              <a:rPr lang="id-ID" smtClean="0"/>
              <a:t>14/08/2020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2783242-3F54-426F-B64F-E583F8DE2530}"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0A443C5-3753-4DC4-831D-28F56E8BCD6B}" type="datetimeFigureOut">
              <a:rPr lang="id-ID" smtClean="0"/>
              <a:t>14/08/2020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B2783242-3F54-426F-B64F-E583F8DE2530}" type="slidenum">
              <a:rPr lang="id-ID" smtClean="0"/>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0A443C5-3753-4DC4-831D-28F56E8BCD6B}" type="datetimeFigureOut">
              <a:rPr lang="id-ID" smtClean="0"/>
              <a:t>14/08/2020</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2783242-3F54-426F-B64F-E583F8DE2530}" type="slidenum">
              <a:rPr lang="id-ID" smtClean="0"/>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4705" y="1124744"/>
            <a:ext cx="6629400" cy="1656184"/>
          </a:xfrm>
        </p:spPr>
        <p:txBody>
          <a:bodyPr>
            <a:normAutofit fontScale="90000"/>
          </a:bodyPr>
          <a:lstStyle/>
          <a:p>
            <a:r>
              <a:rPr lang="id-ID" dirty="0" smtClean="0"/>
              <a:t>BERBUAH DALAM KRISTUS </a:t>
            </a:r>
            <a:endParaRPr lang="id-ID" dirty="0"/>
          </a:p>
        </p:txBody>
      </p:sp>
      <p:sp>
        <p:nvSpPr>
          <p:cNvPr id="4" name="Subtitle 3"/>
          <p:cNvSpPr>
            <a:spLocks noGrp="1"/>
          </p:cNvSpPr>
          <p:nvPr>
            <p:ph type="subTitle" idx="1"/>
          </p:nvPr>
        </p:nvSpPr>
        <p:spPr>
          <a:xfrm>
            <a:off x="2699792" y="4437112"/>
            <a:ext cx="5688304" cy="544024"/>
          </a:xfrm>
        </p:spPr>
        <p:txBody>
          <a:bodyPr>
            <a:normAutofit/>
          </a:bodyPr>
          <a:lstStyle/>
          <a:p>
            <a:r>
              <a:rPr lang="id-ID" dirty="0" smtClean="0"/>
              <a:t>By. Nosita br Tarigan, M.Pd.K</a:t>
            </a:r>
            <a:endParaRPr lang="id-ID" dirty="0"/>
          </a:p>
        </p:txBody>
      </p:sp>
    </p:spTree>
    <p:extLst>
      <p:ext uri="{BB962C8B-B14F-4D97-AF65-F5344CB8AC3E}">
        <p14:creationId xmlns:p14="http://schemas.microsoft.com/office/powerpoint/2010/main" val="1818464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ormAutofit/>
          </a:bodyPr>
          <a:lstStyle/>
          <a:p>
            <a:pPr marL="0" indent="0" algn="just">
              <a:buNone/>
            </a:pPr>
            <a:r>
              <a:rPr lang="id-ID" sz="3200" dirty="0"/>
              <a:t>2) Penerimaan dan komitmen yang merupakan suatu kemauan untuk saling menerima tanpa syarat setiap anggota keluarga/pribadi dalam kasih agape. Hal ini sebagai komitmen bersama yang sejati. </a:t>
            </a:r>
            <a:endParaRPr lang="id-ID" sz="3200" dirty="0" smtClean="0"/>
          </a:p>
          <a:p>
            <a:pPr marL="0" indent="0" algn="just">
              <a:buNone/>
            </a:pPr>
            <a:r>
              <a:rPr lang="id-ID" sz="3200" dirty="0" smtClean="0"/>
              <a:t>3</a:t>
            </a:r>
            <a:r>
              <a:rPr lang="id-ID" sz="3200" dirty="0"/>
              <a:t>) Pengukuhan dan dorongan antara anggota keluarga untuk menemukan kelebihan dan bakat masing-masing agar dikembangkan sebagai karunia Tuhan. Keluarga perlu menerima dan menghargai keunikan masing-masing.</a:t>
            </a:r>
          </a:p>
        </p:txBody>
      </p:sp>
    </p:spTree>
    <p:extLst>
      <p:ext uri="{BB962C8B-B14F-4D97-AF65-F5344CB8AC3E}">
        <p14:creationId xmlns:p14="http://schemas.microsoft.com/office/powerpoint/2010/main" val="936758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19936"/>
          </a:xfrm>
        </p:spPr>
        <p:txBody>
          <a:bodyPr>
            <a:normAutofit fontScale="92500"/>
          </a:bodyPr>
          <a:lstStyle/>
          <a:p>
            <a:pPr marL="0" indent="0">
              <a:buNone/>
            </a:pPr>
            <a:r>
              <a:rPr lang="id-ID" sz="2400" dirty="0"/>
              <a:t>Kata growth yang berarti pertumbuhan memiliki makna yang dapat diterapkan dalam kehidupan keluarga </a:t>
            </a:r>
            <a:r>
              <a:rPr lang="id-ID" sz="2400" dirty="0" smtClean="0"/>
              <a:t>Kristen.</a:t>
            </a:r>
          </a:p>
          <a:p>
            <a:pPr marL="0" indent="0">
              <a:buNone/>
            </a:pPr>
            <a:r>
              <a:rPr lang="id-ID" sz="2400" dirty="0" smtClean="0"/>
              <a:t>G     ----  Go </a:t>
            </a:r>
            <a:r>
              <a:rPr lang="id-ID" sz="2400" dirty="0"/>
              <a:t>to God in daily prayer. Artinya, menghadap </a:t>
            </a:r>
            <a:r>
              <a:rPr lang="id-ID" sz="2400" dirty="0" smtClean="0"/>
              <a:t>atau </a:t>
            </a:r>
            <a:r>
              <a:rPr lang="id-ID" sz="2400" dirty="0"/>
              <a:t>berkomunikasi kepada Allah dalam doa setiap hari</a:t>
            </a:r>
            <a:r>
              <a:rPr lang="id-ID" sz="2400" dirty="0" smtClean="0"/>
              <a:t>.</a:t>
            </a:r>
          </a:p>
          <a:p>
            <a:pPr marL="0" indent="0">
              <a:buNone/>
            </a:pPr>
            <a:r>
              <a:rPr lang="id-ID" sz="2400" dirty="0" smtClean="0"/>
              <a:t>R      ---- </a:t>
            </a:r>
            <a:r>
              <a:rPr lang="en-US" sz="2400" dirty="0"/>
              <a:t>Read God’s word everyday. </a:t>
            </a:r>
            <a:r>
              <a:rPr lang="en-US" sz="2400" dirty="0" err="1"/>
              <a:t>Artinya</a:t>
            </a:r>
            <a:r>
              <a:rPr lang="en-US" sz="2400" dirty="0"/>
              <a:t>, </a:t>
            </a:r>
            <a:r>
              <a:rPr lang="en-US" sz="2400" dirty="0" err="1"/>
              <a:t>membaca</a:t>
            </a:r>
            <a:r>
              <a:rPr lang="en-US" sz="2400" dirty="0"/>
              <a:t> </a:t>
            </a:r>
            <a:r>
              <a:rPr lang="en-US" sz="2400" dirty="0" err="1"/>
              <a:t>frman</a:t>
            </a:r>
            <a:r>
              <a:rPr lang="en-US" sz="2400" dirty="0"/>
              <a:t> </a:t>
            </a:r>
            <a:r>
              <a:rPr lang="en-US" sz="2400" dirty="0" err="1"/>
              <a:t>Tuhan</a:t>
            </a:r>
            <a:r>
              <a:rPr lang="en-US" sz="2400" dirty="0"/>
              <a:t> </a:t>
            </a:r>
            <a:r>
              <a:rPr lang="en-US" sz="2400" dirty="0" err="1"/>
              <a:t>setiap</a:t>
            </a:r>
            <a:r>
              <a:rPr lang="en-US" sz="2400" dirty="0"/>
              <a:t> </a:t>
            </a:r>
            <a:r>
              <a:rPr lang="en-US" sz="2400" dirty="0" err="1"/>
              <a:t>hari</a:t>
            </a:r>
            <a:r>
              <a:rPr lang="en-US" sz="2400" dirty="0" smtClean="0"/>
              <a:t>.</a:t>
            </a:r>
            <a:endParaRPr lang="id-ID" sz="2400" dirty="0" smtClean="0"/>
          </a:p>
          <a:p>
            <a:pPr marL="0" indent="0">
              <a:buNone/>
            </a:pPr>
            <a:r>
              <a:rPr lang="id-ID" sz="2400" dirty="0"/>
              <a:t>O      ---- Obey God moment by moment. Artinya, menaati Allah setiap saat</a:t>
            </a:r>
            <a:r>
              <a:rPr lang="id-ID" sz="2400" dirty="0" smtClean="0"/>
              <a:t>.</a:t>
            </a:r>
          </a:p>
          <a:p>
            <a:pPr marL="0" indent="0">
              <a:buNone/>
            </a:pPr>
            <a:r>
              <a:rPr lang="id-ID" sz="2400" dirty="0" smtClean="0"/>
              <a:t> W    ---- </a:t>
            </a:r>
            <a:r>
              <a:rPr lang="en-US" sz="2400" dirty="0"/>
              <a:t>Witness for Christ by our life and word. </a:t>
            </a:r>
            <a:r>
              <a:rPr lang="en-US" sz="2400" dirty="0" err="1"/>
              <a:t>Artinya</a:t>
            </a:r>
            <a:r>
              <a:rPr lang="en-US" sz="2400" dirty="0"/>
              <a:t>, </a:t>
            </a:r>
            <a:r>
              <a:rPr lang="en-US" sz="2400" dirty="0" err="1"/>
              <a:t>memberi</a:t>
            </a:r>
            <a:r>
              <a:rPr lang="en-US" sz="2400" dirty="0"/>
              <a:t> </a:t>
            </a:r>
            <a:r>
              <a:rPr lang="en-US" sz="2400" dirty="0" err="1"/>
              <a:t>kesaksian</a:t>
            </a:r>
            <a:r>
              <a:rPr lang="en-US" sz="2400" dirty="0"/>
              <a:t> </a:t>
            </a:r>
            <a:r>
              <a:rPr lang="en-US" sz="2400" dirty="0" err="1"/>
              <a:t>tentang</a:t>
            </a:r>
            <a:r>
              <a:rPr lang="en-US" sz="2400" dirty="0"/>
              <a:t> </a:t>
            </a:r>
            <a:r>
              <a:rPr lang="en-US" sz="2400" dirty="0" err="1"/>
              <a:t>Kristus</a:t>
            </a:r>
            <a:r>
              <a:rPr lang="en-US" sz="2400" dirty="0"/>
              <a:t> </a:t>
            </a:r>
            <a:r>
              <a:rPr lang="en-US" sz="2400" dirty="0" err="1"/>
              <a:t>lewat</a:t>
            </a:r>
            <a:r>
              <a:rPr lang="en-US" sz="2400" dirty="0"/>
              <a:t> </a:t>
            </a:r>
            <a:r>
              <a:rPr lang="en-US" sz="2400" dirty="0" err="1"/>
              <a:t>kehidupan</a:t>
            </a:r>
            <a:r>
              <a:rPr lang="en-US" sz="2400" dirty="0"/>
              <a:t> </a:t>
            </a:r>
            <a:r>
              <a:rPr lang="en-US" sz="2400" dirty="0" err="1"/>
              <a:t>dan</a:t>
            </a:r>
            <a:r>
              <a:rPr lang="en-US" sz="2400" dirty="0"/>
              <a:t> </a:t>
            </a:r>
            <a:r>
              <a:rPr lang="en-US" sz="2400" dirty="0" err="1"/>
              <a:t>ucapan</a:t>
            </a:r>
            <a:r>
              <a:rPr lang="en-US" sz="2400" dirty="0"/>
              <a:t> </a:t>
            </a:r>
            <a:r>
              <a:rPr lang="en-US" sz="2400" dirty="0" err="1"/>
              <a:t>kita</a:t>
            </a:r>
            <a:r>
              <a:rPr lang="en-US" sz="2400" dirty="0" smtClean="0"/>
              <a:t>.</a:t>
            </a:r>
            <a:endParaRPr lang="id-ID" sz="2400" dirty="0" smtClean="0"/>
          </a:p>
          <a:p>
            <a:pPr marL="0" indent="0">
              <a:buNone/>
            </a:pPr>
            <a:r>
              <a:rPr lang="id-ID" sz="2400" dirty="0"/>
              <a:t> </a:t>
            </a:r>
            <a:r>
              <a:rPr lang="id-ID" sz="2400" dirty="0" smtClean="0"/>
              <a:t>T     ----</a:t>
            </a:r>
            <a:r>
              <a:rPr lang="en-US" sz="2400" dirty="0" smtClean="0"/>
              <a:t> </a:t>
            </a:r>
            <a:r>
              <a:rPr lang="en-US" sz="2400" dirty="0"/>
              <a:t>Trust God every detail of our life. </a:t>
            </a:r>
            <a:r>
              <a:rPr lang="en-US" sz="2400" dirty="0" err="1"/>
              <a:t>Artinya</a:t>
            </a:r>
            <a:r>
              <a:rPr lang="en-US" sz="2400" dirty="0"/>
              <a:t>, </a:t>
            </a:r>
            <a:r>
              <a:rPr lang="en-US" sz="2400" dirty="0" err="1"/>
              <a:t>mempercayakan</a:t>
            </a:r>
            <a:r>
              <a:rPr lang="en-US" sz="2400" dirty="0"/>
              <a:t> </a:t>
            </a:r>
            <a:r>
              <a:rPr lang="en-US" sz="2400" dirty="0" err="1"/>
              <a:t>setiap</a:t>
            </a:r>
            <a:r>
              <a:rPr lang="en-US" sz="2400" dirty="0"/>
              <a:t> detail </a:t>
            </a:r>
            <a:r>
              <a:rPr lang="en-US" sz="2400" dirty="0" err="1"/>
              <a:t>kehidupan</a:t>
            </a:r>
            <a:r>
              <a:rPr lang="en-US" sz="2400" dirty="0"/>
              <a:t> </a:t>
            </a:r>
            <a:r>
              <a:rPr lang="en-US" sz="2400" dirty="0" err="1"/>
              <a:t>kita</a:t>
            </a:r>
            <a:r>
              <a:rPr lang="en-US" sz="2400" dirty="0"/>
              <a:t> </a:t>
            </a:r>
            <a:r>
              <a:rPr lang="en-US" sz="2400" dirty="0" err="1"/>
              <a:t>kepada</a:t>
            </a:r>
            <a:r>
              <a:rPr lang="en-US" sz="2400" dirty="0"/>
              <a:t> Allah</a:t>
            </a:r>
            <a:r>
              <a:rPr lang="en-US" sz="2400" dirty="0" smtClean="0"/>
              <a:t>.</a:t>
            </a:r>
            <a:endParaRPr lang="id-ID" sz="2400" dirty="0" smtClean="0"/>
          </a:p>
          <a:p>
            <a:pPr marL="0" indent="0">
              <a:buNone/>
            </a:pPr>
            <a:r>
              <a:rPr lang="id-ID" sz="2400" dirty="0"/>
              <a:t> </a:t>
            </a:r>
            <a:r>
              <a:rPr lang="id-ID" sz="2400" dirty="0" smtClean="0"/>
              <a:t>H     </a:t>
            </a:r>
            <a:r>
              <a:rPr lang="id-ID" sz="2400" dirty="0"/>
              <a:t>---- Holly Spirit: Allow Him to control and empower our daily life and witness. Artinya, membiarkan Roh Kudus mengendalikan serta memberdayakan kehidupan serta kesaksian kita sehari-hari. </a:t>
            </a:r>
            <a:endParaRPr lang="id-ID" sz="2400" dirty="0" smtClean="0"/>
          </a:p>
          <a:p>
            <a:pPr marL="0" indent="0">
              <a:buNone/>
            </a:pPr>
            <a:endParaRPr lang="id-ID" dirty="0"/>
          </a:p>
        </p:txBody>
      </p:sp>
    </p:spTree>
    <p:extLst>
      <p:ext uri="{BB962C8B-B14F-4D97-AF65-F5344CB8AC3E}">
        <p14:creationId xmlns:p14="http://schemas.microsoft.com/office/powerpoint/2010/main" val="2308584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2648" y="476672"/>
            <a:ext cx="8153400" cy="5619328"/>
          </a:xfrm>
        </p:spPr>
        <p:txBody>
          <a:bodyPr>
            <a:normAutofit lnSpcReduction="10000"/>
          </a:bodyPr>
          <a:lstStyle/>
          <a:p>
            <a:pPr marL="0" indent="0" algn="just">
              <a:buNone/>
            </a:pPr>
            <a:r>
              <a:rPr lang="id-ID" dirty="0" smtClean="0"/>
              <a:t>	</a:t>
            </a:r>
            <a:r>
              <a:rPr lang="id-ID" sz="3600" dirty="0" smtClean="0"/>
              <a:t>Terdapat </a:t>
            </a:r>
            <a:r>
              <a:rPr lang="id-ID" sz="3600" dirty="0"/>
              <a:t>hambatan yang menyebabkan </a:t>
            </a:r>
            <a:r>
              <a:rPr lang="id-ID" sz="3600" dirty="0" smtClean="0"/>
              <a:t>keluarga Kristen </a:t>
            </a:r>
            <a:r>
              <a:rPr lang="id-ID" sz="3600" smtClean="0"/>
              <a:t>tidak </a:t>
            </a:r>
            <a:r>
              <a:rPr lang="id-ID" sz="3600" smtClean="0"/>
              <a:t>bertumbuh dan berbuah, </a:t>
            </a:r>
            <a:r>
              <a:rPr lang="id-ID" sz="3600" dirty="0"/>
              <a:t>yaitu banyak orang Kristen datang beribadah dan sangat senang mendengar khotbah, namun hanya sekadar untuk kepuasan intelektual, tanpa memiliki sukacita dan kerinduan yang besar untuk mempraktikkannya dalam kehidupan. Hambatan lain adalah responsnya terhadap frman Tuhan. </a:t>
            </a:r>
          </a:p>
        </p:txBody>
      </p:sp>
    </p:spTree>
    <p:extLst>
      <p:ext uri="{BB962C8B-B14F-4D97-AF65-F5344CB8AC3E}">
        <p14:creationId xmlns:p14="http://schemas.microsoft.com/office/powerpoint/2010/main" val="1143010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648072"/>
          </a:xfrm>
        </p:spPr>
        <p:txBody>
          <a:bodyPr>
            <a:normAutofit fontScale="90000"/>
          </a:bodyPr>
          <a:lstStyle/>
          <a:p>
            <a:pPr algn="ctr"/>
            <a:r>
              <a:rPr lang="id-ID" dirty="0"/>
              <a:t>Lukas 8:4-15</a:t>
            </a:r>
          </a:p>
        </p:txBody>
      </p:sp>
      <p:sp>
        <p:nvSpPr>
          <p:cNvPr id="3" name="Content Placeholder 2"/>
          <p:cNvSpPr>
            <a:spLocks noGrp="1"/>
          </p:cNvSpPr>
          <p:nvPr>
            <p:ph idx="1"/>
          </p:nvPr>
        </p:nvSpPr>
        <p:spPr>
          <a:xfrm>
            <a:off x="457200" y="1412776"/>
            <a:ext cx="8229600" cy="4911824"/>
          </a:xfrm>
        </p:spPr>
        <p:txBody>
          <a:bodyPr>
            <a:normAutofit lnSpcReduction="10000"/>
          </a:bodyPr>
          <a:lstStyle/>
          <a:p>
            <a:pPr marL="0" indent="0" algn="just">
              <a:buNone/>
            </a:pPr>
            <a:r>
              <a:rPr lang="id-ID" dirty="0"/>
              <a:t>Dalam Lukas 8:4-15 serta Matius 13, Tuhan Yesus memberikan perumpamaan tentang penabur yang menaburkan benih pada empat jenis tanah yang digambarkan sebagai penerima Firman Tuhan. </a:t>
            </a:r>
          </a:p>
          <a:p>
            <a:pPr marL="0" indent="0" algn="just">
              <a:buNone/>
            </a:pPr>
            <a:r>
              <a:rPr lang="id-ID" dirty="0"/>
              <a:t>a. Jenis pertama menggambarkan benih yang jatuh di pinggir jalan. Benih yang jatuh di pinggir jalan melambangkan orang Kristen yang mendengar frman Tuhan tetapi tidak memiliki tempat dalam hati dan pikirannya, sehingga tidak memperoleh apa-apa. Orang ini hanya datang ke gereja untuk memenuhi kewajiban saja dan tidak memiliki komitmen apa-apa untuk bertumbuh. </a:t>
            </a:r>
          </a:p>
        </p:txBody>
      </p:sp>
    </p:spTree>
    <p:extLst>
      <p:ext uri="{BB962C8B-B14F-4D97-AF65-F5344CB8AC3E}">
        <p14:creationId xmlns:p14="http://schemas.microsoft.com/office/powerpoint/2010/main" val="354515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487888"/>
          </a:xfrm>
        </p:spPr>
        <p:txBody>
          <a:bodyPr/>
          <a:lstStyle/>
          <a:p>
            <a:pPr marL="0" indent="0" algn="just">
              <a:buNone/>
            </a:pPr>
            <a:r>
              <a:rPr lang="id-ID" dirty="0" smtClean="0"/>
              <a:t>b. Jenis </a:t>
            </a:r>
            <a:r>
              <a:rPr lang="id-ID" dirty="0"/>
              <a:t>kedua menggambarkan benih jatuh di tanah berbatuan yang hanya sedikit tanahnya. Hal ini melambangkan seorang Kristen yang hanya memberikan sedikit saja perhatian terhadap Firman Tuhan, ia tidak menyimpan Firman itu dalam hatinya dan tidak mau merenungkannya terus-menerus sehingga tidak bertumbuh dan akhirnya mati. Sedikit saja masalah dan tekanan dalam hidupnya ia akan mundur karena tidak memiliki komitmen dan kesetiaan untuk mengikuti perintah Tuhan, malahan akan marah dan kecewa kepada Tuhan kalau doanya tidak terkabul. </a:t>
            </a:r>
          </a:p>
        </p:txBody>
      </p:sp>
    </p:spTree>
    <p:extLst>
      <p:ext uri="{BB962C8B-B14F-4D97-AF65-F5344CB8AC3E}">
        <p14:creationId xmlns:p14="http://schemas.microsoft.com/office/powerpoint/2010/main" val="2776815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31904"/>
          </a:xfrm>
        </p:spPr>
        <p:txBody>
          <a:bodyPr>
            <a:normAutofit/>
          </a:bodyPr>
          <a:lstStyle/>
          <a:p>
            <a:pPr marL="0" indent="0" algn="just">
              <a:buNone/>
            </a:pPr>
            <a:r>
              <a:rPr lang="id-ID" dirty="0" smtClean="0"/>
              <a:t>	Jenis </a:t>
            </a:r>
            <a:r>
              <a:rPr lang="id-ID" dirty="0"/>
              <a:t>ketiga adalah seperti benih yang jatuh di tanah yang penuh semak duri. Hal ini melambangkan orang yang memiliki keinginan untuk bertumbuh, ia sangat senang mendengar Firman dan bahkan sering melayani, tetapi di dalam hatinya juga masih banyak keinginan yang bertentangan dengan Firman Tuhan, mencintai kebenaran dan mencintai dosa pada saat bersamaan. Imannya bertumbuh bersama-sama dengan kekhawatiran dunia, selain itu pesona kekayaan juga sering menghimpitnya hingga tidak bertumbuh atau mati</a:t>
            </a:r>
            <a:r>
              <a:rPr lang="id-ID" dirty="0" smtClean="0"/>
              <a:t>. </a:t>
            </a:r>
            <a:endParaRPr lang="id-ID" dirty="0"/>
          </a:p>
        </p:txBody>
      </p:sp>
    </p:spTree>
    <p:extLst>
      <p:ext uri="{BB962C8B-B14F-4D97-AF65-F5344CB8AC3E}">
        <p14:creationId xmlns:p14="http://schemas.microsoft.com/office/powerpoint/2010/main" val="2770675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lstStyle/>
          <a:p>
            <a:pPr marL="0" indent="0" algn="just">
              <a:buNone/>
            </a:pPr>
            <a:r>
              <a:rPr lang="id-ID" dirty="0" smtClean="0"/>
              <a:t>	Jenis </a:t>
            </a:r>
            <a:r>
              <a:rPr lang="id-ID" dirty="0"/>
              <a:t>keempat adalah benih yang jatuh di tanah yang baik. Hal ini menggambarkan orang Kristen yang serius dan sungguh-sungguh terhadap kebenaran Firman Tuhan. Orang seperti ini memberi hati dan pikirannya secara utuh untuk menerima kebenaran serta mempraktikkannya secara </a:t>
            </a:r>
            <a:r>
              <a:rPr lang="id-ID" dirty="0" smtClean="0"/>
              <a:t>serius </a:t>
            </a:r>
            <a:r>
              <a:rPr lang="id-ID" dirty="0"/>
              <a:t>dan setia, sehingga ia bertumbuh dan berbuah. Berbuah adalah tanda perubahan dan pertumbuhan, buah yang lahir dari pertumbuhan adalah perubahan pada kualitas total hidup seorang Kristen yang setia pada Allah dan frman-Nya.</a:t>
            </a:r>
          </a:p>
        </p:txBody>
      </p:sp>
    </p:spTree>
    <p:extLst>
      <p:ext uri="{BB962C8B-B14F-4D97-AF65-F5344CB8AC3E}">
        <p14:creationId xmlns:p14="http://schemas.microsoft.com/office/powerpoint/2010/main" val="544705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559896"/>
          </a:xfrm>
        </p:spPr>
        <p:txBody>
          <a:bodyPr/>
          <a:lstStyle/>
          <a:p>
            <a:pPr marL="0" indent="0" algn="ctr">
              <a:buNone/>
            </a:pPr>
            <a:r>
              <a:rPr lang="id-ID" b="1" dirty="0"/>
              <a:t>Mazmur 1:1-6 </a:t>
            </a:r>
            <a:endParaRPr lang="id-ID" b="1" dirty="0" smtClean="0"/>
          </a:p>
          <a:p>
            <a:pPr marL="0" indent="0" algn="just">
              <a:buNone/>
            </a:pPr>
            <a:r>
              <a:rPr lang="id-ID" dirty="0" smtClean="0"/>
              <a:t>	Mazmur </a:t>
            </a:r>
            <a:r>
              <a:rPr lang="id-ID" dirty="0"/>
              <a:t>ini membandingkan dua jenis orang yang diakui Allah, masing-masing dengan sekumpulan prinsip hidup tertentu </a:t>
            </a:r>
            <a:endParaRPr lang="id-ID" dirty="0" smtClean="0"/>
          </a:p>
          <a:p>
            <a:pPr marL="0" indent="0" algn="just">
              <a:buNone/>
            </a:pPr>
            <a:r>
              <a:rPr lang="id-ID" dirty="0" smtClean="0"/>
              <a:t>a</a:t>
            </a:r>
            <a:r>
              <a:rPr lang="id-ID" dirty="0"/>
              <a:t>. Orang saleh, yang berciri kebenaran, kasih, ketaatan kepada frman Allah dan pemisahan dari persekutuan dengan dunia (ayat 1-3). Orang yang diberkati Allah bukan hanya berbalik dari kejahatan, tetapi juga membangun hidup mereka di sekitar frman Tuhan. Mereka berusaha untuk menaati kehendak Allah dari hati yang sungguh-sungguh dan senang akan jalan dan perintah Allah. </a:t>
            </a:r>
          </a:p>
        </p:txBody>
      </p:sp>
    </p:spTree>
    <p:extLst>
      <p:ext uri="{BB962C8B-B14F-4D97-AF65-F5344CB8AC3E}">
        <p14:creationId xmlns:p14="http://schemas.microsoft.com/office/powerpoint/2010/main" val="4294873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31904"/>
          </a:xfrm>
        </p:spPr>
        <p:txBody>
          <a:bodyPr/>
          <a:lstStyle/>
          <a:p>
            <a:pPr marL="0" indent="0" algn="just">
              <a:buNone/>
            </a:pPr>
            <a:r>
              <a:rPr lang="id-ID" dirty="0" smtClean="0"/>
              <a:t>	</a:t>
            </a:r>
            <a:r>
              <a:rPr lang="id-ID" sz="2800" dirty="0" smtClean="0"/>
              <a:t>Mereka </a:t>
            </a:r>
            <a:r>
              <a:rPr lang="id-ID" sz="2800" dirty="0"/>
              <a:t>yang berusaha untuk hidup dengan berkat Allah merenungkan Taurat Allah yaitu frman-Nya supaya membentuk pikiran, sikap, dan tindakan mereka. Mereka membaca kata-kata Alkitab, merenungkannya dan membandingkannya dengan ayat lain. </a:t>
            </a:r>
            <a:endParaRPr lang="id-ID" sz="2800" dirty="0" smtClean="0"/>
          </a:p>
          <a:p>
            <a:pPr marL="0" indent="0" algn="just">
              <a:buNone/>
            </a:pPr>
            <a:r>
              <a:rPr lang="id-ID" sz="2800" dirty="0"/>
              <a:t>b. Orang fasik, yang mewakili jalan dan nasihat dunia, yang tidak tinggal dalam frman Allah, dan karena demikian tidak ada bagian dalam perkumpulan umat Allah (ayat 4-6). Akibatnya, jalan yang ditempuh berujung kepada kebinasaan. </a:t>
            </a:r>
          </a:p>
        </p:txBody>
      </p:sp>
    </p:spTree>
    <p:extLst>
      <p:ext uri="{BB962C8B-B14F-4D97-AF65-F5344CB8AC3E}">
        <p14:creationId xmlns:p14="http://schemas.microsoft.com/office/powerpoint/2010/main" val="1260732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36680"/>
          </a:xfrm>
        </p:spPr>
        <p:txBody>
          <a:bodyPr>
            <a:normAutofit fontScale="90000"/>
          </a:bodyPr>
          <a:lstStyle/>
          <a:p>
            <a:pPr algn="ctr"/>
            <a:r>
              <a:rPr lang="id-ID" dirty="0"/>
              <a:t>Berbuah</a:t>
            </a:r>
          </a:p>
        </p:txBody>
      </p:sp>
      <p:sp>
        <p:nvSpPr>
          <p:cNvPr id="3" name="Content Placeholder 2"/>
          <p:cNvSpPr>
            <a:spLocks noGrp="1"/>
          </p:cNvSpPr>
          <p:nvPr>
            <p:ph idx="1"/>
          </p:nvPr>
        </p:nvSpPr>
        <p:spPr>
          <a:xfrm>
            <a:off x="457200" y="1484784"/>
            <a:ext cx="8229600" cy="4839816"/>
          </a:xfrm>
        </p:spPr>
        <p:txBody>
          <a:bodyPr>
            <a:normAutofit fontScale="92500" lnSpcReduction="20000"/>
          </a:bodyPr>
          <a:lstStyle/>
          <a:p>
            <a:pPr marL="0" indent="0" algn="just">
              <a:buNone/>
            </a:pPr>
            <a:r>
              <a:rPr lang="id-ID" dirty="0" smtClean="0"/>
              <a:t>	Pertumbuhan </a:t>
            </a:r>
            <a:r>
              <a:rPr lang="id-ID" dirty="0"/>
              <a:t>tanpa buah adalah tiada guna. Demikianlah Allah menghendaki agar manusia menghasilkan buah. Buah yang dikehendaki Allah dihasilkan oleh manusia adalah melakukan kehendak-Nya sehingga manusia menjadi kesaksian bagi sesama di dunia ini yang mencerminkan kasih Allah. </a:t>
            </a:r>
            <a:endParaRPr lang="id-ID" dirty="0" smtClean="0"/>
          </a:p>
          <a:p>
            <a:pPr marL="0" indent="0" algn="just">
              <a:buNone/>
            </a:pPr>
            <a:r>
              <a:rPr lang="id-ID" dirty="0"/>
              <a:t>Buah yang dihasilkan dalam keluarga berikut ini. </a:t>
            </a:r>
            <a:endParaRPr lang="id-ID" dirty="0" smtClean="0"/>
          </a:p>
          <a:p>
            <a:pPr marL="0" indent="0" algn="just">
              <a:buNone/>
            </a:pPr>
            <a:r>
              <a:rPr lang="id-ID" dirty="0" smtClean="0"/>
              <a:t>1</a:t>
            </a:r>
            <a:r>
              <a:rPr lang="id-ID" dirty="0"/>
              <a:t>) Pencerminan kasih Allah dalam kehidupan sebagai perwujudan nyata realisasi keluarga Allah. Dari titik tolak iman keluarga perlu menata pengasuhan fsik, emosi/mental, sosial dan rohani/spiritualitas untuk menyatu dengan Allah. Keluarga mempunyai berbagai kesempatan alamiah yang sangat melimpah untuk mencerminkan kasih Allah sebagai displin rohani.</a:t>
            </a:r>
          </a:p>
        </p:txBody>
      </p:sp>
    </p:spTree>
    <p:extLst>
      <p:ext uri="{BB962C8B-B14F-4D97-AF65-F5344CB8AC3E}">
        <p14:creationId xmlns:p14="http://schemas.microsoft.com/office/powerpoint/2010/main" val="23166790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99</TotalTime>
  <Words>381</Words>
  <Application>Microsoft Office PowerPoint</Application>
  <PresentationFormat>On-screen Show (4:3)</PresentationFormat>
  <Paragraphs>27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BERBUAH DALAM KRISTUS </vt:lpstr>
      <vt:lpstr>PowerPoint Presentation</vt:lpstr>
      <vt:lpstr>Lukas 8:4-15</vt:lpstr>
      <vt:lpstr>PowerPoint Presentation</vt:lpstr>
      <vt:lpstr>PowerPoint Presentation</vt:lpstr>
      <vt:lpstr>PowerPoint Presentation</vt:lpstr>
      <vt:lpstr>PowerPoint Presentation</vt:lpstr>
      <vt:lpstr>PowerPoint Presentation</vt:lpstr>
      <vt:lpstr>Berbuah</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acer</cp:lastModifiedBy>
  <cp:revision>9</cp:revision>
  <dcterms:created xsi:type="dcterms:W3CDTF">2020-08-14T09:24:11Z</dcterms:created>
  <dcterms:modified xsi:type="dcterms:W3CDTF">2020-08-14T12:01:31Z</dcterms:modified>
</cp:coreProperties>
</file>