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showGuides="1">
      <p:cViewPr varScale="1">
        <p:scale>
          <a:sx n="72" d="100"/>
          <a:sy n="72" d="100"/>
        </p:scale>
        <p:origin x="64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168291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130458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3052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191062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35703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1928480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1804963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363564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87850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146E57-78AE-4C62-8584-67D41B1E2735}" type="datetimeFigureOut">
              <a:rPr lang="en-US" smtClean="0"/>
              <a:t>8/2/2021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351872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146E57-78AE-4C62-8584-67D41B1E2735}" type="datetimeFigureOut">
              <a:rPr lang="en-US" smtClean="0"/>
              <a:t>8/2/2021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206371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146E57-78AE-4C62-8584-67D41B1E2735}" type="datetimeFigureOut">
              <a:rPr lang="en-US" smtClean="0"/>
              <a:t>8/2/2021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2854435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146E57-78AE-4C62-8584-67D41B1E2735}" type="datetimeFigureOut">
              <a:rPr lang="en-US" smtClean="0"/>
              <a:t>8/2/2021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158962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46E57-78AE-4C62-8584-67D41B1E2735}" type="datetimeFigureOut">
              <a:rPr lang="en-US" smtClean="0"/>
              <a:t>8/2/2021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373314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146E57-78AE-4C62-8584-67D41B1E2735}" type="datetimeFigureOut">
              <a:rPr lang="en-US" smtClean="0"/>
              <a:t>8/2/2021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344535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146E57-78AE-4C62-8584-67D41B1E2735}" type="datetimeFigureOut">
              <a:rPr lang="en-US" smtClean="0"/>
              <a:t>8/2/2021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D9A3F-BDCB-4C4A-9ED9-005C8862CF79}" type="slidenum">
              <a:rPr lang="en-US" smtClean="0"/>
              <a:t>‹#›</a:t>
            </a:fld>
            <a:endParaRPr lang="en-US"/>
          </a:p>
        </p:txBody>
      </p:sp>
    </p:spTree>
    <p:extLst>
      <p:ext uri="{BB962C8B-B14F-4D97-AF65-F5344CB8AC3E}">
        <p14:creationId xmlns:p14="http://schemas.microsoft.com/office/powerpoint/2010/main" val="361047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146E57-78AE-4C62-8584-67D41B1E2735}" type="datetimeFigureOut">
              <a:rPr lang="en-US" smtClean="0"/>
              <a:t>8/2/2021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A4D9A3F-BDCB-4C4A-9ED9-005C8862CF79}" type="slidenum">
              <a:rPr lang="en-US" smtClean="0"/>
              <a:t>‹#›</a:t>
            </a:fld>
            <a:endParaRPr lang="en-US"/>
          </a:p>
        </p:txBody>
      </p:sp>
    </p:spTree>
    <p:extLst>
      <p:ext uri="{BB962C8B-B14F-4D97-AF65-F5344CB8AC3E}">
        <p14:creationId xmlns:p14="http://schemas.microsoft.com/office/powerpoint/2010/main" val="1599544695"/>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343AF-2F2B-480C-A20F-B10E8DFC9694}"/>
              </a:ext>
            </a:extLst>
          </p:cNvPr>
          <p:cNvSpPr>
            <a:spLocks noGrp="1"/>
          </p:cNvSpPr>
          <p:nvPr>
            <p:ph type="ctrTitle"/>
          </p:nvPr>
        </p:nvSpPr>
        <p:spPr>
          <a:xfrm>
            <a:off x="684212" y="569844"/>
            <a:ext cx="8685074" cy="781878"/>
          </a:xfrm>
        </p:spPr>
        <p:txBody>
          <a:bodyPr>
            <a:noAutofit/>
          </a:bodyPr>
          <a:lstStyle/>
          <a:p>
            <a:pPr algn="ctr"/>
            <a:r>
              <a:rPr lang="en-US" sz="4400" dirty="0" err="1">
                <a:solidFill>
                  <a:srgbClr val="FFFFFF"/>
                </a:solidFill>
                <a:effectLst/>
                <a:latin typeface="Roboto-Bold"/>
              </a:rPr>
              <a:t>Melangkah</a:t>
            </a:r>
            <a:r>
              <a:rPr lang="en-US" sz="4400" dirty="0">
                <a:solidFill>
                  <a:srgbClr val="FFFFFF"/>
                </a:solidFill>
                <a:effectLst/>
                <a:latin typeface="Roboto-Bold"/>
              </a:rPr>
              <a:t> Bersama Allah </a:t>
            </a:r>
            <a:endParaRPr lang="en-US" sz="4400" dirty="0"/>
          </a:p>
        </p:txBody>
      </p:sp>
      <p:sp>
        <p:nvSpPr>
          <p:cNvPr id="3" name="Subtitle 2">
            <a:extLst>
              <a:ext uri="{FF2B5EF4-FFF2-40B4-BE49-F238E27FC236}">
                <a16:creationId xmlns:a16="http://schemas.microsoft.com/office/drawing/2014/main" id="{A11C92C5-D5F4-4868-A973-A09382BA159B}"/>
              </a:ext>
            </a:extLst>
          </p:cNvPr>
          <p:cNvSpPr>
            <a:spLocks noGrp="1"/>
          </p:cNvSpPr>
          <p:nvPr>
            <p:ph type="subTitle" idx="1"/>
          </p:nvPr>
        </p:nvSpPr>
        <p:spPr>
          <a:xfrm>
            <a:off x="776976" y="1696278"/>
            <a:ext cx="9413946" cy="4591877"/>
          </a:xfrm>
        </p:spPr>
        <p:txBody>
          <a:bodyPr>
            <a:normAutofit/>
          </a:bodyPr>
          <a:lstStyle/>
          <a:p>
            <a:pPr algn="l"/>
            <a:r>
              <a:rPr lang="en-US" sz="2800" dirty="0" err="1"/>
              <a:t>Capaian</a:t>
            </a:r>
            <a:r>
              <a:rPr lang="en-US" sz="2800" dirty="0"/>
              <a:t> </a:t>
            </a:r>
            <a:r>
              <a:rPr lang="en-US" sz="2800" dirty="0" err="1"/>
              <a:t>Pembelajaran</a:t>
            </a:r>
            <a:r>
              <a:rPr lang="en-US" sz="2800" dirty="0"/>
              <a:t> </a:t>
            </a:r>
            <a:r>
              <a:rPr lang="en-US" sz="2800" dirty="0" err="1"/>
              <a:t>Memahami</a:t>
            </a:r>
            <a:r>
              <a:rPr lang="en-US" sz="2800" dirty="0"/>
              <a:t> </a:t>
            </a:r>
            <a:r>
              <a:rPr lang="en-US" sz="2800" dirty="0" err="1"/>
              <a:t>bentuk-bentuk</a:t>
            </a:r>
            <a:r>
              <a:rPr lang="en-US" sz="2800" dirty="0"/>
              <a:t> </a:t>
            </a:r>
            <a:r>
              <a:rPr lang="en-US" sz="2800" dirty="0" err="1"/>
              <a:t>pemeliharaan</a:t>
            </a:r>
            <a:r>
              <a:rPr lang="en-US" sz="2800" dirty="0"/>
              <a:t> Allah </a:t>
            </a:r>
            <a:r>
              <a:rPr lang="en-US" sz="2800" dirty="0" err="1"/>
              <a:t>dalam</a:t>
            </a:r>
            <a:r>
              <a:rPr lang="en-US" sz="2800" dirty="0"/>
              <a:t> </a:t>
            </a:r>
            <a:r>
              <a:rPr lang="en-US" sz="2800" dirty="0" err="1"/>
              <a:t>kehidupan</a:t>
            </a:r>
            <a:endParaRPr lang="en-US" sz="2800" dirty="0"/>
          </a:p>
          <a:p>
            <a:pPr algn="l"/>
            <a:r>
              <a:rPr lang="en-US" sz="2800" dirty="0" err="1"/>
              <a:t>Tujuan</a:t>
            </a:r>
            <a:r>
              <a:rPr lang="en-US" sz="2800" dirty="0"/>
              <a:t> </a:t>
            </a:r>
            <a:r>
              <a:rPr lang="en-US" sz="2800" dirty="0" err="1"/>
              <a:t>Pembelajaran</a:t>
            </a:r>
            <a:r>
              <a:rPr lang="en-US" sz="2800" dirty="0"/>
              <a:t> per Sub-</a:t>
            </a:r>
            <a:r>
              <a:rPr lang="en-US" sz="2800" dirty="0" err="1"/>
              <a:t>bab</a:t>
            </a:r>
            <a:endParaRPr lang="en-US" sz="2800" dirty="0"/>
          </a:p>
          <a:p>
            <a:pPr algn="l"/>
            <a:r>
              <a:rPr lang="en-US" sz="2800" dirty="0"/>
              <a:t> • </a:t>
            </a:r>
            <a:r>
              <a:rPr lang="en-US" sz="2800" dirty="0" err="1"/>
              <a:t>Memahami</a:t>
            </a:r>
            <a:r>
              <a:rPr lang="en-US" sz="2800" dirty="0"/>
              <a:t> </a:t>
            </a:r>
            <a:r>
              <a:rPr lang="en-US" sz="2800" dirty="0" err="1"/>
              <a:t>bahwa</a:t>
            </a:r>
            <a:r>
              <a:rPr lang="en-US" sz="2800" dirty="0"/>
              <a:t> Allah </a:t>
            </a:r>
            <a:r>
              <a:rPr lang="en-US" sz="2800" dirty="0" err="1"/>
              <a:t>hadir</a:t>
            </a:r>
            <a:r>
              <a:rPr lang="en-US" sz="2800" dirty="0"/>
              <a:t> </a:t>
            </a:r>
            <a:r>
              <a:rPr lang="en-US" sz="2800" dirty="0" err="1"/>
              <a:t>setiap</a:t>
            </a:r>
            <a:r>
              <a:rPr lang="en-US" sz="2800" dirty="0"/>
              <a:t> </a:t>
            </a:r>
            <a:r>
              <a:rPr lang="en-US" sz="2800" dirty="0" err="1"/>
              <a:t>saat</a:t>
            </a:r>
            <a:endParaRPr lang="en-US" sz="2800" dirty="0"/>
          </a:p>
          <a:p>
            <a:pPr algn="l"/>
            <a:r>
              <a:rPr lang="en-US" sz="2800" dirty="0"/>
              <a:t> • </a:t>
            </a:r>
            <a:r>
              <a:rPr lang="en-US" sz="2800" dirty="0" err="1"/>
              <a:t>Mengakui</a:t>
            </a:r>
            <a:r>
              <a:rPr lang="en-US" sz="2800" dirty="0"/>
              <a:t> </a:t>
            </a:r>
            <a:r>
              <a:rPr lang="en-US" sz="2800" dirty="0" err="1"/>
              <a:t>kuasa</a:t>
            </a:r>
            <a:r>
              <a:rPr lang="en-US" sz="2800" dirty="0"/>
              <a:t> Allah yang </a:t>
            </a:r>
            <a:r>
              <a:rPr lang="en-US" sz="2800" dirty="0" err="1"/>
              <a:t>memberi</a:t>
            </a:r>
            <a:r>
              <a:rPr lang="en-US" sz="2800" dirty="0"/>
              <a:t> </a:t>
            </a:r>
            <a:r>
              <a:rPr lang="en-US" sz="2800" dirty="0" err="1"/>
              <a:t>kekuatan</a:t>
            </a:r>
            <a:r>
              <a:rPr lang="en-US" sz="2800" dirty="0"/>
              <a:t>,</a:t>
            </a:r>
          </a:p>
          <a:p>
            <a:pPr algn="l"/>
            <a:r>
              <a:rPr lang="en-US" sz="2800" dirty="0" err="1"/>
              <a:t>sukacita</a:t>
            </a:r>
            <a:r>
              <a:rPr lang="en-US" sz="2800" dirty="0"/>
              <a:t> dan </a:t>
            </a:r>
            <a:r>
              <a:rPr lang="en-US" sz="2800" dirty="0" err="1"/>
              <a:t>damai</a:t>
            </a:r>
            <a:r>
              <a:rPr lang="en-US" sz="2800" dirty="0"/>
              <a:t> </a:t>
            </a:r>
            <a:r>
              <a:rPr lang="en-US" sz="2800" dirty="0" err="1"/>
              <a:t>sejahtera</a:t>
            </a:r>
            <a:endParaRPr lang="en-US" sz="2800" dirty="0"/>
          </a:p>
          <a:p>
            <a:pPr algn="l"/>
            <a:r>
              <a:rPr lang="en-US" sz="2800" dirty="0"/>
              <a:t> • </a:t>
            </a:r>
            <a:r>
              <a:rPr lang="en-US" sz="2800" dirty="0" err="1"/>
              <a:t>Mensyukuri</a:t>
            </a:r>
            <a:r>
              <a:rPr lang="en-US" sz="2800" dirty="0"/>
              <a:t> </a:t>
            </a:r>
            <a:r>
              <a:rPr lang="en-US" sz="2800" dirty="0" err="1"/>
              <a:t>penyertaan</a:t>
            </a:r>
            <a:r>
              <a:rPr lang="en-US" sz="2800" dirty="0"/>
              <a:t> Allah </a:t>
            </a:r>
            <a:r>
              <a:rPr lang="en-US" sz="2800" dirty="0" err="1"/>
              <a:t>dalam</a:t>
            </a:r>
            <a:r>
              <a:rPr lang="en-US" sz="2800" dirty="0"/>
              <a:t> </a:t>
            </a:r>
            <a:r>
              <a:rPr lang="en-US" sz="2800" dirty="0" err="1"/>
              <a:t>kelahiran</a:t>
            </a:r>
            <a:r>
              <a:rPr lang="en-US" sz="2800" dirty="0"/>
              <a:t>, </a:t>
            </a:r>
          </a:p>
          <a:p>
            <a:pPr algn="l"/>
            <a:r>
              <a:rPr lang="en-US" sz="2800" dirty="0" err="1"/>
              <a:t>penderitaan</a:t>
            </a:r>
            <a:r>
              <a:rPr lang="en-US" sz="2800" dirty="0"/>
              <a:t>, dan </a:t>
            </a:r>
            <a:r>
              <a:rPr lang="en-US" sz="2800" dirty="0" err="1"/>
              <a:t>kematian</a:t>
            </a:r>
            <a:r>
              <a:rPr lang="en-US" sz="2800" dirty="0"/>
              <a:t> </a:t>
            </a:r>
            <a:r>
              <a:rPr lang="en-US" sz="2800" dirty="0" err="1"/>
              <a:t>manusia</a:t>
            </a:r>
            <a:endParaRPr lang="en-US" sz="2800" dirty="0"/>
          </a:p>
        </p:txBody>
      </p:sp>
    </p:spTree>
    <p:extLst>
      <p:ext uri="{BB962C8B-B14F-4D97-AF65-F5344CB8AC3E}">
        <p14:creationId xmlns:p14="http://schemas.microsoft.com/office/powerpoint/2010/main" val="175188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D61DE-B8FC-4C86-8112-D91CAFC31803}"/>
              </a:ext>
            </a:extLst>
          </p:cNvPr>
          <p:cNvSpPr>
            <a:spLocks noGrp="1"/>
          </p:cNvSpPr>
          <p:nvPr>
            <p:ph idx="1"/>
          </p:nvPr>
        </p:nvSpPr>
        <p:spPr>
          <a:xfrm>
            <a:off x="809855" y="649842"/>
            <a:ext cx="9752127" cy="5525671"/>
          </a:xfrm>
        </p:spPr>
        <p:txBody>
          <a:bodyPr>
            <a:normAutofit/>
          </a:bodyPr>
          <a:lstStyle/>
          <a:p>
            <a:pPr marL="0" indent="0" algn="ctr">
              <a:buNone/>
            </a:pPr>
            <a:r>
              <a:rPr lang="en-US" sz="3200" dirty="0" err="1">
                <a:solidFill>
                  <a:srgbClr val="FF0000"/>
                </a:solidFill>
              </a:rPr>
              <a:t>Kini</a:t>
            </a:r>
            <a:r>
              <a:rPr lang="en-US" sz="3200" dirty="0">
                <a:solidFill>
                  <a:srgbClr val="FF0000"/>
                </a:solidFill>
              </a:rPr>
              <a:t> </a:t>
            </a:r>
            <a:r>
              <a:rPr lang="en-US" sz="3200" dirty="0" err="1">
                <a:solidFill>
                  <a:srgbClr val="FF0000"/>
                </a:solidFill>
              </a:rPr>
              <a:t>kita</a:t>
            </a:r>
            <a:r>
              <a:rPr lang="en-US" sz="3200" dirty="0">
                <a:solidFill>
                  <a:srgbClr val="FF0000"/>
                </a:solidFill>
              </a:rPr>
              <a:t> </a:t>
            </a:r>
            <a:r>
              <a:rPr lang="en-US" sz="3200" dirty="0" err="1">
                <a:solidFill>
                  <a:srgbClr val="FF0000"/>
                </a:solidFill>
              </a:rPr>
              <a:t>akan</a:t>
            </a:r>
            <a:r>
              <a:rPr lang="en-US" sz="3200" dirty="0">
                <a:solidFill>
                  <a:srgbClr val="FF0000"/>
                </a:solidFill>
              </a:rPr>
              <a:t> </a:t>
            </a:r>
            <a:r>
              <a:rPr lang="en-US" sz="3200" dirty="0" err="1">
                <a:solidFill>
                  <a:srgbClr val="FF0000"/>
                </a:solidFill>
              </a:rPr>
              <a:t>melihat</a:t>
            </a:r>
            <a:r>
              <a:rPr lang="en-US" sz="3200" dirty="0">
                <a:solidFill>
                  <a:srgbClr val="FF0000"/>
                </a:solidFill>
              </a:rPr>
              <a:t> </a:t>
            </a:r>
            <a:r>
              <a:rPr lang="en-US" sz="3200" dirty="0" err="1">
                <a:solidFill>
                  <a:srgbClr val="FF0000"/>
                </a:solidFill>
              </a:rPr>
              <a:t>kehadiran</a:t>
            </a:r>
            <a:r>
              <a:rPr lang="en-US" sz="3200" dirty="0">
                <a:solidFill>
                  <a:srgbClr val="FF0000"/>
                </a:solidFill>
              </a:rPr>
              <a:t> Allah </a:t>
            </a:r>
            <a:r>
              <a:rPr lang="en-US" sz="3200" dirty="0" err="1">
                <a:solidFill>
                  <a:srgbClr val="FF0000"/>
                </a:solidFill>
              </a:rPr>
              <a:t>dalam</a:t>
            </a:r>
            <a:r>
              <a:rPr lang="en-US" sz="3200" dirty="0">
                <a:solidFill>
                  <a:srgbClr val="FF0000"/>
                </a:solidFill>
              </a:rPr>
              <a:t> </a:t>
            </a:r>
            <a:r>
              <a:rPr lang="en-US" sz="3200" dirty="0" err="1">
                <a:solidFill>
                  <a:srgbClr val="FF0000"/>
                </a:solidFill>
              </a:rPr>
              <a:t>peristiwa-peristiwa</a:t>
            </a:r>
            <a:r>
              <a:rPr lang="en-US" sz="3200" dirty="0">
                <a:solidFill>
                  <a:srgbClr val="FF0000"/>
                </a:solidFill>
              </a:rPr>
              <a:t> </a:t>
            </a:r>
            <a:r>
              <a:rPr lang="en-US" sz="3200" dirty="0" err="1">
                <a:solidFill>
                  <a:srgbClr val="FF0000"/>
                </a:solidFill>
              </a:rPr>
              <a:t>penting</a:t>
            </a:r>
            <a:r>
              <a:rPr lang="en-US" sz="3200" dirty="0">
                <a:solidFill>
                  <a:srgbClr val="FF0000"/>
                </a:solidFill>
              </a:rPr>
              <a:t> yang </a:t>
            </a:r>
            <a:r>
              <a:rPr lang="en-US" sz="3200" dirty="0" err="1">
                <a:solidFill>
                  <a:srgbClr val="FF0000"/>
                </a:solidFill>
              </a:rPr>
              <a:t>dialami</a:t>
            </a:r>
            <a:r>
              <a:rPr lang="en-US" sz="3200" dirty="0">
                <a:solidFill>
                  <a:srgbClr val="FF0000"/>
                </a:solidFill>
              </a:rPr>
              <a:t> </a:t>
            </a:r>
            <a:r>
              <a:rPr lang="en-US" sz="3200" dirty="0" err="1">
                <a:solidFill>
                  <a:srgbClr val="FF0000"/>
                </a:solidFill>
              </a:rPr>
              <a:t>manusia</a:t>
            </a:r>
            <a:r>
              <a:rPr lang="en-US" sz="3200" dirty="0">
                <a:solidFill>
                  <a:srgbClr val="FF0000"/>
                </a:solidFill>
              </a:rPr>
              <a:t>, </a:t>
            </a:r>
            <a:r>
              <a:rPr lang="en-US" sz="3200" dirty="0" err="1">
                <a:solidFill>
                  <a:srgbClr val="FF0000"/>
                </a:solidFill>
              </a:rPr>
              <a:t>yaitu</a:t>
            </a:r>
            <a:r>
              <a:rPr lang="en-US" sz="3200" dirty="0">
                <a:solidFill>
                  <a:srgbClr val="FF0000"/>
                </a:solidFill>
              </a:rPr>
              <a:t> </a:t>
            </a:r>
            <a:r>
              <a:rPr lang="en-US" sz="3200" dirty="0" err="1">
                <a:solidFill>
                  <a:srgbClr val="FF0000"/>
                </a:solidFill>
              </a:rPr>
              <a:t>lahir</a:t>
            </a:r>
            <a:r>
              <a:rPr lang="en-US" sz="3200" dirty="0">
                <a:solidFill>
                  <a:srgbClr val="FF0000"/>
                </a:solidFill>
              </a:rPr>
              <a:t>, </a:t>
            </a:r>
            <a:r>
              <a:rPr lang="en-US" sz="3200" dirty="0" err="1">
                <a:solidFill>
                  <a:srgbClr val="FF0000"/>
                </a:solidFill>
                <a:highlight>
                  <a:srgbClr val="FFFF00"/>
                </a:highlight>
              </a:rPr>
              <a:t>sakit</a:t>
            </a:r>
            <a:r>
              <a:rPr lang="en-US" sz="3200" dirty="0">
                <a:solidFill>
                  <a:srgbClr val="FF0000"/>
                </a:solidFill>
                <a:highlight>
                  <a:srgbClr val="FFFF00"/>
                </a:highlight>
              </a:rPr>
              <a:t>, </a:t>
            </a:r>
            <a:r>
              <a:rPr lang="en-US" sz="3200" dirty="0" err="1">
                <a:solidFill>
                  <a:srgbClr val="FF0000"/>
                </a:solidFill>
                <a:highlight>
                  <a:srgbClr val="FFFF00"/>
                </a:highlight>
              </a:rPr>
              <a:t>menderita</a:t>
            </a:r>
            <a:r>
              <a:rPr lang="en-US" sz="3200" dirty="0">
                <a:solidFill>
                  <a:srgbClr val="FF0000"/>
                </a:solidFill>
                <a:highlight>
                  <a:srgbClr val="FFFF00"/>
                </a:highlight>
              </a:rPr>
              <a:t>, dan </a:t>
            </a:r>
            <a:r>
              <a:rPr lang="en-US" sz="3200" dirty="0" err="1">
                <a:solidFill>
                  <a:srgbClr val="FF0000"/>
                </a:solidFill>
                <a:highlight>
                  <a:srgbClr val="FFFF00"/>
                </a:highlight>
              </a:rPr>
              <a:t>mati</a:t>
            </a:r>
            <a:r>
              <a:rPr lang="en-US" sz="3200" dirty="0">
                <a:solidFill>
                  <a:srgbClr val="FF0000"/>
                </a:solidFill>
                <a:highlight>
                  <a:srgbClr val="FFFF00"/>
                </a:highlight>
              </a:rPr>
              <a:t>.</a:t>
            </a:r>
          </a:p>
          <a:p>
            <a:pPr marL="0" indent="0">
              <a:buNone/>
            </a:pPr>
            <a:r>
              <a:rPr lang="en-US" sz="3200" dirty="0">
                <a:solidFill>
                  <a:srgbClr val="FF0000"/>
                </a:solidFill>
                <a:highlight>
                  <a:srgbClr val="FFFF00"/>
                </a:highlight>
              </a:rPr>
              <a:t>Oleh </a:t>
            </a:r>
            <a:r>
              <a:rPr lang="en-US" sz="3200" dirty="0" err="1">
                <a:solidFill>
                  <a:srgbClr val="FF0000"/>
                </a:solidFill>
                <a:highlight>
                  <a:srgbClr val="FFFF00"/>
                </a:highlight>
              </a:rPr>
              <a:t>karena</a:t>
            </a:r>
            <a:r>
              <a:rPr lang="en-US" sz="3200" dirty="0">
                <a:solidFill>
                  <a:srgbClr val="FF0000"/>
                </a:solidFill>
                <a:highlight>
                  <a:srgbClr val="FFFF00"/>
                </a:highlight>
              </a:rPr>
              <a:t> </a:t>
            </a:r>
            <a:r>
              <a:rPr lang="en-US" sz="3200" dirty="0" err="1">
                <a:solidFill>
                  <a:srgbClr val="FF0000"/>
                </a:solidFill>
                <a:highlight>
                  <a:srgbClr val="FFFF00"/>
                </a:highlight>
              </a:rPr>
              <a:t>Tuhan</a:t>
            </a:r>
            <a:r>
              <a:rPr lang="en-US" sz="3200" dirty="0">
                <a:solidFill>
                  <a:srgbClr val="FF0000"/>
                </a:solidFill>
                <a:highlight>
                  <a:srgbClr val="FFFF00"/>
                </a:highlight>
              </a:rPr>
              <a:t> </a:t>
            </a:r>
            <a:r>
              <a:rPr lang="en-US" sz="3200" dirty="0" err="1">
                <a:solidFill>
                  <a:srgbClr val="FF0000"/>
                </a:solidFill>
                <a:highlight>
                  <a:srgbClr val="FFFF00"/>
                </a:highlight>
              </a:rPr>
              <a:t>begitu</a:t>
            </a:r>
            <a:r>
              <a:rPr lang="en-US" sz="3200" dirty="0">
                <a:solidFill>
                  <a:srgbClr val="FF0000"/>
                </a:solidFill>
                <a:highlight>
                  <a:srgbClr val="FFFF00"/>
                </a:highlight>
              </a:rPr>
              <a:t> </a:t>
            </a:r>
            <a:r>
              <a:rPr lang="en-US" sz="3200" dirty="0" err="1">
                <a:solidFill>
                  <a:srgbClr val="FF0000"/>
                </a:solidFill>
                <a:highlight>
                  <a:srgbClr val="FFFF00"/>
                </a:highlight>
              </a:rPr>
              <a:t>mengasihi</a:t>
            </a:r>
            <a:r>
              <a:rPr lang="en-US" sz="3200" dirty="0">
                <a:solidFill>
                  <a:srgbClr val="FF0000"/>
                </a:solidFill>
                <a:highlight>
                  <a:srgbClr val="FFFF00"/>
                </a:highlight>
              </a:rPr>
              <a:t> </a:t>
            </a:r>
            <a:r>
              <a:rPr lang="en-US" sz="3200" dirty="0" err="1">
                <a:solidFill>
                  <a:srgbClr val="FF0000"/>
                </a:solidFill>
                <a:highlight>
                  <a:srgbClr val="FFFF00"/>
                </a:highlight>
              </a:rPr>
              <a:t>manusia</a:t>
            </a:r>
            <a:r>
              <a:rPr lang="en-US" sz="3200" dirty="0">
                <a:solidFill>
                  <a:srgbClr val="FF0000"/>
                </a:solidFill>
                <a:highlight>
                  <a:srgbClr val="FFFF00"/>
                </a:highlight>
              </a:rPr>
              <a:t>, </a:t>
            </a:r>
            <a:r>
              <a:rPr lang="en-US" sz="3200" dirty="0" err="1">
                <a:solidFill>
                  <a:srgbClr val="FF0000"/>
                </a:solidFill>
                <a:highlight>
                  <a:srgbClr val="FFFF00"/>
                </a:highlight>
              </a:rPr>
              <a:t>tidaklah</a:t>
            </a:r>
            <a:r>
              <a:rPr lang="en-US" sz="3200" dirty="0">
                <a:solidFill>
                  <a:srgbClr val="FF0000"/>
                </a:solidFill>
                <a:highlight>
                  <a:srgbClr val="FFFF00"/>
                </a:highlight>
              </a:rPr>
              <a:t> </a:t>
            </a:r>
            <a:r>
              <a:rPr lang="en-US" sz="3200" dirty="0" err="1">
                <a:solidFill>
                  <a:srgbClr val="FF0000"/>
                </a:solidFill>
                <a:highlight>
                  <a:srgbClr val="FFFF00"/>
                </a:highlight>
              </a:rPr>
              <a:t>mungkin</a:t>
            </a:r>
            <a:r>
              <a:rPr lang="en-US" sz="3200" dirty="0">
                <a:solidFill>
                  <a:srgbClr val="FF0000"/>
                </a:solidFill>
                <a:highlight>
                  <a:srgbClr val="FFFF00"/>
                </a:highlight>
              </a:rPr>
              <a:t> </a:t>
            </a:r>
            <a:r>
              <a:rPr lang="en-US" sz="3200" dirty="0" err="1">
                <a:solidFill>
                  <a:srgbClr val="FF0000"/>
                </a:solidFill>
                <a:highlight>
                  <a:srgbClr val="FFFF00"/>
                </a:highlight>
              </a:rPr>
              <a:t>Ia</a:t>
            </a:r>
            <a:r>
              <a:rPr lang="en-US" sz="3200" dirty="0">
                <a:solidFill>
                  <a:srgbClr val="FF0000"/>
                </a:solidFill>
                <a:highlight>
                  <a:srgbClr val="FFFF00"/>
                </a:highlight>
              </a:rPr>
              <a:t> </a:t>
            </a:r>
            <a:r>
              <a:rPr lang="en-US" sz="3200" dirty="0" err="1">
                <a:solidFill>
                  <a:srgbClr val="FF0000"/>
                </a:solidFill>
                <a:highlight>
                  <a:srgbClr val="FFFF00"/>
                </a:highlight>
              </a:rPr>
              <a:t>merencanakan</a:t>
            </a:r>
            <a:r>
              <a:rPr lang="en-US" sz="3200" dirty="0">
                <a:solidFill>
                  <a:srgbClr val="FF0000"/>
                </a:solidFill>
                <a:highlight>
                  <a:srgbClr val="FFFF00"/>
                </a:highlight>
              </a:rPr>
              <a:t> </a:t>
            </a:r>
            <a:r>
              <a:rPr lang="en-US" sz="3200" dirty="0" err="1">
                <a:solidFill>
                  <a:srgbClr val="FF0000"/>
                </a:solidFill>
                <a:highlight>
                  <a:srgbClr val="FFFF00"/>
                </a:highlight>
              </a:rPr>
              <a:t>sesuatu</a:t>
            </a:r>
            <a:r>
              <a:rPr lang="en-US" sz="3200" dirty="0">
                <a:solidFill>
                  <a:srgbClr val="FF0000"/>
                </a:solidFill>
                <a:highlight>
                  <a:srgbClr val="FFFF00"/>
                </a:highlight>
              </a:rPr>
              <a:t> yang </a:t>
            </a:r>
            <a:r>
              <a:rPr lang="en-US" sz="3200" dirty="0" err="1">
                <a:solidFill>
                  <a:srgbClr val="FF0000"/>
                </a:solidFill>
                <a:highlight>
                  <a:srgbClr val="FFFF00"/>
                </a:highlight>
              </a:rPr>
              <a:t>justru</a:t>
            </a:r>
            <a:r>
              <a:rPr lang="en-US" sz="3200" dirty="0">
                <a:solidFill>
                  <a:srgbClr val="FF0000"/>
                </a:solidFill>
                <a:highlight>
                  <a:srgbClr val="FFFF00"/>
                </a:highlight>
              </a:rPr>
              <a:t> </a:t>
            </a:r>
            <a:r>
              <a:rPr lang="en-US" sz="3200" dirty="0" err="1">
                <a:solidFill>
                  <a:srgbClr val="FF0000"/>
                </a:solidFill>
                <a:highlight>
                  <a:srgbClr val="FFFF00"/>
                </a:highlight>
              </a:rPr>
              <a:t>membuat</a:t>
            </a:r>
            <a:r>
              <a:rPr lang="en-US" sz="3200" dirty="0">
                <a:solidFill>
                  <a:srgbClr val="FF0000"/>
                </a:solidFill>
                <a:highlight>
                  <a:srgbClr val="FFFF00"/>
                </a:highlight>
              </a:rPr>
              <a:t> </a:t>
            </a:r>
            <a:r>
              <a:rPr lang="en-US" sz="3200" dirty="0" err="1">
                <a:solidFill>
                  <a:srgbClr val="FF0000"/>
                </a:solidFill>
                <a:highlight>
                  <a:srgbClr val="FFFF00"/>
                </a:highlight>
              </a:rPr>
              <a:t>manusia</a:t>
            </a:r>
            <a:r>
              <a:rPr lang="en-US" sz="3200" dirty="0">
                <a:solidFill>
                  <a:srgbClr val="FF0000"/>
                </a:solidFill>
                <a:highlight>
                  <a:srgbClr val="FFFF00"/>
                </a:highlight>
              </a:rPr>
              <a:t> </a:t>
            </a:r>
            <a:r>
              <a:rPr lang="en-US" sz="3200" dirty="0" err="1">
                <a:solidFill>
                  <a:srgbClr val="FF0000"/>
                </a:solidFill>
                <a:highlight>
                  <a:srgbClr val="FFFF00"/>
                </a:highlight>
              </a:rPr>
              <a:t>celaka</a:t>
            </a:r>
            <a:r>
              <a:rPr lang="en-US" sz="3200" dirty="0">
                <a:solidFill>
                  <a:srgbClr val="FF0000"/>
                </a:solidFill>
                <a:highlight>
                  <a:srgbClr val="FFFF00"/>
                </a:highlight>
              </a:rPr>
              <a:t>. </a:t>
            </a:r>
            <a:r>
              <a:rPr lang="en-US" sz="3200" dirty="0" err="1">
                <a:solidFill>
                  <a:srgbClr val="FF0000"/>
                </a:solidFill>
                <a:highlight>
                  <a:srgbClr val="FFFF00"/>
                </a:highlight>
              </a:rPr>
              <a:t>Penderitaan</a:t>
            </a:r>
            <a:r>
              <a:rPr lang="en-US" sz="3200" dirty="0">
                <a:solidFill>
                  <a:srgbClr val="FF0000"/>
                </a:solidFill>
                <a:highlight>
                  <a:srgbClr val="FFFF00"/>
                </a:highlight>
              </a:rPr>
              <a:t> </a:t>
            </a:r>
            <a:r>
              <a:rPr lang="en-US" sz="3200" dirty="0" err="1">
                <a:solidFill>
                  <a:srgbClr val="FF0000"/>
                </a:solidFill>
                <a:highlight>
                  <a:srgbClr val="FFFF00"/>
                </a:highlight>
              </a:rPr>
              <a:t>sekali</a:t>
            </a:r>
            <a:r>
              <a:rPr lang="en-US" sz="3200" dirty="0">
                <a:solidFill>
                  <a:srgbClr val="FF0000"/>
                </a:solidFill>
                <a:highlight>
                  <a:srgbClr val="FFFF00"/>
                </a:highlight>
              </a:rPr>
              <a:t> pun </a:t>
            </a:r>
            <a:r>
              <a:rPr lang="en-US" sz="3200" dirty="0" err="1">
                <a:solidFill>
                  <a:srgbClr val="FF0000"/>
                </a:solidFill>
                <a:highlight>
                  <a:srgbClr val="FFFF00"/>
                </a:highlight>
              </a:rPr>
              <a:t>tetap</a:t>
            </a:r>
            <a:r>
              <a:rPr lang="en-US" sz="3200" dirty="0">
                <a:solidFill>
                  <a:srgbClr val="FF0000"/>
                </a:solidFill>
                <a:highlight>
                  <a:srgbClr val="FFFF00"/>
                </a:highlight>
              </a:rPr>
              <a:t> </a:t>
            </a:r>
            <a:r>
              <a:rPr lang="en-US" sz="3200" dirty="0" err="1">
                <a:solidFill>
                  <a:srgbClr val="FF0000"/>
                </a:solidFill>
                <a:highlight>
                  <a:srgbClr val="FFFF00"/>
                </a:highlight>
              </a:rPr>
              <a:t>dipakai</a:t>
            </a:r>
            <a:r>
              <a:rPr lang="en-US" sz="3200" dirty="0">
                <a:solidFill>
                  <a:srgbClr val="FF0000"/>
                </a:solidFill>
                <a:highlight>
                  <a:srgbClr val="FFFF00"/>
                </a:highlight>
              </a:rPr>
              <a:t>-Nya </a:t>
            </a:r>
            <a:r>
              <a:rPr lang="en-US" sz="3200" dirty="0" err="1">
                <a:solidFill>
                  <a:srgbClr val="FF0000"/>
                </a:solidFill>
                <a:highlight>
                  <a:srgbClr val="FFFF00"/>
                </a:highlight>
              </a:rPr>
              <a:t>untuk</a:t>
            </a:r>
            <a:r>
              <a:rPr lang="en-US" sz="3200" dirty="0">
                <a:solidFill>
                  <a:srgbClr val="FF0000"/>
                </a:solidFill>
                <a:highlight>
                  <a:srgbClr val="FFFF00"/>
                </a:highlight>
              </a:rPr>
              <a:t> </a:t>
            </a:r>
            <a:r>
              <a:rPr lang="en-US" sz="3200" dirty="0" err="1">
                <a:solidFill>
                  <a:srgbClr val="FF0000"/>
                </a:solidFill>
                <a:highlight>
                  <a:srgbClr val="FFFF00"/>
                </a:highlight>
              </a:rPr>
              <a:t>membawa</a:t>
            </a:r>
            <a:r>
              <a:rPr lang="en-US" sz="3200" dirty="0">
                <a:solidFill>
                  <a:srgbClr val="FF0000"/>
                </a:solidFill>
                <a:highlight>
                  <a:srgbClr val="FFFF00"/>
                </a:highlight>
              </a:rPr>
              <a:t> </a:t>
            </a:r>
            <a:r>
              <a:rPr lang="en-US" sz="3200" dirty="0" err="1">
                <a:solidFill>
                  <a:srgbClr val="FF0000"/>
                </a:solidFill>
                <a:highlight>
                  <a:srgbClr val="FFFF00"/>
                </a:highlight>
              </a:rPr>
              <a:t>manusia</a:t>
            </a:r>
            <a:r>
              <a:rPr lang="en-US" sz="3200" dirty="0">
                <a:solidFill>
                  <a:srgbClr val="FF0000"/>
                </a:solidFill>
                <a:highlight>
                  <a:srgbClr val="FFFF00"/>
                </a:highlight>
              </a:rPr>
              <a:t> </a:t>
            </a:r>
            <a:r>
              <a:rPr lang="en-US" sz="3200" dirty="0" err="1">
                <a:solidFill>
                  <a:srgbClr val="FF0000"/>
                </a:solidFill>
                <a:highlight>
                  <a:srgbClr val="FFFF00"/>
                </a:highlight>
              </a:rPr>
              <a:t>mendekat</a:t>
            </a:r>
            <a:r>
              <a:rPr lang="en-US" sz="3200" dirty="0">
                <a:solidFill>
                  <a:srgbClr val="FF0000"/>
                </a:solidFill>
                <a:highlight>
                  <a:srgbClr val="FFFF00"/>
                </a:highlight>
              </a:rPr>
              <a:t> </a:t>
            </a:r>
            <a:r>
              <a:rPr lang="en-US" sz="3200" dirty="0" err="1">
                <a:solidFill>
                  <a:srgbClr val="FF0000"/>
                </a:solidFill>
                <a:highlight>
                  <a:srgbClr val="FFFF00"/>
                </a:highlight>
              </a:rPr>
              <a:t>kepada</a:t>
            </a:r>
            <a:r>
              <a:rPr lang="en-US" sz="3200" dirty="0">
                <a:solidFill>
                  <a:srgbClr val="FF0000"/>
                </a:solidFill>
                <a:highlight>
                  <a:srgbClr val="FFFF00"/>
                </a:highlight>
              </a:rPr>
              <a:t>-Nya dan </a:t>
            </a:r>
            <a:r>
              <a:rPr lang="en-US" sz="3200" dirty="0" err="1">
                <a:solidFill>
                  <a:srgbClr val="FF0000"/>
                </a:solidFill>
                <a:highlight>
                  <a:srgbClr val="FFFF00"/>
                </a:highlight>
              </a:rPr>
              <a:t>merasakan</a:t>
            </a:r>
            <a:r>
              <a:rPr lang="en-US" sz="3200" dirty="0">
                <a:solidFill>
                  <a:srgbClr val="FF0000"/>
                </a:solidFill>
                <a:highlight>
                  <a:srgbClr val="FFFF00"/>
                </a:highlight>
              </a:rPr>
              <a:t> </a:t>
            </a:r>
            <a:r>
              <a:rPr lang="en-US" sz="3200" dirty="0" err="1">
                <a:solidFill>
                  <a:srgbClr val="FF0000"/>
                </a:solidFill>
                <a:highlight>
                  <a:srgbClr val="FFFF00"/>
                </a:highlight>
              </a:rPr>
              <a:t>kasih</a:t>
            </a:r>
            <a:r>
              <a:rPr lang="en-US" sz="3200" dirty="0">
                <a:solidFill>
                  <a:srgbClr val="FF0000"/>
                </a:solidFill>
                <a:highlight>
                  <a:srgbClr val="FFFF00"/>
                </a:highlight>
              </a:rPr>
              <a:t>-Nya yang </a:t>
            </a:r>
            <a:r>
              <a:rPr lang="en-US" sz="3200" dirty="0" err="1">
                <a:solidFill>
                  <a:srgbClr val="FF0000"/>
                </a:solidFill>
                <a:highlight>
                  <a:srgbClr val="FFFF00"/>
                </a:highlight>
              </a:rPr>
              <a:t>bersifat</a:t>
            </a:r>
            <a:r>
              <a:rPr lang="en-US" sz="3200" dirty="0">
                <a:solidFill>
                  <a:srgbClr val="FF0000"/>
                </a:solidFill>
                <a:highlight>
                  <a:srgbClr val="FFFF00"/>
                </a:highlight>
              </a:rPr>
              <a:t> </a:t>
            </a:r>
            <a:r>
              <a:rPr lang="en-US" sz="3200" dirty="0" err="1">
                <a:solidFill>
                  <a:srgbClr val="FF0000"/>
                </a:solidFill>
                <a:highlight>
                  <a:srgbClr val="FFFF00"/>
                </a:highlight>
              </a:rPr>
              <a:t>kekal</a:t>
            </a:r>
            <a:r>
              <a:rPr lang="en-US" sz="3200" dirty="0">
                <a:solidFill>
                  <a:srgbClr val="FF0000"/>
                </a:solidFill>
                <a:highlight>
                  <a:srgbClr val="FFFF00"/>
                </a:highlight>
              </a:rPr>
              <a:t>.</a:t>
            </a:r>
          </a:p>
        </p:txBody>
      </p:sp>
    </p:spTree>
    <p:extLst>
      <p:ext uri="{BB962C8B-B14F-4D97-AF65-F5344CB8AC3E}">
        <p14:creationId xmlns:p14="http://schemas.microsoft.com/office/powerpoint/2010/main" val="283307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EBD30D-820C-49A4-8CDE-FF6A38D56969}"/>
              </a:ext>
            </a:extLst>
          </p:cNvPr>
          <p:cNvSpPr>
            <a:spLocks noGrp="1"/>
          </p:cNvSpPr>
          <p:nvPr>
            <p:ph idx="1"/>
          </p:nvPr>
        </p:nvSpPr>
        <p:spPr>
          <a:xfrm>
            <a:off x="664081" y="716103"/>
            <a:ext cx="9805135" cy="5565427"/>
          </a:xfrm>
        </p:spPr>
        <p:txBody>
          <a:bodyPr>
            <a:normAutofit/>
          </a:bodyPr>
          <a:lstStyle/>
          <a:p>
            <a:r>
              <a:rPr lang="en-US" sz="3200" dirty="0" err="1">
                <a:solidFill>
                  <a:schemeClr val="tx1"/>
                </a:solidFill>
              </a:rPr>
              <a:t>Pemazmur</a:t>
            </a:r>
            <a:r>
              <a:rPr lang="en-US" sz="3200" dirty="0">
                <a:solidFill>
                  <a:schemeClr val="tx1"/>
                </a:solidFill>
              </a:rPr>
              <a:t> </a:t>
            </a:r>
            <a:r>
              <a:rPr lang="en-US" sz="3200" dirty="0" err="1">
                <a:solidFill>
                  <a:schemeClr val="tx1"/>
                </a:solidFill>
              </a:rPr>
              <a:t>mengungkapkan</a:t>
            </a:r>
            <a:r>
              <a:rPr lang="en-US" sz="3200" dirty="0">
                <a:solidFill>
                  <a:schemeClr val="tx1"/>
                </a:solidFill>
              </a:rPr>
              <a:t>  </a:t>
            </a:r>
            <a:r>
              <a:rPr lang="en-US" sz="3200" dirty="0" err="1">
                <a:solidFill>
                  <a:schemeClr val="tx1"/>
                </a:solidFill>
              </a:rPr>
              <a:t>begitu</a:t>
            </a:r>
            <a:r>
              <a:rPr lang="en-US" sz="3200" dirty="0">
                <a:solidFill>
                  <a:schemeClr val="tx1"/>
                </a:solidFill>
              </a:rPr>
              <a:t> </a:t>
            </a:r>
            <a:r>
              <a:rPr lang="en-US" sz="3200" dirty="0" err="1">
                <a:solidFill>
                  <a:schemeClr val="tx1"/>
                </a:solidFill>
              </a:rPr>
              <a:t>mengagungkan</a:t>
            </a:r>
            <a:r>
              <a:rPr lang="en-US" sz="3200" dirty="0">
                <a:solidFill>
                  <a:schemeClr val="tx1"/>
                </a:solidFill>
              </a:rPr>
              <a:t> </a:t>
            </a:r>
            <a:r>
              <a:rPr lang="en-US" sz="3200" dirty="0" err="1">
                <a:solidFill>
                  <a:schemeClr val="tx1"/>
                </a:solidFill>
              </a:rPr>
              <a:t>Tuhan</a:t>
            </a:r>
            <a:r>
              <a:rPr lang="en-US" sz="3200" dirty="0">
                <a:solidFill>
                  <a:schemeClr val="tx1"/>
                </a:solidFill>
              </a:rPr>
              <a:t> </a:t>
            </a:r>
            <a:r>
              <a:rPr lang="en-US" sz="3200" dirty="0" err="1">
                <a:solidFill>
                  <a:schemeClr val="tx1"/>
                </a:solidFill>
              </a:rPr>
              <a:t>sebagai</a:t>
            </a:r>
            <a:r>
              <a:rPr lang="en-US" sz="3200" dirty="0">
                <a:solidFill>
                  <a:schemeClr val="tx1"/>
                </a:solidFill>
              </a:rPr>
              <a:t> </a:t>
            </a:r>
            <a:r>
              <a:rPr lang="en-US" sz="3200" dirty="0" err="1">
                <a:solidFill>
                  <a:schemeClr val="tx1"/>
                </a:solidFill>
              </a:rPr>
              <a:t>pencipta</a:t>
            </a:r>
            <a:r>
              <a:rPr lang="en-US" sz="3200" dirty="0">
                <a:solidFill>
                  <a:schemeClr val="tx1"/>
                </a:solidFill>
              </a:rPr>
              <a:t> </a:t>
            </a:r>
            <a:r>
              <a:rPr lang="en-US" sz="3200" dirty="0" err="1">
                <a:solidFill>
                  <a:schemeClr val="tx1"/>
                </a:solidFill>
              </a:rPr>
              <a:t>manusia</a:t>
            </a:r>
            <a:r>
              <a:rPr lang="en-US" sz="3200" dirty="0">
                <a:solidFill>
                  <a:schemeClr val="tx1"/>
                </a:solidFill>
              </a:rPr>
              <a:t> </a:t>
            </a:r>
            <a:r>
              <a:rPr lang="en-US" sz="3200" dirty="0" err="1">
                <a:solidFill>
                  <a:schemeClr val="tx1"/>
                </a:solidFill>
              </a:rPr>
              <a:t>sejak</a:t>
            </a:r>
            <a:r>
              <a:rPr lang="en-US" sz="3200" dirty="0">
                <a:solidFill>
                  <a:schemeClr val="tx1"/>
                </a:solidFill>
              </a:rPr>
              <a:t> </a:t>
            </a:r>
            <a:r>
              <a:rPr lang="en-US" sz="3200" dirty="0" err="1">
                <a:solidFill>
                  <a:schemeClr val="tx1"/>
                </a:solidFill>
              </a:rPr>
              <a:t>dalam</a:t>
            </a:r>
            <a:r>
              <a:rPr lang="en-US" sz="3200" dirty="0">
                <a:solidFill>
                  <a:schemeClr val="tx1"/>
                </a:solidFill>
              </a:rPr>
              <a:t> </a:t>
            </a:r>
            <a:r>
              <a:rPr lang="en-US" sz="3200" dirty="0" err="1">
                <a:solidFill>
                  <a:schemeClr val="tx1"/>
                </a:solidFill>
              </a:rPr>
              <a:t>kandungan</a:t>
            </a:r>
            <a:r>
              <a:rPr lang="en-US" sz="3200" dirty="0">
                <a:solidFill>
                  <a:schemeClr val="tx1"/>
                </a:solidFill>
              </a:rPr>
              <a:t>. </a:t>
            </a:r>
          </a:p>
          <a:p>
            <a:pPr marL="0" indent="0" algn="ctr">
              <a:buNone/>
            </a:pPr>
            <a:r>
              <a:rPr lang="en-US" sz="3200" dirty="0">
                <a:solidFill>
                  <a:srgbClr val="FFC000"/>
                </a:solidFill>
              </a:rPr>
              <a:t>“</a:t>
            </a:r>
            <a:r>
              <a:rPr lang="en-US" sz="3200" dirty="0" err="1">
                <a:solidFill>
                  <a:srgbClr val="FFC000"/>
                </a:solidFill>
              </a:rPr>
              <a:t>Sebab</a:t>
            </a:r>
            <a:r>
              <a:rPr lang="en-US" sz="3200" dirty="0">
                <a:solidFill>
                  <a:srgbClr val="FFC000"/>
                </a:solidFill>
              </a:rPr>
              <a:t> </a:t>
            </a:r>
            <a:r>
              <a:rPr lang="en-US" sz="3200" dirty="0" err="1">
                <a:solidFill>
                  <a:srgbClr val="FFC000"/>
                </a:solidFill>
              </a:rPr>
              <a:t>Engkaulah</a:t>
            </a:r>
            <a:r>
              <a:rPr lang="en-US" sz="3200" dirty="0">
                <a:solidFill>
                  <a:srgbClr val="FFC000"/>
                </a:solidFill>
              </a:rPr>
              <a:t> yang </a:t>
            </a:r>
            <a:r>
              <a:rPr lang="en-US" sz="3200" dirty="0" err="1">
                <a:solidFill>
                  <a:srgbClr val="FFC000"/>
                </a:solidFill>
              </a:rPr>
              <a:t>membentuk</a:t>
            </a:r>
            <a:r>
              <a:rPr lang="en-US" sz="3200" dirty="0">
                <a:solidFill>
                  <a:srgbClr val="FFC000"/>
                </a:solidFill>
              </a:rPr>
              <a:t> </a:t>
            </a:r>
            <a:r>
              <a:rPr lang="en-US" sz="3200" dirty="0" err="1">
                <a:solidFill>
                  <a:srgbClr val="FFC000"/>
                </a:solidFill>
              </a:rPr>
              <a:t>buah</a:t>
            </a:r>
            <a:r>
              <a:rPr lang="en-US" sz="3200" dirty="0">
                <a:solidFill>
                  <a:srgbClr val="FFC000"/>
                </a:solidFill>
              </a:rPr>
              <a:t> </a:t>
            </a:r>
            <a:r>
              <a:rPr lang="en-US" sz="3200" dirty="0" err="1">
                <a:solidFill>
                  <a:srgbClr val="FFC000"/>
                </a:solidFill>
              </a:rPr>
              <a:t>pinggangku</a:t>
            </a:r>
            <a:r>
              <a:rPr lang="en-US" sz="3200" dirty="0">
                <a:solidFill>
                  <a:srgbClr val="FFC000"/>
                </a:solidFill>
              </a:rPr>
              <a:t>, </a:t>
            </a:r>
            <a:r>
              <a:rPr lang="en-US" sz="3200" dirty="0" err="1">
                <a:solidFill>
                  <a:srgbClr val="FFC000"/>
                </a:solidFill>
              </a:rPr>
              <a:t>menenun</a:t>
            </a:r>
            <a:r>
              <a:rPr lang="en-US" sz="3200" dirty="0">
                <a:solidFill>
                  <a:srgbClr val="FFC000"/>
                </a:solidFill>
              </a:rPr>
              <a:t> </a:t>
            </a:r>
            <a:r>
              <a:rPr lang="en-US" sz="3200" dirty="0" err="1">
                <a:solidFill>
                  <a:srgbClr val="FFC000"/>
                </a:solidFill>
              </a:rPr>
              <a:t>aku</a:t>
            </a:r>
            <a:r>
              <a:rPr lang="en-US" sz="3200" dirty="0">
                <a:solidFill>
                  <a:srgbClr val="FFC000"/>
                </a:solidFill>
              </a:rPr>
              <a:t> </a:t>
            </a:r>
            <a:r>
              <a:rPr lang="en-US" sz="3200" dirty="0" err="1">
                <a:solidFill>
                  <a:srgbClr val="FFC000"/>
                </a:solidFill>
              </a:rPr>
              <a:t>dalam</a:t>
            </a:r>
            <a:r>
              <a:rPr lang="en-US" sz="3200" dirty="0">
                <a:solidFill>
                  <a:srgbClr val="FFC000"/>
                </a:solidFill>
              </a:rPr>
              <a:t> </a:t>
            </a:r>
            <a:r>
              <a:rPr lang="en-US" sz="3200" dirty="0" err="1">
                <a:solidFill>
                  <a:srgbClr val="FFC000"/>
                </a:solidFill>
              </a:rPr>
              <a:t>kandungan</a:t>
            </a:r>
            <a:r>
              <a:rPr lang="en-US" sz="3200" dirty="0">
                <a:solidFill>
                  <a:srgbClr val="FFC000"/>
                </a:solidFill>
              </a:rPr>
              <a:t> </a:t>
            </a:r>
            <a:r>
              <a:rPr lang="en-US" sz="3200" dirty="0" err="1">
                <a:solidFill>
                  <a:srgbClr val="FFC000"/>
                </a:solidFill>
              </a:rPr>
              <a:t>ibuku</a:t>
            </a:r>
            <a:r>
              <a:rPr lang="en-US" sz="3200" dirty="0">
                <a:solidFill>
                  <a:srgbClr val="FFC000"/>
                </a:solidFill>
              </a:rPr>
              <a:t>. </a:t>
            </a:r>
            <a:r>
              <a:rPr lang="en-US" sz="3200" dirty="0" err="1">
                <a:solidFill>
                  <a:srgbClr val="FFC000"/>
                </a:solidFill>
                <a:effectLst/>
                <a:latin typeface="Roboto-Regular"/>
              </a:rPr>
              <a:t>Aku</a:t>
            </a:r>
            <a:r>
              <a:rPr lang="en-US" sz="3200" dirty="0">
                <a:solidFill>
                  <a:srgbClr val="FFC000"/>
                </a:solidFill>
                <a:effectLst/>
                <a:latin typeface="Roboto-Regular"/>
              </a:rPr>
              <a:t> </a:t>
            </a:r>
            <a:r>
              <a:rPr lang="en-US" sz="3200" dirty="0" err="1">
                <a:solidFill>
                  <a:srgbClr val="FFC000"/>
                </a:solidFill>
                <a:effectLst/>
                <a:latin typeface="Roboto-Regular"/>
              </a:rPr>
              <a:t>bersyukur</a:t>
            </a:r>
            <a:r>
              <a:rPr lang="en-US" sz="3200" dirty="0">
                <a:solidFill>
                  <a:srgbClr val="FFC000"/>
                </a:solidFill>
                <a:effectLst/>
                <a:latin typeface="Roboto-Regular"/>
              </a:rPr>
              <a:t> </a:t>
            </a:r>
            <a:r>
              <a:rPr lang="en-US" sz="3200" dirty="0" err="1">
                <a:solidFill>
                  <a:srgbClr val="FFC000"/>
                </a:solidFill>
                <a:effectLst/>
                <a:latin typeface="Roboto-Regular"/>
              </a:rPr>
              <a:t>kepada</a:t>
            </a:r>
            <a:r>
              <a:rPr lang="en-US" sz="3200" dirty="0">
                <a:solidFill>
                  <a:srgbClr val="FFC000"/>
                </a:solidFill>
                <a:effectLst/>
                <a:latin typeface="Roboto-Regular"/>
              </a:rPr>
              <a:t>-Mu oleh </a:t>
            </a:r>
            <a:r>
              <a:rPr lang="en-US" sz="3200" dirty="0" err="1">
                <a:solidFill>
                  <a:srgbClr val="FFC000"/>
                </a:solidFill>
                <a:effectLst/>
                <a:latin typeface="Roboto-Regular"/>
              </a:rPr>
              <a:t>karena</a:t>
            </a:r>
            <a:r>
              <a:rPr lang="en-US" sz="3200" dirty="0">
                <a:solidFill>
                  <a:srgbClr val="FFC000"/>
                </a:solidFill>
                <a:effectLst/>
                <a:latin typeface="Roboto-Regular"/>
              </a:rPr>
              <a:t> </a:t>
            </a:r>
            <a:r>
              <a:rPr lang="en-US" sz="3200" dirty="0" err="1">
                <a:solidFill>
                  <a:srgbClr val="FFC000"/>
                </a:solidFill>
                <a:effectLst/>
                <a:latin typeface="Roboto-Regular"/>
              </a:rPr>
              <a:t>kejadianku</a:t>
            </a:r>
            <a:r>
              <a:rPr lang="en-US" sz="3200" dirty="0">
                <a:solidFill>
                  <a:srgbClr val="FFC000"/>
                </a:solidFill>
                <a:effectLst/>
                <a:latin typeface="Roboto-Regular"/>
              </a:rPr>
              <a:t> </a:t>
            </a:r>
            <a:r>
              <a:rPr lang="en-US" sz="3200" dirty="0" err="1">
                <a:solidFill>
                  <a:srgbClr val="FFC000"/>
                </a:solidFill>
                <a:effectLst/>
                <a:latin typeface="Roboto-Regular"/>
              </a:rPr>
              <a:t>dahsyat</a:t>
            </a:r>
            <a:r>
              <a:rPr lang="en-US" sz="3200" dirty="0">
                <a:solidFill>
                  <a:srgbClr val="FFC000"/>
                </a:solidFill>
                <a:effectLst/>
                <a:latin typeface="Roboto-Regular"/>
              </a:rPr>
              <a:t> dan </a:t>
            </a:r>
            <a:r>
              <a:rPr lang="en-US" sz="3200" dirty="0" err="1">
                <a:solidFill>
                  <a:srgbClr val="FFC000"/>
                </a:solidFill>
                <a:effectLst/>
                <a:latin typeface="Roboto-Regular"/>
              </a:rPr>
              <a:t>ajaib</a:t>
            </a:r>
            <a:r>
              <a:rPr lang="en-US" sz="3200" dirty="0">
                <a:solidFill>
                  <a:srgbClr val="FFC000"/>
                </a:solidFill>
                <a:effectLst/>
                <a:latin typeface="Roboto-Regular"/>
              </a:rPr>
              <a:t>; </a:t>
            </a:r>
            <a:r>
              <a:rPr lang="en-US" sz="3200" dirty="0" err="1">
                <a:solidFill>
                  <a:srgbClr val="FFC000"/>
                </a:solidFill>
                <a:effectLst/>
                <a:latin typeface="Roboto-Regular"/>
              </a:rPr>
              <a:t>ajaib</a:t>
            </a:r>
            <a:r>
              <a:rPr lang="en-US" sz="3200" dirty="0">
                <a:solidFill>
                  <a:srgbClr val="FFC000"/>
                </a:solidFill>
                <a:effectLst/>
                <a:latin typeface="Roboto-Regular"/>
              </a:rPr>
              <a:t> </a:t>
            </a:r>
            <a:r>
              <a:rPr lang="en-US" sz="3200" dirty="0" err="1">
                <a:solidFill>
                  <a:srgbClr val="FFC000"/>
                </a:solidFill>
                <a:effectLst/>
                <a:latin typeface="Roboto-Regular"/>
              </a:rPr>
              <a:t>apa</a:t>
            </a:r>
            <a:r>
              <a:rPr lang="en-US" sz="3200" dirty="0">
                <a:solidFill>
                  <a:srgbClr val="FFC000"/>
                </a:solidFill>
                <a:effectLst/>
                <a:latin typeface="Roboto-Regular"/>
              </a:rPr>
              <a:t> yang </a:t>
            </a:r>
            <a:r>
              <a:rPr lang="en-US" sz="3200" dirty="0" err="1">
                <a:solidFill>
                  <a:srgbClr val="FFC000"/>
                </a:solidFill>
                <a:effectLst/>
                <a:latin typeface="Roboto-Regular"/>
              </a:rPr>
              <a:t>Kaubuat</a:t>
            </a:r>
            <a:r>
              <a:rPr lang="en-US" sz="3200" dirty="0">
                <a:solidFill>
                  <a:srgbClr val="FFC000"/>
                </a:solidFill>
                <a:effectLst/>
                <a:latin typeface="Roboto-Regular"/>
              </a:rPr>
              <a:t>, dan </a:t>
            </a:r>
            <a:r>
              <a:rPr lang="en-US" sz="3200" dirty="0" err="1">
                <a:solidFill>
                  <a:srgbClr val="FFC000"/>
                </a:solidFill>
                <a:effectLst/>
                <a:latin typeface="Roboto-Regular"/>
              </a:rPr>
              <a:t>jiwaku</a:t>
            </a:r>
            <a:r>
              <a:rPr lang="en-US" sz="3200" dirty="0">
                <a:solidFill>
                  <a:srgbClr val="FFC000"/>
                </a:solidFill>
                <a:effectLst/>
                <a:latin typeface="Roboto-Regular"/>
              </a:rPr>
              <a:t> </a:t>
            </a:r>
            <a:r>
              <a:rPr lang="en-US" sz="3200" dirty="0" err="1">
                <a:solidFill>
                  <a:srgbClr val="FFC000"/>
                </a:solidFill>
                <a:effectLst/>
                <a:latin typeface="Roboto-Regular"/>
              </a:rPr>
              <a:t>benar-benar</a:t>
            </a:r>
            <a:r>
              <a:rPr lang="en-US" sz="3200" dirty="0">
                <a:solidFill>
                  <a:srgbClr val="FFC000"/>
                </a:solidFill>
                <a:effectLst/>
                <a:latin typeface="Roboto-Regular"/>
              </a:rPr>
              <a:t> </a:t>
            </a:r>
            <a:r>
              <a:rPr lang="en-US" sz="3200" dirty="0" err="1">
                <a:solidFill>
                  <a:srgbClr val="FFC000"/>
                </a:solidFill>
                <a:effectLst/>
                <a:latin typeface="Roboto-Regular"/>
              </a:rPr>
              <a:t>menyadarinya</a:t>
            </a:r>
            <a:r>
              <a:rPr lang="en-US" sz="3200" dirty="0">
                <a:solidFill>
                  <a:srgbClr val="FFC000"/>
                </a:solidFill>
                <a:effectLst/>
                <a:latin typeface="Roboto-Regular"/>
              </a:rPr>
              <a:t>.” </a:t>
            </a:r>
          </a:p>
          <a:p>
            <a:pPr marL="0" indent="0" algn="ctr">
              <a:buNone/>
            </a:pPr>
            <a:r>
              <a:rPr lang="en-US" sz="3200" dirty="0">
                <a:solidFill>
                  <a:srgbClr val="FFC000"/>
                </a:solidFill>
                <a:effectLst/>
                <a:latin typeface="LinLibertine"/>
              </a:rPr>
              <a:t>(</a:t>
            </a:r>
            <a:r>
              <a:rPr lang="en-US" sz="3200" dirty="0" err="1">
                <a:solidFill>
                  <a:srgbClr val="FFC000"/>
                </a:solidFill>
                <a:effectLst/>
                <a:latin typeface="LinLibertine"/>
              </a:rPr>
              <a:t>Mazmur</a:t>
            </a:r>
            <a:r>
              <a:rPr lang="en-US" sz="3200" dirty="0">
                <a:solidFill>
                  <a:srgbClr val="FFC000"/>
                </a:solidFill>
                <a:effectLst/>
                <a:latin typeface="LinLibertine"/>
              </a:rPr>
              <a:t> 139:13- 14). </a:t>
            </a:r>
            <a:endParaRPr lang="en-US" sz="3200" dirty="0">
              <a:solidFill>
                <a:srgbClr val="FFC000"/>
              </a:solidFill>
            </a:endParaRPr>
          </a:p>
        </p:txBody>
      </p:sp>
    </p:spTree>
    <p:extLst>
      <p:ext uri="{BB962C8B-B14F-4D97-AF65-F5344CB8AC3E}">
        <p14:creationId xmlns:p14="http://schemas.microsoft.com/office/powerpoint/2010/main" val="2808930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154395-B478-49F4-AB5F-28DFFB8A70D1}"/>
              </a:ext>
            </a:extLst>
          </p:cNvPr>
          <p:cNvSpPr>
            <a:spLocks noGrp="1"/>
          </p:cNvSpPr>
          <p:nvPr>
            <p:ph idx="1"/>
          </p:nvPr>
        </p:nvSpPr>
        <p:spPr>
          <a:xfrm>
            <a:off x="889368" y="583580"/>
            <a:ext cx="9752127" cy="5896733"/>
          </a:xfrm>
        </p:spPr>
        <p:txBody>
          <a:bodyPr>
            <a:normAutofit/>
          </a:bodyPr>
          <a:lstStyle/>
          <a:p>
            <a:pPr>
              <a:buFont typeface="Wingdings" panose="05000000000000000000" pitchFamily="2" charset="2"/>
              <a:buChar char="§"/>
            </a:pPr>
            <a:r>
              <a:rPr lang="en-US" sz="3200" dirty="0" err="1"/>
              <a:t>Apakah</a:t>
            </a:r>
            <a:r>
              <a:rPr lang="en-US" sz="3200" dirty="0"/>
              <a:t> </a:t>
            </a:r>
            <a:r>
              <a:rPr lang="en-US" sz="3200" dirty="0" err="1"/>
              <a:t>kita</a:t>
            </a:r>
            <a:r>
              <a:rPr lang="en-US" sz="3200" dirty="0"/>
              <a:t> </a:t>
            </a:r>
            <a:r>
              <a:rPr lang="en-US" sz="3200" dirty="0" err="1"/>
              <a:t>bersikap</a:t>
            </a:r>
            <a:r>
              <a:rPr lang="en-US" sz="3200" dirty="0"/>
              <a:t> </a:t>
            </a:r>
            <a:r>
              <a:rPr lang="en-US" sz="3200" dirty="0" err="1"/>
              <a:t>seperti</a:t>
            </a:r>
            <a:r>
              <a:rPr lang="en-US" sz="3200" dirty="0"/>
              <a:t> </a:t>
            </a:r>
            <a:r>
              <a:rPr lang="en-US" sz="3200" dirty="0" err="1"/>
              <a:t>pemazmur</a:t>
            </a:r>
            <a:r>
              <a:rPr lang="en-US" sz="3200" dirty="0"/>
              <a:t>, </a:t>
            </a:r>
            <a:r>
              <a:rPr lang="en-US" sz="3200" dirty="0" err="1"/>
              <a:t>sungguh-sungguh</a:t>
            </a:r>
            <a:r>
              <a:rPr lang="en-US" sz="3200" dirty="0"/>
              <a:t> </a:t>
            </a:r>
            <a:r>
              <a:rPr lang="en-US" sz="3200" dirty="0" err="1"/>
              <a:t>menyadari</a:t>
            </a:r>
            <a:r>
              <a:rPr lang="en-US" sz="3200" dirty="0"/>
              <a:t> </a:t>
            </a:r>
            <a:r>
              <a:rPr lang="en-US" sz="3200" dirty="0" err="1"/>
              <a:t>keajaiban</a:t>
            </a:r>
            <a:r>
              <a:rPr lang="en-US" sz="3200" dirty="0"/>
              <a:t> yang </a:t>
            </a:r>
            <a:r>
              <a:rPr lang="en-US" sz="3200" dirty="0" err="1"/>
              <a:t>terjadi</a:t>
            </a:r>
            <a:r>
              <a:rPr lang="en-US" sz="3200" dirty="0"/>
              <a:t> </a:t>
            </a:r>
            <a:r>
              <a:rPr lang="en-US" sz="3200" dirty="0" err="1"/>
              <a:t>ketika</a:t>
            </a:r>
            <a:r>
              <a:rPr lang="en-US" sz="3200" dirty="0"/>
              <a:t> </a:t>
            </a:r>
            <a:r>
              <a:rPr lang="en-US" sz="3200" dirty="0" err="1"/>
              <a:t>kita</a:t>
            </a:r>
            <a:r>
              <a:rPr lang="en-US" sz="3200" dirty="0"/>
              <a:t> </a:t>
            </a:r>
            <a:r>
              <a:rPr lang="en-US" sz="3200" dirty="0" err="1"/>
              <a:t>bisa</a:t>
            </a:r>
            <a:r>
              <a:rPr lang="en-US" sz="3200" dirty="0"/>
              <a:t> </a:t>
            </a:r>
            <a:r>
              <a:rPr lang="en-US" sz="3200" dirty="0" err="1"/>
              <a:t>berwujud</a:t>
            </a:r>
            <a:r>
              <a:rPr lang="en-US" sz="3200" dirty="0"/>
              <a:t> </a:t>
            </a:r>
            <a:r>
              <a:rPr lang="en-US" sz="3200" dirty="0" err="1"/>
              <a:t>karena</a:t>
            </a:r>
            <a:r>
              <a:rPr lang="en-US" sz="3200" dirty="0"/>
              <a:t> </a:t>
            </a:r>
            <a:r>
              <a:rPr lang="en-US" sz="3200" dirty="0" err="1"/>
              <a:t>pembuahan</a:t>
            </a:r>
            <a:r>
              <a:rPr lang="en-US" sz="3200" dirty="0"/>
              <a:t> </a:t>
            </a:r>
            <a:r>
              <a:rPr lang="en-US" sz="3200" dirty="0" err="1"/>
              <a:t>sel</a:t>
            </a:r>
            <a:r>
              <a:rPr lang="en-US" sz="3200" dirty="0"/>
              <a:t> </a:t>
            </a:r>
            <a:r>
              <a:rPr lang="en-US" sz="3200" dirty="0" err="1"/>
              <a:t>telur</a:t>
            </a:r>
            <a:r>
              <a:rPr lang="en-US" sz="3200" dirty="0"/>
              <a:t> </a:t>
            </a:r>
            <a:r>
              <a:rPr lang="en-US" sz="3200" dirty="0" err="1"/>
              <a:t>ibu</a:t>
            </a:r>
            <a:r>
              <a:rPr lang="en-US" sz="3200" dirty="0"/>
              <a:t> oleh </a:t>
            </a:r>
            <a:r>
              <a:rPr lang="en-US" sz="3200" dirty="0" err="1"/>
              <a:t>sperma</a:t>
            </a:r>
            <a:r>
              <a:rPr lang="en-US" sz="3200" dirty="0"/>
              <a:t> ayah, </a:t>
            </a:r>
            <a:r>
              <a:rPr lang="en-US" sz="3200" dirty="0" err="1"/>
              <a:t>lalu</a:t>
            </a:r>
            <a:r>
              <a:rPr lang="en-US" sz="3200" dirty="0"/>
              <a:t> </a:t>
            </a:r>
            <a:r>
              <a:rPr lang="en-US" sz="3200" dirty="0" err="1"/>
              <a:t>bertumbuh</a:t>
            </a:r>
            <a:r>
              <a:rPr lang="en-US" sz="3200" dirty="0"/>
              <a:t> </a:t>
            </a:r>
            <a:r>
              <a:rPr lang="en-US" sz="3200" dirty="0" err="1"/>
              <a:t>menjadi</a:t>
            </a:r>
            <a:r>
              <a:rPr lang="en-US" sz="3200" dirty="0"/>
              <a:t> </a:t>
            </a:r>
            <a:r>
              <a:rPr lang="en-US" sz="3200" dirty="0" err="1"/>
              <a:t>semakin</a:t>
            </a:r>
            <a:r>
              <a:rPr lang="en-US" sz="3200" dirty="0"/>
              <a:t> </a:t>
            </a:r>
            <a:r>
              <a:rPr lang="en-US" sz="3200" dirty="0" err="1"/>
              <a:t>besar</a:t>
            </a:r>
            <a:r>
              <a:rPr lang="en-US" sz="3200" dirty="0"/>
              <a:t> </a:t>
            </a:r>
            <a:r>
              <a:rPr lang="en-US" sz="3200" dirty="0" err="1"/>
              <a:t>dalam</a:t>
            </a:r>
            <a:r>
              <a:rPr lang="en-US" sz="3200" dirty="0"/>
              <a:t> </a:t>
            </a:r>
            <a:r>
              <a:rPr lang="en-US" sz="3200" dirty="0" err="1"/>
              <a:t>kandungan</a:t>
            </a:r>
            <a:r>
              <a:rPr lang="en-US" sz="3200" dirty="0"/>
              <a:t> dan </a:t>
            </a:r>
            <a:r>
              <a:rPr lang="en-US" sz="3200" dirty="0" err="1"/>
              <a:t>lahir</a:t>
            </a:r>
            <a:r>
              <a:rPr lang="en-US" sz="3200" dirty="0"/>
              <a:t>, </a:t>
            </a:r>
            <a:r>
              <a:rPr lang="en-US" sz="3200" dirty="0" err="1"/>
              <a:t>malahan</a:t>
            </a:r>
            <a:r>
              <a:rPr lang="en-US" sz="3200" dirty="0"/>
              <a:t> </a:t>
            </a:r>
            <a:r>
              <a:rPr lang="en-US" sz="3200" dirty="0" err="1"/>
              <a:t>kini</a:t>
            </a:r>
            <a:r>
              <a:rPr lang="en-US" sz="3200" dirty="0"/>
              <a:t> </a:t>
            </a:r>
            <a:r>
              <a:rPr lang="en-US" sz="3200" dirty="0" err="1"/>
              <a:t>bisa</a:t>
            </a:r>
            <a:r>
              <a:rPr lang="en-US" sz="3200" dirty="0"/>
              <a:t> </a:t>
            </a:r>
            <a:r>
              <a:rPr lang="en-US" sz="3200" dirty="0" err="1"/>
              <a:t>hidup</a:t>
            </a:r>
            <a:r>
              <a:rPr lang="en-US" sz="3200" dirty="0"/>
              <a:t> </a:t>
            </a:r>
            <a:r>
              <a:rPr lang="en-US" sz="3200" dirty="0" err="1"/>
              <a:t>sampai</a:t>
            </a:r>
            <a:r>
              <a:rPr lang="en-US" sz="3200" dirty="0"/>
              <a:t> </a:t>
            </a:r>
            <a:r>
              <a:rPr lang="en-US" sz="3200" dirty="0" err="1"/>
              <a:t>saat</a:t>
            </a:r>
            <a:r>
              <a:rPr lang="en-US" sz="3200" dirty="0"/>
              <a:t> </a:t>
            </a:r>
            <a:r>
              <a:rPr lang="en-US" sz="3200" dirty="0" err="1"/>
              <a:t>ini</a:t>
            </a:r>
            <a:r>
              <a:rPr lang="en-US" sz="3200" dirty="0"/>
              <a:t>? </a:t>
            </a:r>
          </a:p>
          <a:p>
            <a:pPr>
              <a:buFont typeface="Wingdings" panose="05000000000000000000" pitchFamily="2" charset="2"/>
              <a:buChar char="§"/>
            </a:pPr>
            <a:r>
              <a:rPr lang="en-US" sz="3200" dirty="0" err="1"/>
              <a:t>Apakah</a:t>
            </a:r>
            <a:r>
              <a:rPr lang="en-US" sz="3200" dirty="0"/>
              <a:t> </a:t>
            </a:r>
            <a:r>
              <a:rPr lang="en-US" sz="3200" dirty="0" err="1"/>
              <a:t>kita</a:t>
            </a:r>
            <a:r>
              <a:rPr lang="en-US" sz="3200" dirty="0"/>
              <a:t> </a:t>
            </a:r>
            <a:r>
              <a:rPr lang="en-US" sz="3200" dirty="0" err="1"/>
              <a:t>memang</a:t>
            </a:r>
            <a:r>
              <a:rPr lang="en-US" sz="3200" dirty="0"/>
              <a:t> </a:t>
            </a:r>
            <a:r>
              <a:rPr lang="en-US" sz="3200" dirty="0" err="1"/>
              <a:t>mensyukuri</a:t>
            </a:r>
            <a:r>
              <a:rPr lang="en-US" sz="3200" dirty="0"/>
              <a:t> </a:t>
            </a:r>
            <a:r>
              <a:rPr lang="en-US" sz="3200" dirty="0" err="1"/>
              <a:t>kelahiran</a:t>
            </a:r>
            <a:r>
              <a:rPr lang="en-US" sz="3200" dirty="0"/>
              <a:t> </a:t>
            </a:r>
            <a:r>
              <a:rPr lang="en-US" sz="3200" dirty="0" err="1"/>
              <a:t>kita</a:t>
            </a:r>
            <a:r>
              <a:rPr lang="en-US" sz="3200" dirty="0"/>
              <a:t>? </a:t>
            </a:r>
            <a:r>
              <a:rPr lang="en-US" sz="3200" dirty="0" err="1"/>
              <a:t>bertubi-tubi</a:t>
            </a:r>
            <a:r>
              <a:rPr lang="en-US" sz="3200" dirty="0"/>
              <a:t> </a:t>
            </a:r>
            <a:r>
              <a:rPr lang="en-US" sz="3200" dirty="0" err="1"/>
              <a:t>mengalami</a:t>
            </a:r>
            <a:r>
              <a:rPr lang="en-US" sz="3200" dirty="0"/>
              <a:t> </a:t>
            </a:r>
            <a:r>
              <a:rPr lang="en-US" sz="3200" dirty="0" err="1"/>
              <a:t>kehilangan</a:t>
            </a:r>
            <a:r>
              <a:rPr lang="en-US" sz="3200" dirty="0"/>
              <a:t> </a:t>
            </a:r>
            <a:r>
              <a:rPr lang="en-US" sz="3200" dirty="0" err="1"/>
              <a:t>harta</a:t>
            </a:r>
            <a:r>
              <a:rPr lang="en-US" sz="3200" dirty="0"/>
              <a:t> </a:t>
            </a:r>
            <a:r>
              <a:rPr lang="en-US" sz="3200" dirty="0" err="1"/>
              <a:t>benda</a:t>
            </a:r>
            <a:r>
              <a:rPr lang="en-US" sz="3200" dirty="0"/>
              <a:t>, </a:t>
            </a:r>
            <a:r>
              <a:rPr lang="en-US" sz="3200" dirty="0" err="1"/>
              <a:t>anak</a:t>
            </a:r>
            <a:r>
              <a:rPr lang="en-US" sz="3200" dirty="0"/>
              <a:t>, </a:t>
            </a:r>
            <a:r>
              <a:rPr lang="en-US" sz="3200" dirty="0" err="1"/>
              <a:t>sakit</a:t>
            </a:r>
            <a:r>
              <a:rPr lang="en-US" sz="3200" dirty="0"/>
              <a:t> yang </a:t>
            </a:r>
            <a:r>
              <a:rPr lang="en-US" sz="3200" dirty="0" err="1"/>
              <a:t>berat</a:t>
            </a:r>
            <a:r>
              <a:rPr lang="en-US" sz="3200" dirty="0"/>
              <a:t>, </a:t>
            </a:r>
            <a:r>
              <a:rPr lang="en-US" sz="3200" dirty="0" err="1"/>
              <a:t>dimarahi</a:t>
            </a:r>
            <a:r>
              <a:rPr lang="en-US" sz="3200" dirty="0"/>
              <a:t> </a:t>
            </a:r>
            <a:r>
              <a:rPr lang="en-US" sz="3200" dirty="0" err="1"/>
              <a:t>istri</a:t>
            </a:r>
            <a:r>
              <a:rPr lang="en-US" sz="3200" dirty="0"/>
              <a:t>, dan </a:t>
            </a:r>
            <a:r>
              <a:rPr lang="en-US" sz="3200" dirty="0" err="1"/>
              <a:t>dijauhi</a:t>
            </a:r>
            <a:r>
              <a:rPr lang="en-US" sz="3200" dirty="0"/>
              <a:t> oleh </a:t>
            </a:r>
            <a:r>
              <a:rPr lang="en-US" sz="3200" dirty="0" err="1"/>
              <a:t>teman-temannya</a:t>
            </a:r>
            <a:r>
              <a:rPr lang="en-US" sz="3200" dirty="0"/>
              <a:t>?</a:t>
            </a:r>
          </a:p>
        </p:txBody>
      </p:sp>
    </p:spTree>
    <p:extLst>
      <p:ext uri="{BB962C8B-B14F-4D97-AF65-F5344CB8AC3E}">
        <p14:creationId xmlns:p14="http://schemas.microsoft.com/office/powerpoint/2010/main" val="2731711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DDE836-0C79-4867-862B-2BEC09972B1D}"/>
              </a:ext>
            </a:extLst>
          </p:cNvPr>
          <p:cNvSpPr>
            <a:spLocks noGrp="1"/>
          </p:cNvSpPr>
          <p:nvPr>
            <p:ph idx="1"/>
          </p:nvPr>
        </p:nvSpPr>
        <p:spPr>
          <a:xfrm>
            <a:off x="836360" y="649841"/>
            <a:ext cx="9513588" cy="5605185"/>
          </a:xfrm>
        </p:spPr>
        <p:txBody>
          <a:bodyPr>
            <a:normAutofit/>
          </a:bodyPr>
          <a:lstStyle/>
          <a:p>
            <a:pPr marL="0" indent="0">
              <a:buNone/>
            </a:pPr>
            <a:r>
              <a:rPr lang="en-US" sz="3600" dirty="0" err="1"/>
              <a:t>Ini</a:t>
            </a:r>
            <a:r>
              <a:rPr lang="en-US" sz="3600" dirty="0"/>
              <a:t> </a:t>
            </a:r>
            <a:r>
              <a:rPr lang="en-US" sz="3600" dirty="0" err="1"/>
              <a:t>pertanyaan</a:t>
            </a:r>
            <a:r>
              <a:rPr lang="en-US" sz="3600" dirty="0"/>
              <a:t> yang </a:t>
            </a:r>
            <a:r>
              <a:rPr lang="en-US" sz="3600" dirty="0" err="1"/>
              <a:t>mengusik</a:t>
            </a:r>
            <a:r>
              <a:rPr lang="en-US" sz="3600" dirty="0"/>
              <a:t> </a:t>
            </a:r>
            <a:r>
              <a:rPr lang="en-US" sz="3600" dirty="0" err="1"/>
              <a:t>Ayub</a:t>
            </a:r>
            <a:r>
              <a:rPr lang="en-US" sz="3600" dirty="0"/>
              <a:t>, “</a:t>
            </a:r>
            <a:r>
              <a:rPr lang="en-US" sz="3600" dirty="0" err="1"/>
              <a:t>Mengapa</a:t>
            </a:r>
            <a:r>
              <a:rPr lang="en-US" sz="3600" dirty="0"/>
              <a:t> </a:t>
            </a:r>
            <a:r>
              <a:rPr lang="en-US" sz="3600" dirty="0" err="1"/>
              <a:t>aku</a:t>
            </a:r>
            <a:r>
              <a:rPr lang="en-US" sz="3600" dirty="0"/>
              <a:t> </a:t>
            </a:r>
            <a:r>
              <a:rPr lang="en-US" sz="3600" dirty="0" err="1"/>
              <a:t>tidak</a:t>
            </a:r>
            <a:r>
              <a:rPr lang="en-US" sz="3600" dirty="0"/>
              <a:t> </a:t>
            </a:r>
            <a:r>
              <a:rPr lang="en-US" sz="3600" dirty="0" err="1"/>
              <a:t>mati</a:t>
            </a:r>
            <a:r>
              <a:rPr lang="en-US" sz="3600" dirty="0"/>
              <a:t> </a:t>
            </a:r>
            <a:r>
              <a:rPr lang="en-US" sz="3600" dirty="0" err="1"/>
              <a:t>waktu</a:t>
            </a:r>
            <a:r>
              <a:rPr lang="en-US" sz="3600" dirty="0"/>
              <a:t> </a:t>
            </a:r>
            <a:r>
              <a:rPr lang="en-US" sz="3600" dirty="0" err="1"/>
              <a:t>aku</a:t>
            </a:r>
            <a:r>
              <a:rPr lang="en-US" sz="3600" dirty="0"/>
              <a:t> </a:t>
            </a:r>
            <a:r>
              <a:rPr lang="en-US" sz="3600" dirty="0" err="1"/>
              <a:t>lahir</a:t>
            </a:r>
            <a:r>
              <a:rPr lang="en-US" sz="3600" dirty="0"/>
              <a:t>, </a:t>
            </a:r>
            <a:r>
              <a:rPr lang="en-US" sz="3600" dirty="0" err="1"/>
              <a:t>atau</a:t>
            </a:r>
            <a:r>
              <a:rPr lang="en-US" sz="3600" dirty="0"/>
              <a:t> </a:t>
            </a:r>
            <a:r>
              <a:rPr lang="en-US" sz="3600" dirty="0" err="1"/>
              <a:t>binasa</a:t>
            </a:r>
            <a:r>
              <a:rPr lang="en-US" sz="3600" dirty="0"/>
              <a:t> </a:t>
            </a:r>
            <a:r>
              <a:rPr lang="en-US" sz="3600" dirty="0" err="1"/>
              <a:t>waktu</a:t>
            </a:r>
            <a:r>
              <a:rPr lang="en-US" sz="3600" dirty="0"/>
              <a:t> </a:t>
            </a:r>
            <a:r>
              <a:rPr lang="en-US" sz="3600" dirty="0" err="1"/>
              <a:t>aku</a:t>
            </a:r>
            <a:r>
              <a:rPr lang="en-US" sz="3600" dirty="0"/>
              <a:t> </a:t>
            </a:r>
            <a:r>
              <a:rPr lang="en-US" sz="3600" dirty="0" err="1"/>
              <a:t>keluar</a:t>
            </a:r>
            <a:r>
              <a:rPr lang="en-US" sz="3600" dirty="0"/>
              <a:t> </a:t>
            </a:r>
            <a:r>
              <a:rPr lang="en-US" sz="3600" dirty="0" err="1"/>
              <a:t>dari</a:t>
            </a:r>
            <a:r>
              <a:rPr lang="en-US" sz="3600" dirty="0"/>
              <a:t> </a:t>
            </a:r>
            <a:r>
              <a:rPr lang="en-US" sz="3600" dirty="0" err="1"/>
              <a:t>kandungan</a:t>
            </a:r>
            <a:r>
              <a:rPr lang="en-US" sz="3600" dirty="0"/>
              <a:t>?” (</a:t>
            </a:r>
            <a:r>
              <a:rPr lang="en-US" sz="3600" dirty="0" err="1"/>
              <a:t>Ayub</a:t>
            </a:r>
            <a:r>
              <a:rPr lang="en-US" sz="3600" dirty="0"/>
              <a:t> 3:11). </a:t>
            </a:r>
            <a:r>
              <a:rPr lang="en-US" sz="3600" dirty="0" err="1"/>
              <a:t>Sangatlah</a:t>
            </a:r>
            <a:r>
              <a:rPr lang="en-US" sz="3600" dirty="0"/>
              <a:t> </a:t>
            </a:r>
            <a:r>
              <a:rPr lang="en-US" sz="3600" dirty="0" err="1"/>
              <a:t>wajar</a:t>
            </a:r>
            <a:r>
              <a:rPr lang="en-US" sz="3600" dirty="0"/>
              <a:t> </a:t>
            </a:r>
            <a:r>
              <a:rPr lang="en-US" sz="3600" dirty="0" err="1"/>
              <a:t>bila</a:t>
            </a:r>
            <a:r>
              <a:rPr lang="en-US" sz="3600" dirty="0"/>
              <a:t> orang yang </a:t>
            </a:r>
            <a:r>
              <a:rPr lang="en-US" sz="3600" dirty="0" err="1"/>
              <a:t>mengalami</a:t>
            </a:r>
            <a:r>
              <a:rPr lang="en-US" sz="3600" dirty="0"/>
              <a:t> </a:t>
            </a:r>
            <a:r>
              <a:rPr lang="en-US" sz="3600" dirty="0" err="1"/>
              <a:t>penderitaan</a:t>
            </a:r>
            <a:r>
              <a:rPr lang="en-US" sz="3600" dirty="0"/>
              <a:t> </a:t>
            </a:r>
            <a:r>
              <a:rPr lang="en-US" sz="3600" dirty="0" err="1"/>
              <a:t>berpikir</a:t>
            </a:r>
            <a:r>
              <a:rPr lang="en-US" sz="3600" dirty="0"/>
              <a:t> </a:t>
            </a:r>
            <a:r>
              <a:rPr lang="en-US" sz="3600" dirty="0" err="1"/>
              <a:t>seperti</a:t>
            </a:r>
            <a:r>
              <a:rPr lang="en-US" sz="3600" dirty="0"/>
              <a:t> </a:t>
            </a:r>
            <a:r>
              <a:rPr lang="en-US" sz="3600" dirty="0" err="1"/>
              <a:t>Ayub</a:t>
            </a:r>
            <a:r>
              <a:rPr lang="en-US" sz="3600" dirty="0"/>
              <a:t>. Akan </a:t>
            </a:r>
            <a:r>
              <a:rPr lang="en-US" sz="3600" dirty="0" err="1"/>
              <a:t>tetapi</a:t>
            </a:r>
            <a:r>
              <a:rPr lang="en-US" sz="3600" dirty="0"/>
              <a:t>, </a:t>
            </a:r>
            <a:r>
              <a:rPr lang="en-US" sz="3600" dirty="0" err="1"/>
              <a:t>sebelum</a:t>
            </a:r>
            <a:r>
              <a:rPr lang="en-US" sz="3600" dirty="0"/>
              <a:t> </a:t>
            </a:r>
            <a:r>
              <a:rPr lang="en-US" sz="3600" dirty="0" err="1"/>
              <a:t>kita</a:t>
            </a:r>
            <a:r>
              <a:rPr lang="en-US" sz="3600" dirty="0"/>
              <a:t> juga </a:t>
            </a:r>
            <a:r>
              <a:rPr lang="en-US" sz="3600" dirty="0" err="1"/>
              <a:t>bersikap</a:t>
            </a:r>
            <a:r>
              <a:rPr lang="en-US" sz="3600" dirty="0"/>
              <a:t> </a:t>
            </a:r>
            <a:r>
              <a:rPr lang="en-US" sz="3600" dirty="0" err="1"/>
              <a:t>seperti</a:t>
            </a:r>
            <a:r>
              <a:rPr lang="en-US" sz="3600" dirty="0"/>
              <a:t> </a:t>
            </a:r>
            <a:r>
              <a:rPr lang="en-US" sz="3600" dirty="0" err="1"/>
              <a:t>itu</a:t>
            </a:r>
            <a:r>
              <a:rPr lang="en-US" sz="3600" dirty="0"/>
              <a:t>, </a:t>
            </a:r>
            <a:r>
              <a:rPr lang="en-US" sz="3600" dirty="0" err="1"/>
              <a:t>bacalah</a:t>
            </a:r>
            <a:r>
              <a:rPr lang="en-US" sz="3600" dirty="0"/>
              <a:t> </a:t>
            </a:r>
            <a:r>
              <a:rPr lang="en-US" sz="3600" dirty="0" err="1"/>
              <a:t>dulu</a:t>
            </a:r>
            <a:r>
              <a:rPr lang="en-US" sz="3600" dirty="0"/>
              <a:t> </a:t>
            </a:r>
            <a:r>
              <a:rPr lang="en-US" sz="3600" dirty="0" err="1"/>
              <a:t>kesaksian</a:t>
            </a:r>
            <a:r>
              <a:rPr lang="en-US" sz="3600" dirty="0"/>
              <a:t> di </a:t>
            </a:r>
            <a:r>
              <a:rPr lang="en-US" sz="3600" dirty="0" err="1"/>
              <a:t>bawah</a:t>
            </a:r>
            <a:r>
              <a:rPr lang="en-US" sz="3600" dirty="0"/>
              <a:t> </a:t>
            </a:r>
            <a:r>
              <a:rPr lang="en-US" sz="3600" dirty="0" err="1"/>
              <a:t>ini</a:t>
            </a:r>
            <a:r>
              <a:rPr lang="en-US" sz="3600" dirty="0"/>
              <a:t>.</a:t>
            </a:r>
          </a:p>
        </p:txBody>
      </p:sp>
    </p:spTree>
    <p:extLst>
      <p:ext uri="{BB962C8B-B14F-4D97-AF65-F5344CB8AC3E}">
        <p14:creationId xmlns:p14="http://schemas.microsoft.com/office/powerpoint/2010/main" val="10245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AC762-C092-4A90-B004-D31982280968}"/>
              </a:ext>
            </a:extLst>
          </p:cNvPr>
          <p:cNvSpPr>
            <a:spLocks noGrp="1"/>
          </p:cNvSpPr>
          <p:nvPr>
            <p:ph type="title"/>
          </p:nvPr>
        </p:nvSpPr>
        <p:spPr>
          <a:xfrm>
            <a:off x="684210" y="636103"/>
            <a:ext cx="9400693" cy="5711687"/>
          </a:xfrm>
        </p:spPr>
        <p:txBody>
          <a:bodyPr>
            <a:normAutofit fontScale="90000"/>
          </a:bodyPr>
          <a:lstStyle/>
          <a:p>
            <a:r>
              <a:rPr lang="en-US" sz="4400" b="1" dirty="0" err="1">
                <a:solidFill>
                  <a:schemeClr val="tx1"/>
                </a:solidFill>
              </a:rPr>
              <a:t>Apersepsi</a:t>
            </a:r>
            <a:r>
              <a:rPr lang="en-US" sz="4400" b="1" dirty="0">
                <a:solidFill>
                  <a:schemeClr val="tx1"/>
                </a:solidFill>
              </a:rPr>
              <a:t>:</a:t>
            </a:r>
            <a:r>
              <a:rPr lang="en-US" sz="4400" b="1" dirty="0"/>
              <a:t> </a:t>
            </a:r>
            <a:br>
              <a:rPr lang="en-US" dirty="0"/>
            </a:br>
            <a:r>
              <a:rPr lang="en-US" dirty="0"/>
              <a:t> </a:t>
            </a:r>
            <a:br>
              <a:rPr lang="en-US" dirty="0"/>
            </a:br>
            <a:r>
              <a:rPr lang="en-US" dirty="0" err="1"/>
              <a:t>Apakah</a:t>
            </a:r>
            <a:r>
              <a:rPr lang="en-US" dirty="0"/>
              <a:t> </a:t>
            </a:r>
            <a:r>
              <a:rPr lang="en-US" dirty="0" err="1"/>
              <a:t>kamu</a:t>
            </a:r>
            <a:r>
              <a:rPr lang="en-US" dirty="0"/>
              <a:t> </a:t>
            </a:r>
            <a:r>
              <a:rPr lang="en-US" dirty="0" err="1"/>
              <a:t>pernah</a:t>
            </a:r>
            <a:r>
              <a:rPr lang="en-US" dirty="0"/>
              <a:t> </a:t>
            </a:r>
            <a:r>
              <a:rPr lang="en-US" dirty="0" err="1"/>
              <a:t>merasakan</a:t>
            </a:r>
            <a:r>
              <a:rPr lang="en-US" dirty="0"/>
              <a:t> </a:t>
            </a:r>
            <a:r>
              <a:rPr lang="en-US" dirty="0" err="1"/>
              <a:t>sakit</a:t>
            </a:r>
            <a:r>
              <a:rPr lang="en-US" dirty="0"/>
              <a:t> yang </a:t>
            </a:r>
            <a:r>
              <a:rPr lang="en-US" dirty="0" err="1"/>
              <a:t>berat</a:t>
            </a:r>
            <a:r>
              <a:rPr lang="en-US" dirty="0"/>
              <a:t> dan </a:t>
            </a:r>
            <a:r>
              <a:rPr lang="en-US" dirty="0" err="1"/>
              <a:t>merasa</a:t>
            </a:r>
            <a:r>
              <a:rPr lang="en-US" dirty="0"/>
              <a:t> </a:t>
            </a:r>
            <a:r>
              <a:rPr lang="en-US" dirty="0" err="1"/>
              <a:t>tidak</a:t>
            </a:r>
            <a:r>
              <a:rPr lang="en-US" dirty="0"/>
              <a:t> </a:t>
            </a:r>
            <a:r>
              <a:rPr lang="en-US" dirty="0" err="1"/>
              <a:t>berdaya</a:t>
            </a:r>
            <a:r>
              <a:rPr lang="en-US" dirty="0"/>
              <a:t> </a:t>
            </a:r>
            <a:r>
              <a:rPr lang="en-US" dirty="0" err="1"/>
              <a:t>karena</a:t>
            </a:r>
            <a:r>
              <a:rPr lang="en-US" dirty="0"/>
              <a:t> </a:t>
            </a:r>
            <a:r>
              <a:rPr lang="en-US" dirty="0" err="1"/>
              <a:t>tidak</a:t>
            </a:r>
            <a:r>
              <a:rPr lang="en-US" dirty="0"/>
              <a:t> </a:t>
            </a:r>
            <a:r>
              <a:rPr lang="en-US" dirty="0" err="1"/>
              <a:t>yakin</a:t>
            </a:r>
            <a:r>
              <a:rPr lang="en-US" dirty="0"/>
              <a:t> </a:t>
            </a:r>
            <a:r>
              <a:rPr lang="en-US" dirty="0" err="1"/>
              <a:t>apakah</a:t>
            </a:r>
            <a:r>
              <a:rPr lang="en-US" dirty="0"/>
              <a:t> </a:t>
            </a:r>
            <a:r>
              <a:rPr lang="en-US" dirty="0" err="1"/>
              <a:t>bisa</a:t>
            </a:r>
            <a:r>
              <a:rPr lang="en-US" dirty="0"/>
              <a:t> </a:t>
            </a:r>
            <a:r>
              <a:rPr lang="en-US" dirty="0" err="1"/>
              <a:t>sembuh</a:t>
            </a:r>
            <a:r>
              <a:rPr lang="en-US" dirty="0"/>
              <a:t> </a:t>
            </a:r>
            <a:r>
              <a:rPr lang="en-US" dirty="0" err="1"/>
              <a:t>kembali</a:t>
            </a:r>
            <a:r>
              <a:rPr lang="en-US" dirty="0"/>
              <a:t> </a:t>
            </a:r>
            <a:r>
              <a:rPr lang="en-US" dirty="0" err="1"/>
              <a:t>atau</a:t>
            </a:r>
            <a:r>
              <a:rPr lang="en-US" dirty="0"/>
              <a:t> </a:t>
            </a:r>
            <a:r>
              <a:rPr lang="en-US" dirty="0" err="1"/>
              <a:t>tidak</a:t>
            </a:r>
            <a:r>
              <a:rPr lang="en-US" dirty="0"/>
              <a:t>? </a:t>
            </a:r>
            <a:r>
              <a:rPr lang="en-US" dirty="0" err="1"/>
              <a:t>kehilangan</a:t>
            </a:r>
            <a:r>
              <a:rPr lang="en-US" dirty="0"/>
              <a:t> orang yang </a:t>
            </a:r>
            <a:r>
              <a:rPr lang="en-US" dirty="0" err="1"/>
              <a:t>sangat</a:t>
            </a:r>
            <a:r>
              <a:rPr lang="en-US" dirty="0"/>
              <a:t> </a:t>
            </a:r>
            <a:r>
              <a:rPr lang="en-US" dirty="0" err="1"/>
              <a:t>dikasihi</a:t>
            </a:r>
            <a:r>
              <a:rPr lang="en-US" dirty="0"/>
              <a:t>? </a:t>
            </a:r>
            <a:r>
              <a:rPr lang="en-US" dirty="0" err="1"/>
              <a:t>putus</a:t>
            </a:r>
            <a:r>
              <a:rPr lang="en-US" dirty="0"/>
              <a:t> </a:t>
            </a:r>
            <a:r>
              <a:rPr lang="en-US" dirty="0" err="1"/>
              <a:t>asanya</a:t>
            </a:r>
            <a:r>
              <a:rPr lang="en-US" dirty="0"/>
              <a:t> </a:t>
            </a:r>
            <a:r>
              <a:rPr lang="en-US" dirty="0" err="1"/>
              <a:t>saat</a:t>
            </a:r>
            <a:r>
              <a:rPr lang="en-US" dirty="0"/>
              <a:t> </a:t>
            </a:r>
            <a:r>
              <a:rPr lang="en-US" dirty="0" err="1"/>
              <a:t>menghadapi</a:t>
            </a:r>
            <a:r>
              <a:rPr lang="en-US" dirty="0"/>
              <a:t> </a:t>
            </a:r>
            <a:r>
              <a:rPr lang="en-US" dirty="0" err="1"/>
              <a:t>persoalan</a:t>
            </a:r>
            <a:r>
              <a:rPr lang="en-US" dirty="0"/>
              <a:t> yang </a:t>
            </a:r>
            <a:r>
              <a:rPr lang="en-US" dirty="0" err="1"/>
              <a:t>tidak</a:t>
            </a:r>
            <a:r>
              <a:rPr lang="en-US" dirty="0"/>
              <a:t> </a:t>
            </a:r>
            <a:r>
              <a:rPr lang="en-US" dirty="0" err="1"/>
              <a:t>kunjung</a:t>
            </a:r>
            <a:r>
              <a:rPr lang="en-US" dirty="0"/>
              <a:t> </a:t>
            </a:r>
            <a:r>
              <a:rPr lang="en-US" dirty="0" err="1"/>
              <a:t>selesai</a:t>
            </a:r>
            <a:r>
              <a:rPr lang="en-US" dirty="0"/>
              <a:t>? Banyak orang </a:t>
            </a:r>
            <a:r>
              <a:rPr lang="en-US" dirty="0" err="1"/>
              <a:t>meragukan</a:t>
            </a:r>
            <a:r>
              <a:rPr lang="en-US" dirty="0"/>
              <a:t> </a:t>
            </a:r>
            <a:r>
              <a:rPr lang="en-US" dirty="0" err="1"/>
              <a:t>bahwa</a:t>
            </a:r>
            <a:r>
              <a:rPr lang="en-US" dirty="0"/>
              <a:t> Allah </a:t>
            </a:r>
            <a:r>
              <a:rPr lang="en-US" dirty="0" err="1"/>
              <a:t>betul-betul</a:t>
            </a:r>
            <a:r>
              <a:rPr lang="en-US" dirty="0"/>
              <a:t> </a:t>
            </a:r>
            <a:r>
              <a:rPr lang="en-US" dirty="0" err="1"/>
              <a:t>ada</a:t>
            </a:r>
            <a:r>
              <a:rPr lang="en-US" dirty="0"/>
              <a:t> </a:t>
            </a:r>
            <a:r>
              <a:rPr lang="en-US" dirty="0" err="1"/>
              <a:t>ketika</a:t>
            </a:r>
            <a:r>
              <a:rPr lang="en-US" dirty="0"/>
              <a:t> </a:t>
            </a:r>
            <a:r>
              <a:rPr lang="en-US" dirty="0" err="1"/>
              <a:t>melihat</a:t>
            </a:r>
            <a:r>
              <a:rPr lang="en-US" dirty="0"/>
              <a:t> </a:t>
            </a:r>
            <a:r>
              <a:rPr lang="en-US" dirty="0" err="1"/>
              <a:t>begitu</a:t>
            </a:r>
            <a:r>
              <a:rPr lang="en-US" dirty="0"/>
              <a:t> </a:t>
            </a:r>
            <a:r>
              <a:rPr lang="en-US" dirty="0" err="1"/>
              <a:t>banyaknya</a:t>
            </a:r>
            <a:r>
              <a:rPr lang="en-US" dirty="0"/>
              <a:t> </a:t>
            </a:r>
            <a:r>
              <a:rPr lang="en-US" dirty="0" err="1"/>
              <a:t>penderitaan</a:t>
            </a:r>
            <a:r>
              <a:rPr lang="en-US" dirty="0"/>
              <a:t> di dunia </a:t>
            </a:r>
            <a:r>
              <a:rPr lang="en-US" dirty="0" err="1"/>
              <a:t>ini</a:t>
            </a:r>
            <a:r>
              <a:rPr lang="en-US" dirty="0"/>
              <a:t>. </a:t>
            </a:r>
          </a:p>
        </p:txBody>
      </p:sp>
    </p:spTree>
    <p:extLst>
      <p:ext uri="{BB962C8B-B14F-4D97-AF65-F5344CB8AC3E}">
        <p14:creationId xmlns:p14="http://schemas.microsoft.com/office/powerpoint/2010/main" val="3304198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5BFF7E-F070-4690-B0AC-58AE909C2980}"/>
              </a:ext>
            </a:extLst>
          </p:cNvPr>
          <p:cNvSpPr>
            <a:spLocks noGrp="1"/>
          </p:cNvSpPr>
          <p:nvPr>
            <p:ph idx="1"/>
          </p:nvPr>
        </p:nvSpPr>
        <p:spPr>
          <a:xfrm>
            <a:off x="929125" y="725556"/>
            <a:ext cx="9116022" cy="5489714"/>
          </a:xfrm>
        </p:spPr>
        <p:txBody>
          <a:bodyPr>
            <a:noAutofit/>
          </a:bodyPr>
          <a:lstStyle/>
          <a:p>
            <a:pPr marL="0" indent="0">
              <a:buNone/>
            </a:pPr>
            <a:r>
              <a:rPr lang="en-US" sz="4000" dirty="0" err="1"/>
              <a:t>Dalam</a:t>
            </a:r>
            <a:r>
              <a:rPr lang="en-US" sz="4000" dirty="0"/>
              <a:t> </a:t>
            </a:r>
            <a:r>
              <a:rPr lang="en-US" sz="4000" dirty="0" err="1"/>
              <a:t>bab</a:t>
            </a:r>
            <a:r>
              <a:rPr lang="en-US" sz="4000" dirty="0"/>
              <a:t> </a:t>
            </a:r>
            <a:r>
              <a:rPr lang="en-US" sz="4000" dirty="0" err="1"/>
              <a:t>ini</a:t>
            </a:r>
            <a:r>
              <a:rPr lang="en-US" sz="4000" dirty="0"/>
              <a:t> </a:t>
            </a:r>
            <a:r>
              <a:rPr lang="en-US" sz="4000" dirty="0" err="1"/>
              <a:t>kita</a:t>
            </a:r>
            <a:r>
              <a:rPr lang="en-US" sz="4000" dirty="0"/>
              <a:t> </a:t>
            </a:r>
            <a:r>
              <a:rPr lang="en-US" sz="4000" dirty="0" err="1"/>
              <a:t>akan</a:t>
            </a:r>
            <a:r>
              <a:rPr lang="en-US" sz="4000" dirty="0"/>
              <a:t> </a:t>
            </a:r>
            <a:r>
              <a:rPr lang="en-US" sz="4000" dirty="0" err="1"/>
              <a:t>membahas</a:t>
            </a:r>
            <a:r>
              <a:rPr lang="en-US" sz="4000" dirty="0"/>
              <a:t> </a:t>
            </a:r>
            <a:r>
              <a:rPr lang="en-US" sz="4000" dirty="0" err="1"/>
              <a:t>bahwa</a:t>
            </a:r>
            <a:r>
              <a:rPr lang="en-US" sz="4000" dirty="0"/>
              <a:t> Allah </a:t>
            </a:r>
            <a:r>
              <a:rPr lang="en-US" sz="4000" dirty="0" err="1"/>
              <a:t>hadir</a:t>
            </a:r>
            <a:r>
              <a:rPr lang="en-US" sz="4000" dirty="0"/>
              <a:t> </a:t>
            </a:r>
            <a:r>
              <a:rPr lang="en-US" sz="4000" dirty="0" err="1"/>
              <a:t>dalam</a:t>
            </a:r>
            <a:r>
              <a:rPr lang="en-US" sz="4000" dirty="0"/>
              <a:t> </a:t>
            </a:r>
            <a:r>
              <a:rPr lang="en-US" sz="4000" dirty="0" err="1"/>
              <a:t>setiap</a:t>
            </a:r>
            <a:r>
              <a:rPr lang="en-US" sz="4000" dirty="0"/>
              <a:t> </a:t>
            </a:r>
            <a:r>
              <a:rPr lang="en-US" sz="4000" dirty="0" err="1"/>
              <a:t>peristiwa</a:t>
            </a:r>
            <a:r>
              <a:rPr lang="en-US" sz="4000" dirty="0"/>
              <a:t> yang </a:t>
            </a:r>
            <a:r>
              <a:rPr lang="en-US" sz="4000" dirty="0" err="1"/>
              <a:t>dialami</a:t>
            </a:r>
            <a:r>
              <a:rPr lang="en-US" sz="4000" dirty="0"/>
              <a:t> </a:t>
            </a:r>
            <a:r>
              <a:rPr lang="en-US" sz="4000" dirty="0" err="1"/>
              <a:t>manusia</a:t>
            </a:r>
            <a:r>
              <a:rPr lang="en-US" sz="4000" dirty="0"/>
              <a:t>. Kita juga </a:t>
            </a:r>
            <a:r>
              <a:rPr lang="en-US" sz="4000" dirty="0" err="1"/>
              <a:t>akan</a:t>
            </a:r>
            <a:r>
              <a:rPr lang="en-US" sz="4000" dirty="0"/>
              <a:t> </a:t>
            </a:r>
            <a:r>
              <a:rPr lang="en-US" sz="4000" dirty="0" err="1"/>
              <a:t>belajar</a:t>
            </a:r>
            <a:r>
              <a:rPr lang="en-US" sz="4000" dirty="0"/>
              <a:t> </a:t>
            </a:r>
            <a:r>
              <a:rPr lang="en-US" sz="4000" dirty="0" err="1"/>
              <a:t>bahwa</a:t>
            </a:r>
            <a:r>
              <a:rPr lang="en-US" sz="4000" dirty="0"/>
              <a:t> </a:t>
            </a:r>
            <a:r>
              <a:rPr lang="en-US" sz="4000" dirty="0" err="1"/>
              <a:t>kehadiran</a:t>
            </a:r>
            <a:r>
              <a:rPr lang="en-US" sz="4000" dirty="0"/>
              <a:t> Allah </a:t>
            </a:r>
            <a:r>
              <a:rPr lang="en-US" sz="4000" dirty="0" err="1"/>
              <a:t>harus</a:t>
            </a:r>
            <a:r>
              <a:rPr lang="en-US" sz="4000" dirty="0"/>
              <a:t> </a:t>
            </a:r>
            <a:r>
              <a:rPr lang="en-US" sz="4000" dirty="0" err="1"/>
              <a:t>dimaknai</a:t>
            </a:r>
            <a:r>
              <a:rPr lang="en-US" sz="4000" dirty="0"/>
              <a:t> </a:t>
            </a:r>
            <a:r>
              <a:rPr lang="en-US" sz="4000" dirty="0" err="1"/>
              <a:t>secara</a:t>
            </a:r>
            <a:r>
              <a:rPr lang="en-US" sz="4000" dirty="0"/>
              <a:t> </a:t>
            </a:r>
            <a:r>
              <a:rPr lang="en-US" sz="4000" dirty="0" err="1"/>
              <a:t>istimewa</a:t>
            </a:r>
            <a:r>
              <a:rPr lang="en-US" sz="4000" dirty="0"/>
              <a:t>. </a:t>
            </a:r>
            <a:r>
              <a:rPr lang="en-US" sz="4000" dirty="0" err="1"/>
              <a:t>Sebab</a:t>
            </a:r>
            <a:r>
              <a:rPr lang="en-US" sz="4000" dirty="0"/>
              <a:t> </a:t>
            </a:r>
            <a:r>
              <a:rPr lang="en-US" sz="4000" dirty="0" err="1"/>
              <a:t>hal</a:t>
            </a:r>
            <a:r>
              <a:rPr lang="en-US" sz="4000" dirty="0"/>
              <a:t> </a:t>
            </a:r>
            <a:r>
              <a:rPr lang="en-US" sz="4000" dirty="0" err="1"/>
              <a:t>itu</a:t>
            </a:r>
            <a:r>
              <a:rPr lang="en-US" sz="4000" dirty="0"/>
              <a:t> </a:t>
            </a:r>
            <a:r>
              <a:rPr lang="en-US" sz="4000" dirty="0" err="1"/>
              <a:t>ternyata</a:t>
            </a:r>
            <a:r>
              <a:rPr lang="en-US" sz="4000" dirty="0"/>
              <a:t> </a:t>
            </a:r>
            <a:r>
              <a:rPr lang="en-US" sz="4000" dirty="0" err="1"/>
              <a:t>memberi</a:t>
            </a:r>
            <a:r>
              <a:rPr lang="en-US" sz="4000" dirty="0"/>
              <a:t> arti </a:t>
            </a:r>
            <a:r>
              <a:rPr lang="en-US" sz="4000" dirty="0" err="1"/>
              <a:t>penting</a:t>
            </a:r>
            <a:r>
              <a:rPr lang="en-US" sz="4000" dirty="0"/>
              <a:t> </a:t>
            </a:r>
            <a:r>
              <a:rPr lang="en-US" sz="4000" dirty="0" err="1"/>
              <a:t>bagi</a:t>
            </a:r>
            <a:r>
              <a:rPr lang="en-US" sz="4000" dirty="0"/>
              <a:t> </a:t>
            </a:r>
            <a:r>
              <a:rPr lang="en-US" sz="4000" dirty="0" err="1"/>
              <a:t>umat</a:t>
            </a:r>
            <a:r>
              <a:rPr lang="en-US" sz="4000" dirty="0"/>
              <a:t>-Nya agar </a:t>
            </a:r>
            <a:r>
              <a:rPr lang="en-US" sz="4000" dirty="0" err="1"/>
              <a:t>dapat</a:t>
            </a:r>
            <a:r>
              <a:rPr lang="en-US" sz="4000" dirty="0"/>
              <a:t> </a:t>
            </a:r>
            <a:r>
              <a:rPr lang="en-US" sz="4000" dirty="0" err="1"/>
              <a:t>menjalani</a:t>
            </a:r>
            <a:r>
              <a:rPr lang="en-US" sz="4000" dirty="0"/>
              <a:t> </a:t>
            </a:r>
            <a:r>
              <a:rPr lang="en-US" sz="4000" dirty="0" err="1"/>
              <a:t>kehidupan</a:t>
            </a:r>
            <a:r>
              <a:rPr lang="en-US" sz="4000" dirty="0"/>
              <a:t> </a:t>
            </a:r>
            <a:r>
              <a:rPr lang="en-US" sz="4000" dirty="0" err="1"/>
              <a:t>sesuai</a:t>
            </a:r>
            <a:r>
              <a:rPr lang="en-US" sz="4000" dirty="0"/>
              <a:t> </a:t>
            </a:r>
            <a:r>
              <a:rPr lang="en-US" sz="4000" dirty="0" err="1"/>
              <a:t>dengan</a:t>
            </a:r>
            <a:r>
              <a:rPr lang="en-US" sz="4000" dirty="0"/>
              <a:t> </a:t>
            </a:r>
            <a:r>
              <a:rPr lang="en-US" sz="4000" dirty="0" err="1"/>
              <a:t>rancangan</a:t>
            </a:r>
            <a:r>
              <a:rPr lang="en-US" sz="4000" dirty="0"/>
              <a:t> </a:t>
            </a:r>
            <a:r>
              <a:rPr lang="en-US" sz="4000" dirty="0" err="1"/>
              <a:t>indah</a:t>
            </a:r>
            <a:r>
              <a:rPr lang="en-US" sz="4000" dirty="0"/>
              <a:t>-Nya.</a:t>
            </a:r>
          </a:p>
        </p:txBody>
      </p:sp>
    </p:spTree>
    <p:extLst>
      <p:ext uri="{BB962C8B-B14F-4D97-AF65-F5344CB8AC3E}">
        <p14:creationId xmlns:p14="http://schemas.microsoft.com/office/powerpoint/2010/main" val="259106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D3717-5C64-464F-BC1F-245E3E6DBD5C}"/>
              </a:ext>
            </a:extLst>
          </p:cNvPr>
          <p:cNvSpPr>
            <a:spLocks noGrp="1"/>
          </p:cNvSpPr>
          <p:nvPr>
            <p:ph type="title"/>
          </p:nvPr>
        </p:nvSpPr>
        <p:spPr>
          <a:xfrm>
            <a:off x="677334" y="609599"/>
            <a:ext cx="9394318" cy="1152939"/>
          </a:xfrm>
        </p:spPr>
        <p:txBody>
          <a:bodyPr>
            <a:normAutofit fontScale="90000"/>
          </a:bodyPr>
          <a:lstStyle/>
          <a:p>
            <a:pPr algn="ctr"/>
            <a:r>
              <a:rPr lang="sv-SE" sz="4000" dirty="0"/>
              <a:t>Allah Hadir dalam </a:t>
            </a:r>
            <a:br>
              <a:rPr lang="sv-SE" sz="4000" dirty="0"/>
            </a:br>
            <a:r>
              <a:rPr lang="sv-SE" sz="4000" dirty="0"/>
              <a:t>Kehidupan Manusia</a:t>
            </a:r>
            <a:endParaRPr lang="en-US" sz="4000" dirty="0"/>
          </a:p>
        </p:txBody>
      </p:sp>
      <p:sp>
        <p:nvSpPr>
          <p:cNvPr id="3" name="Content Placeholder 2">
            <a:extLst>
              <a:ext uri="{FF2B5EF4-FFF2-40B4-BE49-F238E27FC236}">
                <a16:creationId xmlns:a16="http://schemas.microsoft.com/office/drawing/2014/main" id="{53BB2D20-B56D-4995-AE80-5EE6117742D7}"/>
              </a:ext>
            </a:extLst>
          </p:cNvPr>
          <p:cNvSpPr>
            <a:spLocks noGrp="1"/>
          </p:cNvSpPr>
          <p:nvPr>
            <p:ph idx="1"/>
          </p:nvPr>
        </p:nvSpPr>
        <p:spPr>
          <a:xfrm>
            <a:off x="677333" y="2160589"/>
            <a:ext cx="9394319" cy="4087811"/>
          </a:xfrm>
        </p:spPr>
        <p:txBody>
          <a:bodyPr>
            <a:normAutofit/>
          </a:bodyPr>
          <a:lstStyle/>
          <a:p>
            <a:pPr marL="0" indent="0">
              <a:buNone/>
            </a:pPr>
            <a:r>
              <a:rPr lang="en-US" sz="3200" dirty="0" err="1"/>
              <a:t>Untuk</a:t>
            </a:r>
            <a:r>
              <a:rPr lang="en-US" sz="3200" dirty="0"/>
              <a:t> </a:t>
            </a:r>
            <a:r>
              <a:rPr lang="en-US" sz="3200" dirty="0" err="1"/>
              <a:t>memahami</a:t>
            </a:r>
            <a:r>
              <a:rPr lang="en-US" sz="3200" dirty="0"/>
              <a:t> </a:t>
            </a:r>
            <a:r>
              <a:rPr lang="en-US" sz="3200" dirty="0" err="1"/>
              <a:t>bahwa</a:t>
            </a:r>
            <a:r>
              <a:rPr lang="en-US" sz="3200" dirty="0"/>
              <a:t> Allah </a:t>
            </a:r>
            <a:r>
              <a:rPr lang="en-US" sz="3200" dirty="0" err="1"/>
              <a:t>sangat</a:t>
            </a:r>
            <a:r>
              <a:rPr lang="en-US" sz="3200" dirty="0"/>
              <a:t> </a:t>
            </a:r>
            <a:r>
              <a:rPr lang="en-US" sz="3200" dirty="0" err="1"/>
              <a:t>peduli</a:t>
            </a:r>
            <a:r>
              <a:rPr lang="en-US" sz="3200" dirty="0"/>
              <a:t> </a:t>
            </a:r>
            <a:r>
              <a:rPr lang="en-US" sz="3200" dirty="0" err="1"/>
              <a:t>terhadap</a:t>
            </a:r>
            <a:r>
              <a:rPr lang="en-US" sz="3200" dirty="0"/>
              <a:t> </a:t>
            </a:r>
            <a:r>
              <a:rPr lang="en-US" sz="3200" dirty="0" err="1"/>
              <a:t>apa</a:t>
            </a:r>
            <a:r>
              <a:rPr lang="en-US" sz="3200" dirty="0"/>
              <a:t> yang </a:t>
            </a:r>
            <a:r>
              <a:rPr lang="en-US" sz="3200" dirty="0" err="1"/>
              <a:t>terjadi</a:t>
            </a:r>
            <a:r>
              <a:rPr lang="en-US" sz="3200" dirty="0"/>
              <a:t> pada </a:t>
            </a:r>
            <a:r>
              <a:rPr lang="en-US" sz="3200" dirty="0" err="1"/>
              <a:t>manusia</a:t>
            </a:r>
            <a:r>
              <a:rPr lang="en-US" sz="3200" dirty="0"/>
              <a:t> — </a:t>
            </a:r>
            <a:r>
              <a:rPr lang="en-US" sz="3200" dirty="0" err="1"/>
              <a:t>suka-duka</a:t>
            </a:r>
            <a:r>
              <a:rPr lang="en-US" sz="3200" dirty="0"/>
              <a:t>, </a:t>
            </a:r>
            <a:r>
              <a:rPr lang="en-US" sz="3200" dirty="0" err="1"/>
              <a:t>senang-susah</a:t>
            </a:r>
            <a:r>
              <a:rPr lang="en-US" sz="3200" dirty="0"/>
              <a:t>, </a:t>
            </a:r>
            <a:r>
              <a:rPr lang="en-US" sz="3200" dirty="0" err="1"/>
              <a:t>sehat-sakit</a:t>
            </a:r>
            <a:r>
              <a:rPr lang="en-US" sz="3200" dirty="0"/>
              <a:t>, </a:t>
            </a:r>
            <a:r>
              <a:rPr lang="en-US" sz="3200" dirty="0" err="1"/>
              <a:t>lahir-mati</a:t>
            </a:r>
            <a:r>
              <a:rPr lang="en-US" sz="3200" dirty="0"/>
              <a:t> — </a:t>
            </a:r>
            <a:r>
              <a:rPr lang="en-US" sz="3200" dirty="0" err="1"/>
              <a:t>kita</a:t>
            </a:r>
            <a:r>
              <a:rPr lang="en-US" sz="3200" dirty="0"/>
              <a:t> </a:t>
            </a:r>
            <a:r>
              <a:rPr lang="en-US" sz="3200" dirty="0" err="1"/>
              <a:t>harus</a:t>
            </a:r>
            <a:r>
              <a:rPr lang="en-US" sz="3200" dirty="0"/>
              <a:t> </a:t>
            </a:r>
            <a:r>
              <a:rPr lang="en-US" sz="3200" dirty="0" err="1"/>
              <a:t>memahami</a:t>
            </a:r>
            <a:r>
              <a:rPr lang="en-US" sz="3200" dirty="0"/>
              <a:t> </a:t>
            </a:r>
            <a:r>
              <a:rPr lang="en-US" sz="3200" dirty="0" err="1"/>
              <a:t>rancangan</a:t>
            </a:r>
            <a:r>
              <a:rPr lang="en-US" sz="3200" dirty="0"/>
              <a:t> </a:t>
            </a:r>
            <a:r>
              <a:rPr lang="en-US" sz="3200" dirty="0" err="1"/>
              <a:t>besar</a:t>
            </a:r>
            <a:r>
              <a:rPr lang="en-US" sz="3200" dirty="0"/>
              <a:t> yang Allah </a:t>
            </a:r>
            <a:r>
              <a:rPr lang="en-US" sz="3200" dirty="0" err="1"/>
              <a:t>sedang</a:t>
            </a:r>
            <a:r>
              <a:rPr lang="en-US" sz="3200" dirty="0"/>
              <a:t> </a:t>
            </a:r>
            <a:r>
              <a:rPr lang="en-US" sz="3200" dirty="0" err="1"/>
              <a:t>siapkan</a:t>
            </a:r>
            <a:r>
              <a:rPr lang="en-US" sz="3200" dirty="0"/>
              <a:t> </a:t>
            </a:r>
            <a:r>
              <a:rPr lang="en-US" sz="3200" dirty="0" err="1"/>
              <a:t>untuk</a:t>
            </a:r>
            <a:r>
              <a:rPr lang="en-US" sz="3200" dirty="0"/>
              <a:t> </a:t>
            </a:r>
            <a:r>
              <a:rPr lang="en-US" sz="3200" dirty="0" err="1"/>
              <a:t>ciptaan</a:t>
            </a:r>
            <a:r>
              <a:rPr lang="en-US" sz="3200" dirty="0"/>
              <a:t>-Nya.</a:t>
            </a:r>
          </a:p>
          <a:p>
            <a:pPr marL="0" indent="0">
              <a:buNone/>
            </a:pPr>
            <a:r>
              <a:rPr lang="en-US" sz="3200" dirty="0"/>
              <a:t>Sproul (2009) </a:t>
            </a:r>
            <a:r>
              <a:rPr lang="en-US" sz="3200" dirty="0" err="1"/>
              <a:t>menyatakan</a:t>
            </a:r>
            <a:r>
              <a:rPr lang="en-US" sz="3200" dirty="0"/>
              <a:t> </a:t>
            </a:r>
            <a:r>
              <a:rPr lang="en-US" sz="3200" dirty="0" err="1"/>
              <a:t>bahwa</a:t>
            </a:r>
            <a:r>
              <a:rPr lang="en-US" sz="3200" dirty="0"/>
              <a:t> </a:t>
            </a:r>
            <a:r>
              <a:rPr lang="en-US" sz="3200" dirty="0" err="1"/>
              <a:t>seluruh</a:t>
            </a:r>
            <a:r>
              <a:rPr lang="en-US" sz="3200" dirty="0"/>
              <a:t> </a:t>
            </a:r>
            <a:r>
              <a:rPr lang="en-US" sz="3200" dirty="0" err="1"/>
              <a:t>isi</a:t>
            </a:r>
            <a:r>
              <a:rPr lang="en-US" sz="3200" dirty="0"/>
              <a:t> </a:t>
            </a:r>
            <a:r>
              <a:rPr lang="en-US" sz="3200" dirty="0" err="1"/>
              <a:t>Alkitab</a:t>
            </a:r>
            <a:r>
              <a:rPr lang="en-US" sz="3200" dirty="0"/>
              <a:t> </a:t>
            </a:r>
            <a:r>
              <a:rPr lang="en-US" sz="3200" dirty="0" err="1"/>
              <a:t>menyaksikan</a:t>
            </a:r>
            <a:r>
              <a:rPr lang="en-US" sz="3200" dirty="0"/>
              <a:t> </a:t>
            </a:r>
            <a:r>
              <a:rPr lang="en-US" sz="3200" dirty="0" err="1"/>
              <a:t>Allah</a:t>
            </a:r>
            <a:r>
              <a:rPr lang="en-US" sz="3200" dirty="0"/>
              <a:t> </a:t>
            </a:r>
            <a:r>
              <a:rPr lang="en-US" sz="3200" dirty="0" err="1"/>
              <a:t>adalah</a:t>
            </a:r>
            <a:r>
              <a:rPr lang="en-US" sz="3200" dirty="0"/>
              <a:t> </a:t>
            </a:r>
            <a:r>
              <a:rPr lang="en-US" sz="3200" dirty="0" err="1"/>
              <a:t>kasih</a:t>
            </a:r>
            <a:r>
              <a:rPr lang="en-US" sz="3200" dirty="0"/>
              <a:t>.</a:t>
            </a:r>
          </a:p>
        </p:txBody>
      </p:sp>
    </p:spTree>
    <p:extLst>
      <p:ext uri="{BB962C8B-B14F-4D97-AF65-F5344CB8AC3E}">
        <p14:creationId xmlns:p14="http://schemas.microsoft.com/office/powerpoint/2010/main" val="4097790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27A660-82BF-4FA2-9B39-65EFB693B383}"/>
              </a:ext>
            </a:extLst>
          </p:cNvPr>
          <p:cNvSpPr>
            <a:spLocks noGrp="1"/>
          </p:cNvSpPr>
          <p:nvPr>
            <p:ph idx="1"/>
          </p:nvPr>
        </p:nvSpPr>
        <p:spPr>
          <a:xfrm>
            <a:off x="836360" y="530571"/>
            <a:ext cx="9354562" cy="5803968"/>
          </a:xfrm>
        </p:spPr>
        <p:txBody>
          <a:bodyPr>
            <a:noAutofit/>
          </a:bodyPr>
          <a:lstStyle/>
          <a:p>
            <a:pPr marL="0" indent="0">
              <a:buNone/>
            </a:pPr>
            <a:r>
              <a:rPr lang="en-US" sz="3200" dirty="0"/>
              <a:t>Atas </a:t>
            </a:r>
            <a:r>
              <a:rPr lang="en-US" sz="3200" dirty="0" err="1"/>
              <a:t>dasar</a:t>
            </a:r>
            <a:r>
              <a:rPr lang="en-US" sz="3200" dirty="0"/>
              <a:t> </a:t>
            </a:r>
            <a:r>
              <a:rPr lang="en-US" sz="3200" dirty="0" err="1"/>
              <a:t>kasih</a:t>
            </a:r>
            <a:r>
              <a:rPr lang="en-US" sz="3200" dirty="0"/>
              <a:t>-Nya, Allah </a:t>
            </a:r>
            <a:r>
              <a:rPr lang="en-US" sz="3200" dirty="0" err="1"/>
              <a:t>menciptakan</a:t>
            </a:r>
            <a:r>
              <a:rPr lang="en-US" sz="3200" dirty="0"/>
              <a:t> dunia dan </a:t>
            </a:r>
            <a:r>
              <a:rPr lang="en-US" sz="3200" dirty="0" err="1"/>
              <a:t>segala</a:t>
            </a:r>
            <a:r>
              <a:rPr lang="en-US" sz="3200" dirty="0"/>
              <a:t> </a:t>
            </a:r>
            <a:r>
              <a:rPr lang="en-US" sz="3200" dirty="0" err="1"/>
              <a:t>isinya</a:t>
            </a:r>
            <a:r>
              <a:rPr lang="en-US" sz="3200" dirty="0"/>
              <a:t>. </a:t>
            </a:r>
            <a:r>
              <a:rPr lang="en-US" sz="3200" dirty="0" err="1"/>
              <a:t>Penciptaan</a:t>
            </a:r>
            <a:r>
              <a:rPr lang="en-US" sz="3200" dirty="0"/>
              <a:t> Allah yang </a:t>
            </a:r>
            <a:r>
              <a:rPr lang="en-US" sz="3200" dirty="0" err="1"/>
              <a:t>digambarkan</a:t>
            </a:r>
            <a:r>
              <a:rPr lang="en-US" sz="3200" dirty="0"/>
              <a:t> </a:t>
            </a:r>
            <a:r>
              <a:rPr lang="en-US" sz="3200" dirty="0" err="1"/>
              <a:t>dalam</a:t>
            </a:r>
            <a:r>
              <a:rPr lang="en-US" sz="3200" dirty="0"/>
              <a:t> </a:t>
            </a:r>
            <a:r>
              <a:rPr lang="en-US" sz="3200" dirty="0" err="1"/>
              <a:t>Kejadian</a:t>
            </a:r>
            <a:r>
              <a:rPr lang="en-US" sz="3200" dirty="0"/>
              <a:t> 1, </a:t>
            </a:r>
            <a:r>
              <a:rPr lang="en-US" sz="3200" dirty="0" err="1"/>
              <a:t>mulai</a:t>
            </a:r>
            <a:r>
              <a:rPr lang="en-US" sz="3200" dirty="0"/>
              <a:t> </a:t>
            </a:r>
            <a:r>
              <a:rPr lang="en-US" sz="3200" dirty="0" err="1"/>
              <a:t>hari</a:t>
            </a:r>
            <a:r>
              <a:rPr lang="en-US" sz="3200" dirty="0"/>
              <a:t> </a:t>
            </a:r>
            <a:r>
              <a:rPr lang="en-US" sz="3200" dirty="0" err="1"/>
              <a:t>pertama</a:t>
            </a:r>
            <a:r>
              <a:rPr lang="en-US" sz="3200" dirty="0"/>
              <a:t> </a:t>
            </a:r>
            <a:r>
              <a:rPr lang="en-US" sz="3200" dirty="0" err="1"/>
              <a:t>hingga</a:t>
            </a:r>
            <a:r>
              <a:rPr lang="en-US" sz="3200" dirty="0"/>
              <a:t> </a:t>
            </a:r>
            <a:r>
              <a:rPr lang="en-US" sz="3200" dirty="0" err="1"/>
              <a:t>hari</a:t>
            </a:r>
            <a:r>
              <a:rPr lang="en-US" sz="3200" dirty="0"/>
              <a:t> </a:t>
            </a:r>
            <a:r>
              <a:rPr lang="en-US" sz="3200" dirty="0" err="1"/>
              <a:t>keenam</a:t>
            </a:r>
            <a:r>
              <a:rPr lang="en-US" sz="3200" dirty="0"/>
              <a:t> </a:t>
            </a:r>
            <a:r>
              <a:rPr lang="en-US" sz="3200" dirty="0" err="1"/>
              <a:t>adalah</a:t>
            </a:r>
            <a:r>
              <a:rPr lang="en-US" sz="3200" dirty="0"/>
              <a:t> </a:t>
            </a:r>
            <a:r>
              <a:rPr lang="en-US" sz="3200" dirty="0" err="1"/>
              <a:t>baik</a:t>
            </a:r>
            <a:r>
              <a:rPr lang="en-US" sz="3200" dirty="0"/>
              <a:t> dan </a:t>
            </a:r>
            <a:r>
              <a:rPr lang="en-US" sz="3200" dirty="0" err="1"/>
              <a:t>membawa</a:t>
            </a:r>
            <a:r>
              <a:rPr lang="en-US" sz="3200" dirty="0"/>
              <a:t> </a:t>
            </a:r>
            <a:r>
              <a:rPr lang="en-US" sz="3200" dirty="0" err="1"/>
              <a:t>sukacita</a:t>
            </a:r>
            <a:r>
              <a:rPr lang="en-US" sz="3200" dirty="0"/>
              <a:t> </a:t>
            </a:r>
            <a:r>
              <a:rPr lang="en-US" sz="3200" dirty="0" err="1"/>
              <a:t>bagi</a:t>
            </a:r>
            <a:r>
              <a:rPr lang="en-US" sz="3200" dirty="0"/>
              <a:t> Sang </a:t>
            </a:r>
            <a:r>
              <a:rPr lang="en-US" sz="3200" dirty="0" err="1"/>
              <a:t>Pencipta</a:t>
            </a:r>
            <a:r>
              <a:rPr lang="en-US" sz="3200" dirty="0"/>
              <a:t>. </a:t>
            </a:r>
            <a:r>
              <a:rPr lang="en-US" sz="3200" dirty="0" err="1"/>
              <a:t>Inilah</a:t>
            </a:r>
            <a:r>
              <a:rPr lang="en-US" sz="3200" dirty="0"/>
              <a:t> yang </a:t>
            </a:r>
            <a:r>
              <a:rPr lang="en-US" sz="3200" dirty="0" err="1"/>
              <a:t>mendasari</a:t>
            </a:r>
            <a:r>
              <a:rPr lang="en-US" sz="3200" dirty="0"/>
              <a:t> </a:t>
            </a:r>
            <a:r>
              <a:rPr lang="en-US" sz="3200" dirty="0" err="1"/>
              <a:t>seluruh</a:t>
            </a:r>
            <a:r>
              <a:rPr lang="en-US" sz="3200" dirty="0"/>
              <a:t> </a:t>
            </a:r>
            <a:r>
              <a:rPr lang="en-US" sz="3200" dirty="0" err="1"/>
              <a:t>karya</a:t>
            </a:r>
            <a:r>
              <a:rPr lang="en-US" sz="3200" dirty="0"/>
              <a:t> Allah </a:t>
            </a:r>
            <a:r>
              <a:rPr lang="en-US" sz="3200" dirty="0" err="1"/>
              <a:t>bagi</a:t>
            </a:r>
            <a:r>
              <a:rPr lang="en-US" sz="3200" dirty="0"/>
              <a:t> </a:t>
            </a:r>
            <a:r>
              <a:rPr lang="en-US" sz="3200" dirty="0" err="1"/>
              <a:t>alam</a:t>
            </a:r>
            <a:r>
              <a:rPr lang="en-US" sz="3200" dirty="0"/>
              <a:t> dan </a:t>
            </a:r>
            <a:r>
              <a:rPr lang="en-US" sz="3200" dirty="0" err="1"/>
              <a:t>ciptaanNya</a:t>
            </a:r>
            <a:r>
              <a:rPr lang="en-US" sz="3200" dirty="0"/>
              <a:t>. </a:t>
            </a:r>
            <a:r>
              <a:rPr lang="en-US" sz="3200" dirty="0" err="1"/>
              <a:t>Apalagi</a:t>
            </a:r>
            <a:r>
              <a:rPr lang="en-US" sz="3200" dirty="0"/>
              <a:t> </a:t>
            </a:r>
            <a:r>
              <a:rPr lang="en-US" sz="3200" dirty="0" err="1"/>
              <a:t>manusia</a:t>
            </a:r>
            <a:r>
              <a:rPr lang="en-US" sz="3200" dirty="0"/>
              <a:t>, yang di </a:t>
            </a:r>
            <a:r>
              <a:rPr lang="en-US" sz="3200" dirty="0" err="1"/>
              <a:t>ciptakan</a:t>
            </a:r>
            <a:r>
              <a:rPr lang="en-US" sz="3200" dirty="0"/>
              <a:t> </a:t>
            </a:r>
            <a:r>
              <a:rPr lang="en-US" sz="3200" dirty="0" err="1"/>
              <a:t>menurut</a:t>
            </a:r>
            <a:r>
              <a:rPr lang="en-US" sz="3200" dirty="0"/>
              <a:t> </a:t>
            </a:r>
            <a:r>
              <a:rPr lang="en-US" sz="3200" dirty="0" err="1"/>
              <a:t>gambar</a:t>
            </a:r>
            <a:r>
              <a:rPr lang="en-US" sz="3200" dirty="0"/>
              <a:t> dan </a:t>
            </a:r>
            <a:r>
              <a:rPr lang="en-US" sz="3200" dirty="0" err="1"/>
              <a:t>rupa</a:t>
            </a:r>
            <a:r>
              <a:rPr lang="en-US" sz="3200" dirty="0"/>
              <a:t> Allah, </a:t>
            </a:r>
            <a:r>
              <a:rPr lang="en-US" sz="3200" dirty="0" err="1"/>
              <a:t>jauh</a:t>
            </a:r>
            <a:r>
              <a:rPr lang="en-US" sz="3200" dirty="0"/>
              <a:t> </a:t>
            </a:r>
            <a:r>
              <a:rPr lang="en-US" sz="3200" dirty="0" err="1"/>
              <a:t>melebihi</a:t>
            </a:r>
            <a:r>
              <a:rPr lang="en-US" sz="3200" dirty="0"/>
              <a:t> </a:t>
            </a:r>
            <a:r>
              <a:rPr lang="en-US" sz="3200" dirty="0" err="1"/>
              <a:t>ciptaan-ciptaan</a:t>
            </a:r>
            <a:r>
              <a:rPr lang="en-US" sz="3200" dirty="0"/>
              <a:t> Allah </a:t>
            </a:r>
            <a:r>
              <a:rPr lang="en-US" sz="3200" dirty="0" err="1"/>
              <a:t>lainnya</a:t>
            </a:r>
            <a:r>
              <a:rPr lang="en-US" sz="3200" dirty="0"/>
              <a:t>. </a:t>
            </a:r>
            <a:r>
              <a:rPr lang="en-US" sz="3200" dirty="0" err="1"/>
              <a:t>Alkitab</a:t>
            </a:r>
            <a:r>
              <a:rPr lang="en-US" sz="3200" dirty="0"/>
              <a:t> </a:t>
            </a:r>
            <a:r>
              <a:rPr lang="en-US" sz="3200" dirty="0" err="1"/>
              <a:t>memberi</a:t>
            </a:r>
            <a:r>
              <a:rPr lang="en-US" sz="3200" dirty="0"/>
              <a:t> </a:t>
            </a:r>
            <a:r>
              <a:rPr lang="en-US" sz="3200" dirty="0" err="1"/>
              <a:t>gambaran</a:t>
            </a:r>
            <a:r>
              <a:rPr lang="en-US" sz="3200" dirty="0"/>
              <a:t> yang </a:t>
            </a:r>
            <a:r>
              <a:rPr lang="en-US" sz="3200" dirty="0" err="1"/>
              <a:t>jelas</a:t>
            </a:r>
            <a:r>
              <a:rPr lang="en-US" sz="3200" dirty="0"/>
              <a:t> dan </a:t>
            </a:r>
            <a:r>
              <a:rPr lang="en-US" sz="3200" dirty="0" err="1"/>
              <a:t>tegas</a:t>
            </a:r>
            <a:r>
              <a:rPr lang="en-US" sz="3200" dirty="0"/>
              <a:t> </a:t>
            </a:r>
            <a:r>
              <a:rPr lang="en-US" sz="3200" dirty="0" err="1"/>
              <a:t>bahwa</a:t>
            </a:r>
            <a:r>
              <a:rPr lang="en-US" sz="3200" dirty="0"/>
              <a:t> Allah </a:t>
            </a:r>
            <a:r>
              <a:rPr lang="en-US" sz="3200" dirty="0" err="1"/>
              <a:t>adalah</a:t>
            </a:r>
            <a:r>
              <a:rPr lang="en-US" sz="3200" dirty="0"/>
              <a:t> </a:t>
            </a:r>
            <a:r>
              <a:rPr lang="en-US" sz="3200" dirty="0" err="1"/>
              <a:t>kasih</a:t>
            </a:r>
            <a:r>
              <a:rPr lang="en-US" sz="3200" dirty="0"/>
              <a:t> dan Allah </a:t>
            </a:r>
            <a:r>
              <a:rPr lang="en-US" sz="3200" dirty="0" err="1"/>
              <a:t>sungguh</a:t>
            </a:r>
            <a:r>
              <a:rPr lang="en-US" sz="3200" dirty="0"/>
              <a:t> </a:t>
            </a:r>
            <a:r>
              <a:rPr lang="en-US" sz="3200" dirty="0" err="1"/>
              <a:t>mengasihi</a:t>
            </a:r>
            <a:r>
              <a:rPr lang="en-US" sz="3200" dirty="0"/>
              <a:t> </a:t>
            </a:r>
            <a:r>
              <a:rPr lang="en-US" sz="3200" dirty="0" err="1"/>
              <a:t>setiap</a:t>
            </a:r>
            <a:r>
              <a:rPr lang="en-US" sz="3200" dirty="0"/>
              <a:t> </a:t>
            </a:r>
            <a:r>
              <a:rPr lang="en-US" sz="3200" dirty="0" err="1"/>
              <a:t>manusia</a:t>
            </a:r>
            <a:r>
              <a:rPr lang="en-US" sz="3200" dirty="0"/>
              <a:t>.</a:t>
            </a:r>
          </a:p>
        </p:txBody>
      </p:sp>
    </p:spTree>
    <p:extLst>
      <p:ext uri="{BB962C8B-B14F-4D97-AF65-F5344CB8AC3E}">
        <p14:creationId xmlns:p14="http://schemas.microsoft.com/office/powerpoint/2010/main" val="2142620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E9CD30-529F-473C-B615-484E403F9A0C}"/>
              </a:ext>
            </a:extLst>
          </p:cNvPr>
          <p:cNvSpPr>
            <a:spLocks noGrp="1"/>
          </p:cNvSpPr>
          <p:nvPr>
            <p:ph idx="1"/>
          </p:nvPr>
        </p:nvSpPr>
        <p:spPr>
          <a:xfrm>
            <a:off x="1035143" y="662608"/>
            <a:ext cx="9367814" cy="5711687"/>
          </a:xfrm>
        </p:spPr>
        <p:txBody>
          <a:bodyPr>
            <a:normAutofit/>
          </a:bodyPr>
          <a:lstStyle/>
          <a:p>
            <a:pPr marL="0" indent="0">
              <a:buNone/>
            </a:pPr>
            <a:r>
              <a:rPr lang="en-US" sz="3200" dirty="0" err="1"/>
              <a:t>Tuhan</a:t>
            </a:r>
            <a:r>
              <a:rPr lang="en-US" sz="3200" dirty="0"/>
              <a:t> </a:t>
            </a:r>
            <a:r>
              <a:rPr lang="en-US" sz="3200" dirty="0" err="1"/>
              <a:t>mengasihi</a:t>
            </a:r>
            <a:r>
              <a:rPr lang="en-US" sz="3200" dirty="0"/>
              <a:t> </a:t>
            </a:r>
            <a:r>
              <a:rPr lang="en-US" sz="3200" dirty="0" err="1"/>
              <a:t>semua</a:t>
            </a:r>
            <a:r>
              <a:rPr lang="en-US" sz="3200" dirty="0"/>
              <a:t> orang. </a:t>
            </a:r>
          </a:p>
          <a:p>
            <a:pPr marL="0" indent="0">
              <a:buNone/>
            </a:pPr>
            <a:r>
              <a:rPr lang="en-US" sz="3200" dirty="0" err="1"/>
              <a:t>Walaupun</a:t>
            </a:r>
            <a:r>
              <a:rPr lang="en-US" sz="3200" dirty="0"/>
              <a:t> </a:t>
            </a:r>
            <a:r>
              <a:rPr lang="en-US" sz="3200" dirty="0" err="1"/>
              <a:t>manusia</a:t>
            </a:r>
            <a:r>
              <a:rPr lang="en-US" sz="3200" dirty="0"/>
              <a:t> </a:t>
            </a:r>
            <a:r>
              <a:rPr lang="en-US" sz="3200" dirty="0" err="1"/>
              <a:t>diciptakan</a:t>
            </a:r>
            <a:r>
              <a:rPr lang="en-US" sz="3200" dirty="0"/>
              <a:t> </a:t>
            </a:r>
            <a:r>
              <a:rPr lang="en-US" sz="3200" dirty="0" err="1"/>
              <a:t>menurut</a:t>
            </a:r>
            <a:r>
              <a:rPr lang="en-US" sz="3200" dirty="0"/>
              <a:t> </a:t>
            </a:r>
            <a:r>
              <a:rPr lang="en-US" sz="3200" dirty="0" err="1"/>
              <a:t>gambar</a:t>
            </a:r>
            <a:r>
              <a:rPr lang="en-US" sz="3200" dirty="0"/>
              <a:t> dan </a:t>
            </a:r>
            <a:r>
              <a:rPr lang="en-US" sz="3200" dirty="0" err="1"/>
              <a:t>rupa</a:t>
            </a:r>
            <a:r>
              <a:rPr lang="en-US" sz="3200" dirty="0"/>
              <a:t> Allah, </a:t>
            </a:r>
            <a:r>
              <a:rPr lang="en-US" sz="3200" dirty="0" err="1"/>
              <a:t>kejatuhan</a:t>
            </a:r>
            <a:r>
              <a:rPr lang="en-US" sz="3200" dirty="0"/>
              <a:t> </a:t>
            </a:r>
            <a:r>
              <a:rPr lang="en-US" sz="3200" dirty="0" err="1"/>
              <a:t>ke</a:t>
            </a:r>
            <a:r>
              <a:rPr lang="en-US" sz="3200" dirty="0"/>
              <a:t> </a:t>
            </a:r>
            <a:r>
              <a:rPr lang="en-US" sz="3200" dirty="0" err="1"/>
              <a:t>dalam</a:t>
            </a:r>
            <a:r>
              <a:rPr lang="en-US" sz="3200" dirty="0"/>
              <a:t> </a:t>
            </a:r>
            <a:r>
              <a:rPr lang="en-US" sz="3200" dirty="0" err="1"/>
              <a:t>dosa</a:t>
            </a:r>
            <a:r>
              <a:rPr lang="en-US" sz="3200" dirty="0"/>
              <a:t> </a:t>
            </a:r>
            <a:r>
              <a:rPr lang="en-US" sz="3200" dirty="0" err="1"/>
              <a:t>membuat</a:t>
            </a:r>
            <a:r>
              <a:rPr lang="en-US" sz="3200" dirty="0"/>
              <a:t> </a:t>
            </a:r>
            <a:r>
              <a:rPr lang="en-US" sz="3200" dirty="0" err="1"/>
              <a:t>manusia</a:t>
            </a:r>
            <a:r>
              <a:rPr lang="en-US" sz="3200" dirty="0"/>
              <a:t> </a:t>
            </a:r>
            <a:r>
              <a:rPr lang="en-US" sz="3200" dirty="0" err="1"/>
              <a:t>merusak</a:t>
            </a:r>
            <a:r>
              <a:rPr lang="en-US" sz="3200" dirty="0"/>
              <a:t> </a:t>
            </a:r>
            <a:r>
              <a:rPr lang="en-US" sz="3200" dirty="0" err="1"/>
              <a:t>citra</a:t>
            </a:r>
            <a:r>
              <a:rPr lang="en-US" sz="3200" dirty="0"/>
              <a:t> Allah </a:t>
            </a:r>
            <a:r>
              <a:rPr lang="en-US" sz="3200" dirty="0" err="1"/>
              <a:t>ini</a:t>
            </a:r>
            <a:r>
              <a:rPr lang="en-US" sz="3200" dirty="0"/>
              <a:t>. Allah </a:t>
            </a:r>
            <a:r>
              <a:rPr lang="en-US" sz="3200" dirty="0" err="1"/>
              <a:t>ingin</a:t>
            </a:r>
            <a:r>
              <a:rPr lang="en-US" sz="3200" dirty="0"/>
              <a:t> </a:t>
            </a:r>
            <a:r>
              <a:rPr lang="en-US" sz="3200" dirty="0" err="1"/>
              <a:t>supaya</a:t>
            </a:r>
            <a:r>
              <a:rPr lang="en-US" sz="3200" dirty="0"/>
              <a:t> </a:t>
            </a:r>
            <a:r>
              <a:rPr lang="en-US" sz="3200" dirty="0" err="1"/>
              <a:t>manusia</a:t>
            </a:r>
            <a:r>
              <a:rPr lang="en-US" sz="3200" dirty="0"/>
              <a:t> </a:t>
            </a:r>
            <a:r>
              <a:rPr lang="en-US" sz="3200" dirty="0" err="1"/>
              <a:t>mengalami</a:t>
            </a:r>
            <a:r>
              <a:rPr lang="en-US" sz="3200" dirty="0"/>
              <a:t> </a:t>
            </a:r>
            <a:r>
              <a:rPr lang="en-US" sz="3200" dirty="0" err="1"/>
              <a:t>perubahan</a:t>
            </a:r>
            <a:r>
              <a:rPr lang="en-US" sz="3200" dirty="0"/>
              <a:t> </a:t>
            </a:r>
            <a:r>
              <a:rPr lang="en-US" sz="3200" dirty="0" err="1"/>
              <a:t>sehingga</a:t>
            </a:r>
            <a:r>
              <a:rPr lang="en-US" sz="3200" dirty="0"/>
              <a:t> </a:t>
            </a:r>
            <a:r>
              <a:rPr lang="en-US" sz="3200" dirty="0" err="1"/>
              <a:t>berbalik</a:t>
            </a:r>
            <a:r>
              <a:rPr lang="en-US" sz="3200" dirty="0"/>
              <a:t> </a:t>
            </a:r>
            <a:r>
              <a:rPr lang="en-US" sz="3200" dirty="0" err="1"/>
              <a:t>arah</a:t>
            </a:r>
            <a:r>
              <a:rPr lang="en-US" sz="3200" dirty="0"/>
              <a:t> </a:t>
            </a:r>
            <a:r>
              <a:rPr lang="en-US" sz="3200" dirty="0" err="1"/>
              <a:t>menuju</a:t>
            </a:r>
            <a:r>
              <a:rPr lang="en-US" sz="3200" dirty="0"/>
              <a:t> </a:t>
            </a:r>
            <a:r>
              <a:rPr lang="en-US" sz="3200" dirty="0" err="1"/>
              <a:t>kondisi</a:t>
            </a:r>
            <a:r>
              <a:rPr lang="en-US" sz="3200" dirty="0"/>
              <a:t> yang </a:t>
            </a:r>
            <a:r>
              <a:rPr lang="en-US" sz="3200" dirty="0" err="1"/>
              <a:t>kembali</a:t>
            </a:r>
            <a:r>
              <a:rPr lang="en-US" sz="3200" dirty="0"/>
              <a:t> </a:t>
            </a:r>
            <a:r>
              <a:rPr lang="en-US" sz="3200" dirty="0" err="1"/>
              <a:t>serupa</a:t>
            </a:r>
            <a:r>
              <a:rPr lang="en-US" sz="3200" dirty="0"/>
              <a:t> </a:t>
            </a:r>
            <a:r>
              <a:rPr lang="en-US" sz="3200" dirty="0" err="1"/>
              <a:t>dengan</a:t>
            </a:r>
            <a:r>
              <a:rPr lang="en-US" sz="3200" dirty="0"/>
              <a:t> </a:t>
            </a:r>
            <a:r>
              <a:rPr lang="en-US" sz="3200" dirty="0" err="1"/>
              <a:t>citra</a:t>
            </a:r>
            <a:r>
              <a:rPr lang="en-US" sz="3200" dirty="0"/>
              <a:t> Allah. </a:t>
            </a:r>
            <a:r>
              <a:rPr lang="en-US" sz="3200" dirty="0" err="1"/>
              <a:t>Dengan</a:t>
            </a:r>
            <a:r>
              <a:rPr lang="en-US" sz="3200" dirty="0"/>
              <a:t> </a:t>
            </a:r>
            <a:r>
              <a:rPr lang="en-US" sz="3200" dirty="0" err="1"/>
              <a:t>cara</a:t>
            </a:r>
            <a:r>
              <a:rPr lang="en-US" sz="3200" dirty="0"/>
              <a:t>-Nya yang </a:t>
            </a:r>
            <a:r>
              <a:rPr lang="en-US" sz="3200" dirty="0" err="1"/>
              <a:t>ajaib</a:t>
            </a:r>
            <a:r>
              <a:rPr lang="en-US" sz="3200" dirty="0"/>
              <a:t>, </a:t>
            </a:r>
            <a:r>
              <a:rPr lang="en-US" sz="3200" dirty="0" err="1"/>
              <a:t>yaitu</a:t>
            </a:r>
            <a:r>
              <a:rPr lang="en-US" sz="3200" dirty="0"/>
              <a:t> </a:t>
            </a:r>
            <a:r>
              <a:rPr lang="en-US" sz="3200" dirty="0" err="1"/>
              <a:t>dengan</a:t>
            </a:r>
            <a:r>
              <a:rPr lang="en-US" sz="3200" dirty="0"/>
              <a:t> </a:t>
            </a:r>
            <a:r>
              <a:rPr lang="en-US" sz="3200" dirty="0" err="1"/>
              <a:t>mengorbankan</a:t>
            </a:r>
            <a:r>
              <a:rPr lang="en-US" sz="3200" dirty="0"/>
              <a:t> Putra-Nya, Allah </a:t>
            </a:r>
            <a:r>
              <a:rPr lang="en-US" sz="3200" dirty="0" err="1"/>
              <a:t>memberi</a:t>
            </a:r>
            <a:r>
              <a:rPr lang="en-US" sz="3200" dirty="0"/>
              <a:t> </a:t>
            </a:r>
            <a:r>
              <a:rPr lang="en-US" sz="3200" dirty="0" err="1"/>
              <a:t>kesempatan</a:t>
            </a:r>
            <a:r>
              <a:rPr lang="en-US" sz="3200" dirty="0"/>
              <a:t> </a:t>
            </a:r>
            <a:r>
              <a:rPr lang="en-US" sz="3200" dirty="0" err="1"/>
              <a:t>kepada</a:t>
            </a:r>
            <a:r>
              <a:rPr lang="en-US" sz="3200" dirty="0"/>
              <a:t> </a:t>
            </a:r>
            <a:r>
              <a:rPr lang="en-US" sz="3200" dirty="0" err="1"/>
              <a:t>manusia</a:t>
            </a:r>
            <a:r>
              <a:rPr lang="en-US" sz="3200" dirty="0"/>
              <a:t> </a:t>
            </a:r>
            <a:r>
              <a:rPr lang="en-US" sz="3200" dirty="0" err="1"/>
              <a:t>untuk</a:t>
            </a:r>
            <a:r>
              <a:rPr lang="en-US" sz="3200" dirty="0"/>
              <a:t> </a:t>
            </a:r>
            <a:r>
              <a:rPr lang="en-US" sz="3200" dirty="0" err="1"/>
              <a:t>kembali</a:t>
            </a:r>
            <a:r>
              <a:rPr lang="en-US" sz="3200" dirty="0"/>
              <a:t> </a:t>
            </a:r>
            <a:r>
              <a:rPr lang="en-US" sz="3200" dirty="0" err="1"/>
              <a:t>berdamai</a:t>
            </a:r>
            <a:r>
              <a:rPr lang="en-US" sz="3200" dirty="0"/>
              <a:t> </a:t>
            </a:r>
            <a:r>
              <a:rPr lang="en-US" sz="3200" dirty="0" err="1"/>
              <a:t>dengan</a:t>
            </a:r>
            <a:r>
              <a:rPr lang="en-US" sz="3200" dirty="0"/>
              <a:t>-Nya.</a:t>
            </a:r>
          </a:p>
        </p:txBody>
      </p:sp>
    </p:spTree>
    <p:extLst>
      <p:ext uri="{BB962C8B-B14F-4D97-AF65-F5344CB8AC3E}">
        <p14:creationId xmlns:p14="http://schemas.microsoft.com/office/powerpoint/2010/main" val="229615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67548-4F24-407A-86DB-510D5042F67F}"/>
              </a:ext>
            </a:extLst>
          </p:cNvPr>
          <p:cNvSpPr>
            <a:spLocks noGrp="1"/>
          </p:cNvSpPr>
          <p:nvPr>
            <p:ph idx="1"/>
          </p:nvPr>
        </p:nvSpPr>
        <p:spPr>
          <a:xfrm>
            <a:off x="809856" y="583581"/>
            <a:ext cx="9460580" cy="5671445"/>
          </a:xfrm>
        </p:spPr>
        <p:txBody>
          <a:bodyPr>
            <a:normAutofit/>
          </a:bodyPr>
          <a:lstStyle/>
          <a:p>
            <a:pPr marL="0" indent="0">
              <a:buNone/>
            </a:pPr>
            <a:r>
              <a:rPr lang="en-US" sz="3200" dirty="0"/>
              <a:t>Akan </a:t>
            </a:r>
            <a:r>
              <a:rPr lang="en-US" sz="3200" dirty="0" err="1"/>
              <a:t>tetapi</a:t>
            </a:r>
            <a:r>
              <a:rPr lang="en-US" sz="3200" dirty="0"/>
              <a:t>, </a:t>
            </a:r>
            <a:r>
              <a:rPr lang="en-US" sz="3200" dirty="0" err="1"/>
              <a:t>belum</a:t>
            </a:r>
            <a:r>
              <a:rPr lang="en-US" sz="3200" dirty="0"/>
              <a:t> </a:t>
            </a:r>
            <a:r>
              <a:rPr lang="en-US" sz="3200" dirty="0" err="1"/>
              <a:t>tentu</a:t>
            </a:r>
            <a:r>
              <a:rPr lang="en-US" sz="3200" dirty="0"/>
              <a:t> </a:t>
            </a:r>
            <a:r>
              <a:rPr lang="en-US" sz="3200" dirty="0" err="1"/>
              <a:t>manusia</a:t>
            </a:r>
            <a:r>
              <a:rPr lang="en-US" sz="3200" dirty="0"/>
              <a:t> </a:t>
            </a:r>
            <a:r>
              <a:rPr lang="en-US" sz="3200" dirty="0" err="1"/>
              <a:t>menyadari</a:t>
            </a:r>
            <a:r>
              <a:rPr lang="en-US" sz="3200" dirty="0"/>
              <a:t> </a:t>
            </a:r>
            <a:r>
              <a:rPr lang="en-US" sz="3200" dirty="0" err="1"/>
              <a:t>kebutuhannya</a:t>
            </a:r>
            <a:r>
              <a:rPr lang="en-US" sz="3200" dirty="0"/>
              <a:t> </a:t>
            </a:r>
            <a:r>
              <a:rPr lang="en-US" sz="3200" dirty="0" err="1"/>
              <a:t>untuk</a:t>
            </a:r>
            <a:r>
              <a:rPr lang="en-US" sz="3200" dirty="0"/>
              <a:t> </a:t>
            </a:r>
            <a:r>
              <a:rPr lang="en-US" sz="3200" dirty="0" err="1"/>
              <a:t>kembali</a:t>
            </a:r>
            <a:r>
              <a:rPr lang="en-US" sz="3200" dirty="0"/>
              <a:t> </a:t>
            </a:r>
            <a:r>
              <a:rPr lang="en-US" sz="3200" dirty="0" err="1"/>
              <a:t>didamaikan</a:t>
            </a:r>
            <a:r>
              <a:rPr lang="en-US" sz="3200" dirty="0"/>
              <a:t> </a:t>
            </a:r>
            <a:r>
              <a:rPr lang="en-US" sz="3200" dirty="0" err="1"/>
              <a:t>dengan</a:t>
            </a:r>
            <a:r>
              <a:rPr lang="en-US" sz="3200" dirty="0"/>
              <a:t> Allah. </a:t>
            </a:r>
            <a:r>
              <a:rPr lang="en-US" sz="3200" dirty="0" err="1"/>
              <a:t>Bila</a:t>
            </a:r>
            <a:r>
              <a:rPr lang="en-US" sz="3200" dirty="0"/>
              <a:t> </a:t>
            </a:r>
            <a:r>
              <a:rPr lang="en-US" sz="3200" dirty="0" err="1"/>
              <a:t>saja</a:t>
            </a:r>
            <a:r>
              <a:rPr lang="en-US" sz="3200" dirty="0"/>
              <a:t> </a:t>
            </a:r>
            <a:r>
              <a:rPr lang="en-US" sz="3200" dirty="0" err="1"/>
              <a:t>manusia</a:t>
            </a:r>
            <a:r>
              <a:rPr lang="en-US" sz="3200" dirty="0"/>
              <a:t> </a:t>
            </a:r>
            <a:r>
              <a:rPr lang="en-US" sz="3200" dirty="0" err="1"/>
              <a:t>menyadari</a:t>
            </a:r>
            <a:r>
              <a:rPr lang="en-US" sz="3200" dirty="0"/>
              <a:t> </a:t>
            </a:r>
            <a:r>
              <a:rPr lang="en-US" sz="3200" dirty="0" err="1"/>
              <a:t>betapa</a:t>
            </a:r>
            <a:r>
              <a:rPr lang="en-US" sz="3200" dirty="0"/>
              <a:t> </a:t>
            </a:r>
            <a:r>
              <a:rPr lang="en-US" sz="3200" dirty="0" err="1"/>
              <a:t>kasih</a:t>
            </a:r>
            <a:r>
              <a:rPr lang="en-US" sz="3200" dirty="0"/>
              <a:t> Allah </a:t>
            </a:r>
            <a:r>
              <a:rPr lang="en-US" sz="3200" dirty="0" err="1"/>
              <a:t>kepada</a:t>
            </a:r>
            <a:r>
              <a:rPr lang="en-US" sz="3200" dirty="0"/>
              <a:t> </a:t>
            </a:r>
            <a:r>
              <a:rPr lang="en-US" sz="3200" dirty="0" err="1"/>
              <a:t>dirinya</a:t>
            </a:r>
            <a:r>
              <a:rPr lang="en-US" sz="3200" dirty="0"/>
              <a:t>, </a:t>
            </a:r>
            <a:r>
              <a:rPr lang="en-US" sz="3200" dirty="0" err="1"/>
              <a:t>ia</a:t>
            </a:r>
            <a:r>
              <a:rPr lang="en-US" sz="3200" dirty="0"/>
              <a:t> </a:t>
            </a:r>
            <a:r>
              <a:rPr lang="en-US" sz="3200" dirty="0" err="1"/>
              <a:t>tidak</a:t>
            </a:r>
            <a:r>
              <a:rPr lang="en-US" sz="3200" dirty="0"/>
              <a:t> </a:t>
            </a:r>
            <a:r>
              <a:rPr lang="en-US" sz="3200" dirty="0" err="1"/>
              <a:t>lagi</a:t>
            </a:r>
            <a:r>
              <a:rPr lang="en-US" sz="3200" dirty="0"/>
              <a:t> </a:t>
            </a:r>
            <a:r>
              <a:rPr lang="en-US" sz="3200" dirty="0" err="1"/>
              <a:t>mau</a:t>
            </a:r>
            <a:r>
              <a:rPr lang="en-US" sz="3200" dirty="0"/>
              <a:t> </a:t>
            </a:r>
            <a:r>
              <a:rPr lang="en-US" sz="3200" dirty="0" err="1"/>
              <a:t>hidup</a:t>
            </a:r>
            <a:r>
              <a:rPr lang="en-US" sz="3200" dirty="0"/>
              <a:t> </a:t>
            </a:r>
            <a:r>
              <a:rPr lang="en-US" sz="3200" dirty="0" err="1"/>
              <a:t>menurut</a:t>
            </a:r>
            <a:r>
              <a:rPr lang="en-US" sz="3200" dirty="0"/>
              <a:t> </a:t>
            </a:r>
            <a:r>
              <a:rPr lang="en-US" sz="3200" dirty="0" err="1"/>
              <a:t>keinginan</a:t>
            </a:r>
            <a:r>
              <a:rPr lang="en-US" sz="3200" dirty="0"/>
              <a:t> </a:t>
            </a:r>
            <a:r>
              <a:rPr lang="en-US" sz="3200" dirty="0" err="1"/>
              <a:t>dirinya</a:t>
            </a:r>
            <a:r>
              <a:rPr lang="en-US" sz="3200" dirty="0"/>
              <a:t> </a:t>
            </a:r>
            <a:r>
              <a:rPr lang="en-US" sz="3200" dirty="0" err="1"/>
              <a:t>sendiri</a:t>
            </a:r>
            <a:r>
              <a:rPr lang="en-US" sz="3200" dirty="0"/>
              <a:t>. Kasih Allah </a:t>
            </a:r>
            <a:r>
              <a:rPr lang="en-US" sz="3200" dirty="0" err="1"/>
              <a:t>hanya</a:t>
            </a:r>
            <a:r>
              <a:rPr lang="en-US" sz="3200" dirty="0"/>
              <a:t> </a:t>
            </a:r>
            <a:r>
              <a:rPr lang="en-US" sz="3200" dirty="0" err="1"/>
              <a:t>bisa</a:t>
            </a:r>
            <a:r>
              <a:rPr lang="en-US" sz="3200" dirty="0"/>
              <a:t> </a:t>
            </a:r>
            <a:r>
              <a:rPr lang="en-US" sz="3200" dirty="0" err="1"/>
              <a:t>dirasakan</a:t>
            </a:r>
            <a:r>
              <a:rPr lang="en-US" sz="3200" dirty="0"/>
              <a:t> </a:t>
            </a:r>
            <a:r>
              <a:rPr lang="en-US" sz="3200" dirty="0" err="1"/>
              <a:t>ketika</a:t>
            </a:r>
            <a:r>
              <a:rPr lang="en-US" sz="3200" dirty="0"/>
              <a:t> </a:t>
            </a:r>
            <a:r>
              <a:rPr lang="en-US" sz="3200" dirty="0" err="1"/>
              <a:t>manusia</a:t>
            </a:r>
            <a:r>
              <a:rPr lang="en-US" sz="3200" dirty="0"/>
              <a:t> </a:t>
            </a:r>
            <a:r>
              <a:rPr lang="en-US" sz="3200" dirty="0" err="1"/>
              <a:t>hidup</a:t>
            </a:r>
            <a:r>
              <a:rPr lang="en-US" sz="3200" dirty="0"/>
              <a:t> </a:t>
            </a:r>
            <a:r>
              <a:rPr lang="en-US" sz="3200" dirty="0" err="1"/>
              <a:t>dengan</a:t>
            </a:r>
            <a:r>
              <a:rPr lang="en-US" sz="3200" dirty="0"/>
              <a:t> </a:t>
            </a:r>
            <a:r>
              <a:rPr lang="en-US" sz="3200" dirty="0" err="1"/>
              <a:t>penuh</a:t>
            </a:r>
            <a:r>
              <a:rPr lang="en-US" sz="3200" dirty="0"/>
              <a:t> </a:t>
            </a:r>
            <a:r>
              <a:rPr lang="en-US" sz="3200" dirty="0" err="1"/>
              <a:t>ketaatan</a:t>
            </a:r>
            <a:r>
              <a:rPr lang="en-US" sz="3200" dirty="0"/>
              <a:t> </a:t>
            </a:r>
            <a:r>
              <a:rPr lang="en-US" sz="3200" dirty="0" err="1"/>
              <a:t>kepada</a:t>
            </a:r>
            <a:r>
              <a:rPr lang="en-US" sz="3200" dirty="0"/>
              <a:t> Allah. </a:t>
            </a:r>
            <a:r>
              <a:rPr lang="en-US" sz="3200" dirty="0" err="1"/>
              <a:t>Manusia</a:t>
            </a:r>
            <a:r>
              <a:rPr lang="en-US" sz="3200" dirty="0"/>
              <a:t> yang </a:t>
            </a:r>
            <a:r>
              <a:rPr lang="en-US" sz="3200" dirty="0" err="1"/>
              <a:t>menyadari</a:t>
            </a:r>
            <a:r>
              <a:rPr lang="en-US" sz="3200" dirty="0"/>
              <a:t> dan </a:t>
            </a:r>
            <a:r>
              <a:rPr lang="en-US" sz="3200" dirty="0" err="1"/>
              <a:t>merasakan</a:t>
            </a:r>
            <a:r>
              <a:rPr lang="en-US" sz="3200" dirty="0"/>
              <a:t> </a:t>
            </a:r>
            <a:r>
              <a:rPr lang="en-US" sz="3200" dirty="0" err="1"/>
              <a:t>kasih</a:t>
            </a:r>
            <a:r>
              <a:rPr lang="en-US" sz="3200" dirty="0"/>
              <a:t> Allah </a:t>
            </a:r>
            <a:r>
              <a:rPr lang="en-US" sz="3200" dirty="0" err="1"/>
              <a:t>akan</a:t>
            </a:r>
            <a:r>
              <a:rPr lang="en-US" sz="3200" dirty="0"/>
              <a:t> </a:t>
            </a:r>
            <a:r>
              <a:rPr lang="en-US" sz="3200" dirty="0" err="1"/>
              <a:t>mengakui</a:t>
            </a:r>
            <a:r>
              <a:rPr lang="en-US" sz="3200" dirty="0"/>
              <a:t> </a:t>
            </a:r>
            <a:r>
              <a:rPr lang="en-US" sz="3200" dirty="0" err="1"/>
              <a:t>seperti</a:t>
            </a:r>
            <a:r>
              <a:rPr lang="en-US" sz="3200" dirty="0"/>
              <a:t> </a:t>
            </a:r>
            <a:r>
              <a:rPr lang="en-US" sz="3200" dirty="0" err="1"/>
              <a:t>ungkapan</a:t>
            </a:r>
            <a:r>
              <a:rPr lang="en-US" sz="3200" dirty="0"/>
              <a:t> Rasul Paulus </a:t>
            </a:r>
            <a:r>
              <a:rPr lang="en-US" sz="3200" dirty="0" err="1"/>
              <a:t>dalam</a:t>
            </a:r>
            <a:r>
              <a:rPr lang="en-US" sz="3200" dirty="0"/>
              <a:t> Roma 8:38-39. </a:t>
            </a:r>
          </a:p>
        </p:txBody>
      </p:sp>
    </p:spTree>
    <p:extLst>
      <p:ext uri="{BB962C8B-B14F-4D97-AF65-F5344CB8AC3E}">
        <p14:creationId xmlns:p14="http://schemas.microsoft.com/office/powerpoint/2010/main" val="34770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8A88C7-CD2E-4082-B98D-0502E1DD38B5}"/>
              </a:ext>
            </a:extLst>
          </p:cNvPr>
          <p:cNvSpPr>
            <a:spLocks noGrp="1"/>
          </p:cNvSpPr>
          <p:nvPr>
            <p:ph idx="1"/>
          </p:nvPr>
        </p:nvSpPr>
        <p:spPr>
          <a:xfrm>
            <a:off x="849612" y="636589"/>
            <a:ext cx="9805136" cy="5631689"/>
          </a:xfrm>
        </p:spPr>
        <p:txBody>
          <a:bodyPr>
            <a:normAutofit fontScale="92500"/>
          </a:bodyPr>
          <a:lstStyle/>
          <a:p>
            <a:pPr marL="0" indent="0">
              <a:buNone/>
            </a:pPr>
            <a:r>
              <a:rPr lang="en-US" sz="3200" dirty="0"/>
              <a:t>	</a:t>
            </a:r>
            <a:r>
              <a:rPr lang="en-US" sz="3200" dirty="0" err="1"/>
              <a:t>Dapat</a:t>
            </a:r>
            <a:r>
              <a:rPr lang="en-US" sz="3200" dirty="0"/>
              <a:t> </a:t>
            </a:r>
            <a:r>
              <a:rPr lang="en-US" sz="3200" dirty="0" err="1"/>
              <a:t>dikatakan</a:t>
            </a:r>
            <a:r>
              <a:rPr lang="en-US" sz="3200" dirty="0"/>
              <a:t> </a:t>
            </a:r>
            <a:r>
              <a:rPr lang="en-US" sz="3200" dirty="0" err="1"/>
              <a:t>bahwa</a:t>
            </a:r>
            <a:r>
              <a:rPr lang="en-US" sz="3200" dirty="0"/>
              <a:t> di Kitab </a:t>
            </a:r>
            <a:r>
              <a:rPr lang="en-US" sz="3200" dirty="0" err="1"/>
              <a:t>Romalah</a:t>
            </a:r>
            <a:r>
              <a:rPr lang="en-US" sz="3200" dirty="0"/>
              <a:t> </a:t>
            </a:r>
            <a:r>
              <a:rPr lang="en-US" sz="3200" dirty="0" err="1"/>
              <a:t>sangat</a:t>
            </a:r>
            <a:r>
              <a:rPr lang="en-US" sz="3200" dirty="0"/>
              <a:t> </a:t>
            </a:r>
            <a:r>
              <a:rPr lang="en-US" sz="3200" dirty="0" err="1"/>
              <a:t>jelas</a:t>
            </a:r>
            <a:r>
              <a:rPr lang="en-US" sz="3200" dirty="0"/>
              <a:t> </a:t>
            </a:r>
            <a:r>
              <a:rPr lang="en-US" sz="3200" dirty="0" err="1"/>
              <a:t>pemahaman</a:t>
            </a:r>
            <a:r>
              <a:rPr lang="en-US" sz="3200" dirty="0"/>
              <a:t> </a:t>
            </a:r>
            <a:r>
              <a:rPr lang="en-US" sz="3200" dirty="0" err="1"/>
              <a:t>iman</a:t>
            </a:r>
            <a:r>
              <a:rPr lang="en-US" sz="3200" dirty="0"/>
              <a:t> yang </a:t>
            </a:r>
            <a:r>
              <a:rPr lang="en-US" sz="3200" dirty="0" err="1"/>
              <a:t>perlu</a:t>
            </a:r>
            <a:r>
              <a:rPr lang="en-US" sz="3200" dirty="0"/>
              <a:t> </a:t>
            </a:r>
            <a:r>
              <a:rPr lang="en-US" sz="3200" dirty="0" err="1"/>
              <a:t>dimiliki</a:t>
            </a:r>
            <a:r>
              <a:rPr lang="en-US" sz="3200" dirty="0"/>
              <a:t> oleh </a:t>
            </a:r>
            <a:r>
              <a:rPr lang="en-US" sz="3200" dirty="0" err="1"/>
              <a:t>setiap</a:t>
            </a:r>
            <a:r>
              <a:rPr lang="en-US" sz="3200" dirty="0"/>
              <a:t> orang </a:t>
            </a:r>
            <a:r>
              <a:rPr lang="en-US" sz="3200" dirty="0" err="1"/>
              <a:t>percaya</a:t>
            </a:r>
            <a:r>
              <a:rPr lang="en-US" sz="3200" dirty="0"/>
              <a:t>: </a:t>
            </a:r>
            <a:r>
              <a:rPr lang="en-US" sz="3200" dirty="0" err="1"/>
              <a:t>keselamatan</a:t>
            </a:r>
            <a:r>
              <a:rPr lang="en-US" sz="3200" dirty="0"/>
              <a:t> </a:t>
            </a:r>
            <a:r>
              <a:rPr lang="en-US" sz="3200" dirty="0" err="1"/>
              <a:t>hanya</a:t>
            </a:r>
            <a:r>
              <a:rPr lang="en-US" sz="3200" dirty="0"/>
              <a:t> </a:t>
            </a:r>
            <a:r>
              <a:rPr lang="en-US" sz="3200" dirty="0" err="1"/>
              <a:t>diperoleh</a:t>
            </a:r>
            <a:r>
              <a:rPr lang="en-US" sz="3200" dirty="0"/>
              <a:t> </a:t>
            </a:r>
            <a:r>
              <a:rPr lang="en-US" sz="3200" dirty="0" err="1"/>
              <a:t>karena</a:t>
            </a:r>
            <a:r>
              <a:rPr lang="en-US" sz="3200" dirty="0"/>
              <a:t> </a:t>
            </a:r>
            <a:r>
              <a:rPr lang="en-US" sz="3200" dirty="0" err="1"/>
              <a:t>iman</a:t>
            </a:r>
            <a:r>
              <a:rPr lang="en-US" sz="3200" dirty="0"/>
              <a:t> </a:t>
            </a:r>
            <a:r>
              <a:rPr lang="en-US" sz="3200" dirty="0" err="1"/>
              <a:t>percaya</a:t>
            </a:r>
            <a:r>
              <a:rPr lang="en-US" sz="3200" dirty="0"/>
              <a:t>, dan </a:t>
            </a:r>
            <a:r>
              <a:rPr lang="en-US" sz="3200" dirty="0" err="1"/>
              <a:t>bukan</a:t>
            </a:r>
            <a:r>
              <a:rPr lang="en-US" sz="3200" dirty="0"/>
              <a:t> </a:t>
            </a:r>
            <a:r>
              <a:rPr lang="en-US" sz="3200" dirty="0" err="1"/>
              <a:t>karena</a:t>
            </a:r>
            <a:r>
              <a:rPr lang="en-US" sz="3200" dirty="0"/>
              <a:t> </a:t>
            </a:r>
            <a:r>
              <a:rPr lang="en-US" sz="3200" dirty="0" err="1"/>
              <a:t>perbuatan</a:t>
            </a:r>
            <a:r>
              <a:rPr lang="en-US" sz="3200" dirty="0"/>
              <a:t> </a:t>
            </a:r>
            <a:r>
              <a:rPr lang="en-US" sz="3200" dirty="0" err="1"/>
              <a:t>baik</a:t>
            </a:r>
            <a:r>
              <a:rPr lang="en-US" sz="3200" dirty="0"/>
              <a:t> yang </a:t>
            </a:r>
            <a:r>
              <a:rPr lang="en-US" sz="3200" dirty="0" err="1"/>
              <a:t>manusia</a:t>
            </a:r>
            <a:r>
              <a:rPr lang="en-US" sz="3200" dirty="0"/>
              <a:t> </a:t>
            </a:r>
            <a:r>
              <a:rPr lang="en-US" sz="3200" dirty="0" err="1"/>
              <a:t>lakukan</a:t>
            </a:r>
            <a:r>
              <a:rPr lang="en-US" sz="3200" dirty="0"/>
              <a:t>. </a:t>
            </a:r>
            <a:r>
              <a:rPr lang="en-US" sz="3200" dirty="0" err="1"/>
              <a:t>Untuk</a:t>
            </a:r>
            <a:r>
              <a:rPr lang="en-US" sz="3200" dirty="0"/>
              <a:t> </a:t>
            </a:r>
            <a:r>
              <a:rPr lang="en-US" sz="3200" dirty="0" err="1"/>
              <a:t>mereka</a:t>
            </a:r>
            <a:r>
              <a:rPr lang="en-US" sz="3200" dirty="0"/>
              <a:t> yang </a:t>
            </a:r>
            <a:r>
              <a:rPr lang="en-US" sz="3200" dirty="0" err="1"/>
              <a:t>hidup</a:t>
            </a:r>
            <a:r>
              <a:rPr lang="en-US" sz="3200" dirty="0"/>
              <a:t> </a:t>
            </a:r>
            <a:r>
              <a:rPr lang="en-US" sz="3200" dirty="0" err="1"/>
              <a:t>dalam</a:t>
            </a:r>
            <a:r>
              <a:rPr lang="en-US" sz="3200" dirty="0"/>
              <a:t> </a:t>
            </a:r>
            <a:r>
              <a:rPr lang="en-US" sz="3200" dirty="0" err="1"/>
              <a:t>Kristus</a:t>
            </a:r>
            <a:r>
              <a:rPr lang="en-US" sz="3200" dirty="0"/>
              <a:t>, </a:t>
            </a:r>
            <a:r>
              <a:rPr lang="en-US" sz="3200" dirty="0" err="1"/>
              <a:t>penderitaan</a:t>
            </a:r>
            <a:r>
              <a:rPr lang="en-US" sz="3200" dirty="0"/>
              <a:t> </a:t>
            </a:r>
            <a:r>
              <a:rPr lang="en-US" sz="3200" dirty="0" err="1"/>
              <a:t>menjadi</a:t>
            </a:r>
            <a:r>
              <a:rPr lang="en-US" sz="3200" dirty="0"/>
              <a:t> </a:t>
            </a:r>
            <a:r>
              <a:rPr lang="en-US" sz="3200" dirty="0" err="1"/>
              <a:t>bagian</a:t>
            </a:r>
            <a:r>
              <a:rPr lang="en-US" sz="3200" dirty="0"/>
              <a:t> yang </a:t>
            </a:r>
            <a:r>
              <a:rPr lang="en-US" sz="3200" dirty="0" err="1"/>
              <a:t>tidak</a:t>
            </a:r>
            <a:r>
              <a:rPr lang="en-US" sz="3200" dirty="0"/>
              <a:t> </a:t>
            </a:r>
            <a:r>
              <a:rPr lang="en-US" sz="3200" dirty="0" err="1"/>
              <a:t>terpisahkan</a:t>
            </a:r>
            <a:r>
              <a:rPr lang="en-US" sz="3200" dirty="0"/>
              <a:t>, </a:t>
            </a:r>
            <a:r>
              <a:rPr lang="en-US" sz="3200" dirty="0" err="1"/>
              <a:t>sama</a:t>
            </a:r>
            <a:r>
              <a:rPr lang="en-US" sz="3200" dirty="0"/>
              <a:t> </a:t>
            </a:r>
            <a:r>
              <a:rPr lang="en-US" sz="3200" dirty="0" err="1"/>
              <a:t>seperti</a:t>
            </a:r>
            <a:r>
              <a:rPr lang="en-US" sz="3200" dirty="0"/>
              <a:t> </a:t>
            </a:r>
            <a:r>
              <a:rPr lang="en-US" sz="3200" dirty="0" err="1"/>
              <a:t>Kristus</a:t>
            </a:r>
            <a:r>
              <a:rPr lang="en-US" sz="3200" dirty="0"/>
              <a:t> juga </a:t>
            </a:r>
            <a:r>
              <a:rPr lang="en-US" sz="3200" dirty="0" err="1"/>
              <a:t>sudah</a:t>
            </a:r>
            <a:r>
              <a:rPr lang="en-US" sz="3200" dirty="0"/>
              <a:t> </a:t>
            </a:r>
            <a:r>
              <a:rPr lang="en-US" sz="3200" dirty="0" err="1"/>
              <a:t>menderita</a:t>
            </a:r>
            <a:r>
              <a:rPr lang="en-US" sz="3200" dirty="0"/>
              <a:t> </a:t>
            </a:r>
            <a:r>
              <a:rPr lang="en-US" sz="3200" dirty="0" err="1"/>
              <a:t>karena</a:t>
            </a:r>
            <a:r>
              <a:rPr lang="en-US" sz="3200" dirty="0"/>
              <a:t> </a:t>
            </a:r>
            <a:r>
              <a:rPr lang="en-US" sz="3200" dirty="0" err="1"/>
              <a:t>menanggung</a:t>
            </a:r>
            <a:r>
              <a:rPr lang="en-US" sz="3200" dirty="0"/>
              <a:t> </a:t>
            </a:r>
            <a:r>
              <a:rPr lang="en-US" sz="3200" dirty="0" err="1"/>
              <a:t>dosa</a:t>
            </a:r>
            <a:r>
              <a:rPr lang="en-US" sz="3200" dirty="0"/>
              <a:t> </a:t>
            </a:r>
            <a:r>
              <a:rPr lang="en-US" sz="3200" dirty="0" err="1"/>
              <a:t>semua</a:t>
            </a:r>
            <a:r>
              <a:rPr lang="en-US" sz="3200" dirty="0"/>
              <a:t> </a:t>
            </a:r>
            <a:r>
              <a:rPr lang="en-US" sz="3200" dirty="0" err="1"/>
              <a:t>umat</a:t>
            </a:r>
            <a:r>
              <a:rPr lang="en-US" sz="3200" dirty="0"/>
              <a:t> </a:t>
            </a:r>
            <a:r>
              <a:rPr lang="en-US" sz="3200" dirty="0" err="1"/>
              <a:t>manusia</a:t>
            </a:r>
            <a:r>
              <a:rPr lang="en-US" sz="3200" dirty="0"/>
              <a:t>. </a:t>
            </a:r>
            <a:r>
              <a:rPr lang="en-US" sz="3200" dirty="0" err="1"/>
              <a:t>Namun</a:t>
            </a:r>
            <a:r>
              <a:rPr lang="en-US" sz="3200" dirty="0"/>
              <a:t>, Rasul Paulus </a:t>
            </a:r>
            <a:r>
              <a:rPr lang="en-US" sz="3200" dirty="0" err="1"/>
              <a:t>mengingatkan</a:t>
            </a:r>
            <a:r>
              <a:rPr lang="en-US" sz="3200" dirty="0"/>
              <a:t> </a:t>
            </a:r>
            <a:r>
              <a:rPr lang="en-US" sz="3200" dirty="0" err="1"/>
              <a:t>bahwa</a:t>
            </a:r>
            <a:r>
              <a:rPr lang="en-US" sz="3200" dirty="0"/>
              <a:t> </a:t>
            </a:r>
            <a:r>
              <a:rPr lang="en-US" sz="3200" dirty="0" err="1"/>
              <a:t>penderitaan</a:t>
            </a:r>
            <a:r>
              <a:rPr lang="en-US" sz="3200" dirty="0"/>
              <a:t> </a:t>
            </a:r>
            <a:r>
              <a:rPr lang="en-US" sz="3200" dirty="0" err="1"/>
              <a:t>karena</a:t>
            </a:r>
            <a:r>
              <a:rPr lang="en-US" sz="3200" dirty="0"/>
              <a:t> </a:t>
            </a:r>
            <a:r>
              <a:rPr lang="en-US" sz="3200" dirty="0" err="1"/>
              <a:t>mempercayai</a:t>
            </a:r>
            <a:r>
              <a:rPr lang="en-US" sz="3200" dirty="0"/>
              <a:t> </a:t>
            </a:r>
            <a:r>
              <a:rPr lang="en-US" sz="3200" dirty="0" err="1"/>
              <a:t>Yesus</a:t>
            </a:r>
            <a:r>
              <a:rPr lang="en-US" sz="3200" dirty="0"/>
              <a:t> </a:t>
            </a:r>
            <a:r>
              <a:rPr lang="en-US" sz="3200" dirty="0" err="1"/>
              <a:t>Kristus</a:t>
            </a:r>
            <a:r>
              <a:rPr lang="en-US" sz="3200" dirty="0"/>
              <a:t> </a:t>
            </a:r>
            <a:r>
              <a:rPr lang="en-US" sz="3200" dirty="0" err="1"/>
              <a:t>tidaklah</a:t>
            </a:r>
            <a:r>
              <a:rPr lang="en-US" sz="3200" dirty="0"/>
              <a:t> </a:t>
            </a:r>
            <a:r>
              <a:rPr lang="en-US" sz="3200" dirty="0" err="1"/>
              <a:t>sebanding</a:t>
            </a:r>
            <a:r>
              <a:rPr lang="en-US" sz="3200" dirty="0"/>
              <a:t> </a:t>
            </a:r>
            <a:r>
              <a:rPr lang="en-US" sz="3200" dirty="0" err="1"/>
              <a:t>dengan</a:t>
            </a:r>
            <a:r>
              <a:rPr lang="en-US" sz="3200" dirty="0"/>
              <a:t> </a:t>
            </a:r>
            <a:r>
              <a:rPr lang="en-US" sz="3200" dirty="0" err="1"/>
              <a:t>kemuliaan</a:t>
            </a:r>
            <a:r>
              <a:rPr lang="en-US" sz="3200" dirty="0"/>
              <a:t> yang </a:t>
            </a:r>
            <a:r>
              <a:rPr lang="en-US" sz="3200" dirty="0" err="1"/>
              <a:t>akan</a:t>
            </a:r>
            <a:r>
              <a:rPr lang="en-US" sz="3200" dirty="0"/>
              <a:t> </a:t>
            </a:r>
            <a:r>
              <a:rPr lang="en-US" sz="3200" dirty="0" err="1"/>
              <a:t>kita</a:t>
            </a:r>
            <a:r>
              <a:rPr lang="en-US" sz="3200" dirty="0"/>
              <a:t> </a:t>
            </a:r>
            <a:r>
              <a:rPr lang="en-US" sz="3200" dirty="0" err="1"/>
              <a:t>terima</a:t>
            </a:r>
            <a:r>
              <a:rPr lang="en-US" sz="3200" dirty="0"/>
              <a:t> </a:t>
            </a:r>
            <a:r>
              <a:rPr lang="en-US" sz="3200" dirty="0" err="1"/>
              <a:t>ketika</a:t>
            </a:r>
            <a:r>
              <a:rPr lang="en-US" sz="3200" dirty="0"/>
              <a:t> </a:t>
            </a:r>
            <a:r>
              <a:rPr lang="en-US" sz="3200" dirty="0" err="1"/>
              <a:t>kita</a:t>
            </a:r>
            <a:r>
              <a:rPr lang="en-US" sz="3200" dirty="0"/>
              <a:t> </a:t>
            </a:r>
            <a:r>
              <a:rPr lang="en-US" sz="3200" dirty="0" err="1"/>
              <a:t>bersama-sama</a:t>
            </a:r>
            <a:r>
              <a:rPr lang="en-US" sz="3200" dirty="0"/>
              <a:t> </a:t>
            </a:r>
            <a:r>
              <a:rPr lang="en-US" sz="3200" dirty="0" err="1"/>
              <a:t>dengan</a:t>
            </a:r>
            <a:r>
              <a:rPr lang="en-US" sz="3200" dirty="0"/>
              <a:t>-Nya </a:t>
            </a:r>
          </a:p>
        </p:txBody>
      </p:sp>
    </p:spTree>
    <p:extLst>
      <p:ext uri="{BB962C8B-B14F-4D97-AF65-F5344CB8AC3E}">
        <p14:creationId xmlns:p14="http://schemas.microsoft.com/office/powerpoint/2010/main" val="3995390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C368C3-8D69-46F1-8CBB-6E6A9FE53E4C}"/>
              </a:ext>
            </a:extLst>
          </p:cNvPr>
          <p:cNvSpPr>
            <a:spLocks noGrp="1"/>
          </p:cNvSpPr>
          <p:nvPr>
            <p:ph idx="1"/>
          </p:nvPr>
        </p:nvSpPr>
        <p:spPr>
          <a:xfrm>
            <a:off x="664081" y="517319"/>
            <a:ext cx="9738876" cy="6002751"/>
          </a:xfrm>
        </p:spPr>
        <p:txBody>
          <a:bodyPr>
            <a:noAutofit/>
          </a:bodyPr>
          <a:lstStyle/>
          <a:p>
            <a:pPr marL="0" indent="0" algn="ctr">
              <a:buNone/>
            </a:pPr>
            <a:r>
              <a:rPr lang="en-US" sz="2800" dirty="0"/>
              <a:t> “</a:t>
            </a:r>
            <a:r>
              <a:rPr lang="en-US" sz="2800" dirty="0" err="1"/>
              <a:t>Sebab</a:t>
            </a:r>
            <a:r>
              <a:rPr lang="en-US" sz="2800" dirty="0"/>
              <a:t> </a:t>
            </a:r>
            <a:r>
              <a:rPr lang="en-US" sz="2800" dirty="0" err="1"/>
              <a:t>aku</a:t>
            </a:r>
            <a:r>
              <a:rPr lang="en-US" sz="2800" dirty="0"/>
              <a:t> </a:t>
            </a:r>
            <a:r>
              <a:rPr lang="en-US" sz="2800" dirty="0" err="1"/>
              <a:t>yakin</a:t>
            </a:r>
            <a:r>
              <a:rPr lang="en-US" sz="2800" dirty="0"/>
              <a:t>, </a:t>
            </a:r>
            <a:r>
              <a:rPr lang="en-US" sz="2800" dirty="0" err="1"/>
              <a:t>bahwa</a:t>
            </a:r>
            <a:r>
              <a:rPr lang="en-US" sz="2800" dirty="0"/>
              <a:t> </a:t>
            </a:r>
            <a:r>
              <a:rPr lang="en-US" sz="2800" dirty="0" err="1"/>
              <a:t>penderitaan</a:t>
            </a:r>
            <a:r>
              <a:rPr lang="en-US" sz="2800" dirty="0"/>
              <a:t> zaman </a:t>
            </a:r>
            <a:r>
              <a:rPr lang="en-US" sz="2800" dirty="0" err="1"/>
              <a:t>sekarang</a:t>
            </a:r>
            <a:r>
              <a:rPr lang="en-US" sz="2800" dirty="0"/>
              <a:t> </a:t>
            </a:r>
            <a:r>
              <a:rPr lang="en-US" sz="2800" dirty="0" err="1"/>
              <a:t>ini</a:t>
            </a:r>
            <a:r>
              <a:rPr lang="en-US" sz="2800" dirty="0"/>
              <a:t> </a:t>
            </a:r>
            <a:r>
              <a:rPr lang="en-US" sz="2800" dirty="0" err="1"/>
              <a:t>tidak</a:t>
            </a:r>
            <a:r>
              <a:rPr lang="en-US" sz="2800" dirty="0"/>
              <a:t> </a:t>
            </a:r>
            <a:r>
              <a:rPr lang="en-US" sz="2800" dirty="0" err="1"/>
              <a:t>dapat</a:t>
            </a:r>
            <a:r>
              <a:rPr lang="en-US" sz="2800" dirty="0"/>
              <a:t> </a:t>
            </a:r>
            <a:r>
              <a:rPr lang="en-US" sz="2800" dirty="0" err="1"/>
              <a:t>dibandingkan</a:t>
            </a:r>
            <a:r>
              <a:rPr lang="en-US" sz="2800" dirty="0"/>
              <a:t> </a:t>
            </a:r>
            <a:r>
              <a:rPr lang="en-US" sz="2800" dirty="0" err="1"/>
              <a:t>dengan</a:t>
            </a:r>
            <a:r>
              <a:rPr lang="en-US" sz="2800" dirty="0"/>
              <a:t> </a:t>
            </a:r>
            <a:r>
              <a:rPr lang="en-US" sz="2800" dirty="0" err="1"/>
              <a:t>kemuliaan</a:t>
            </a:r>
            <a:r>
              <a:rPr lang="en-US" sz="2800" dirty="0"/>
              <a:t> yang </a:t>
            </a:r>
            <a:r>
              <a:rPr lang="en-US" sz="2800" dirty="0" err="1"/>
              <a:t>akan</a:t>
            </a:r>
            <a:r>
              <a:rPr lang="en-US" sz="2800" dirty="0"/>
              <a:t> </a:t>
            </a:r>
            <a:r>
              <a:rPr lang="en-US" sz="2800" dirty="0" err="1"/>
              <a:t>dinyatakan</a:t>
            </a:r>
            <a:r>
              <a:rPr lang="en-US" sz="2800" dirty="0"/>
              <a:t> </a:t>
            </a:r>
            <a:r>
              <a:rPr lang="en-US" sz="2800" dirty="0" err="1"/>
              <a:t>kepada</a:t>
            </a:r>
            <a:r>
              <a:rPr lang="en-US" sz="2800" dirty="0"/>
              <a:t> </a:t>
            </a:r>
            <a:r>
              <a:rPr lang="en-US" sz="2800" dirty="0" err="1"/>
              <a:t>kita</a:t>
            </a:r>
            <a:r>
              <a:rPr lang="en-US" sz="2800" dirty="0"/>
              <a:t>.” (Roma 8:18).</a:t>
            </a:r>
          </a:p>
          <a:p>
            <a:pPr marL="0" indent="0">
              <a:buNone/>
            </a:pPr>
            <a:r>
              <a:rPr lang="en-US" sz="2800" dirty="0"/>
              <a:t>Rasul Petrus juga </a:t>
            </a:r>
            <a:r>
              <a:rPr lang="en-US" sz="2800" dirty="0" err="1"/>
              <a:t>menegaskan</a:t>
            </a:r>
            <a:r>
              <a:rPr lang="en-US" sz="2800" dirty="0"/>
              <a:t> </a:t>
            </a:r>
            <a:r>
              <a:rPr lang="en-US" sz="2800" dirty="0" err="1"/>
              <a:t>kuatnya</a:t>
            </a:r>
            <a:r>
              <a:rPr lang="en-US" sz="2800" dirty="0"/>
              <a:t> </a:t>
            </a:r>
            <a:r>
              <a:rPr lang="en-US" sz="2800" dirty="0" err="1"/>
              <a:t>kasih</a:t>
            </a:r>
            <a:r>
              <a:rPr lang="en-US" sz="2800" dirty="0"/>
              <a:t> Allah, </a:t>
            </a:r>
          </a:p>
          <a:p>
            <a:pPr marL="0" indent="0" algn="ctr">
              <a:buNone/>
            </a:pPr>
            <a:r>
              <a:rPr lang="en-US" sz="2800" dirty="0">
                <a:solidFill>
                  <a:schemeClr val="accent1">
                    <a:lumMod val="60000"/>
                    <a:lumOff val="40000"/>
                  </a:schemeClr>
                </a:solidFill>
              </a:rPr>
              <a:t>“Karena </a:t>
            </a:r>
            <a:r>
              <a:rPr lang="en-US" sz="2800" dirty="0" err="1">
                <a:solidFill>
                  <a:schemeClr val="accent1">
                    <a:lumMod val="60000"/>
                    <a:lumOff val="40000"/>
                  </a:schemeClr>
                </a:solidFill>
              </a:rPr>
              <a:t>kuasa</a:t>
            </a:r>
            <a:r>
              <a:rPr lang="en-US" sz="2800" dirty="0">
                <a:solidFill>
                  <a:schemeClr val="accent1">
                    <a:lumMod val="60000"/>
                    <a:lumOff val="40000"/>
                  </a:schemeClr>
                </a:solidFill>
              </a:rPr>
              <a:t> </a:t>
            </a:r>
            <a:r>
              <a:rPr lang="en-US" sz="2800" dirty="0" err="1">
                <a:solidFill>
                  <a:schemeClr val="accent1">
                    <a:lumMod val="60000"/>
                    <a:lumOff val="40000"/>
                  </a:schemeClr>
                </a:solidFill>
              </a:rPr>
              <a:t>ilahiNya</a:t>
            </a:r>
            <a:r>
              <a:rPr lang="en-US" sz="2800" dirty="0">
                <a:solidFill>
                  <a:schemeClr val="accent1">
                    <a:lumMod val="60000"/>
                    <a:lumOff val="40000"/>
                  </a:schemeClr>
                </a:solidFill>
              </a:rPr>
              <a:t> </a:t>
            </a:r>
            <a:r>
              <a:rPr lang="en-US" sz="2800" dirty="0" err="1">
                <a:solidFill>
                  <a:schemeClr val="accent1">
                    <a:lumMod val="60000"/>
                    <a:lumOff val="40000"/>
                  </a:schemeClr>
                </a:solidFill>
              </a:rPr>
              <a:t>telah</a:t>
            </a:r>
            <a:r>
              <a:rPr lang="en-US" sz="2800" dirty="0">
                <a:solidFill>
                  <a:schemeClr val="accent1">
                    <a:lumMod val="60000"/>
                    <a:lumOff val="40000"/>
                  </a:schemeClr>
                </a:solidFill>
              </a:rPr>
              <a:t> </a:t>
            </a:r>
            <a:r>
              <a:rPr lang="en-US" sz="2800" dirty="0" err="1">
                <a:solidFill>
                  <a:schemeClr val="accent1">
                    <a:lumMod val="60000"/>
                    <a:lumOff val="40000"/>
                  </a:schemeClr>
                </a:solidFill>
              </a:rPr>
              <a:t>menganugerahkan</a:t>
            </a:r>
            <a:r>
              <a:rPr lang="en-US" sz="2800" dirty="0">
                <a:solidFill>
                  <a:schemeClr val="accent1">
                    <a:lumMod val="60000"/>
                    <a:lumOff val="40000"/>
                  </a:schemeClr>
                </a:solidFill>
              </a:rPr>
              <a:t> </a:t>
            </a:r>
            <a:r>
              <a:rPr lang="en-US" sz="2800" dirty="0" err="1">
                <a:solidFill>
                  <a:schemeClr val="accent1">
                    <a:lumMod val="60000"/>
                    <a:lumOff val="40000"/>
                  </a:schemeClr>
                </a:solidFill>
              </a:rPr>
              <a:t>kepada</a:t>
            </a:r>
            <a:r>
              <a:rPr lang="en-US" sz="2800" dirty="0">
                <a:solidFill>
                  <a:schemeClr val="accent1">
                    <a:lumMod val="60000"/>
                    <a:lumOff val="40000"/>
                  </a:schemeClr>
                </a:solidFill>
              </a:rPr>
              <a:t> </a:t>
            </a:r>
            <a:r>
              <a:rPr lang="en-US" sz="2800" dirty="0" err="1">
                <a:solidFill>
                  <a:schemeClr val="accent1">
                    <a:lumMod val="60000"/>
                    <a:lumOff val="40000"/>
                  </a:schemeClr>
                </a:solidFill>
              </a:rPr>
              <a:t>kita</a:t>
            </a:r>
            <a:r>
              <a:rPr lang="en-US" sz="2800" dirty="0">
                <a:solidFill>
                  <a:schemeClr val="accent1">
                    <a:lumMod val="60000"/>
                    <a:lumOff val="40000"/>
                  </a:schemeClr>
                </a:solidFill>
              </a:rPr>
              <a:t> </a:t>
            </a:r>
            <a:r>
              <a:rPr lang="en-US" sz="2800" dirty="0" err="1">
                <a:solidFill>
                  <a:schemeClr val="accent1">
                    <a:lumMod val="60000"/>
                    <a:lumOff val="40000"/>
                  </a:schemeClr>
                </a:solidFill>
              </a:rPr>
              <a:t>segala</a:t>
            </a:r>
            <a:r>
              <a:rPr lang="en-US" sz="2800" dirty="0">
                <a:solidFill>
                  <a:schemeClr val="accent1">
                    <a:lumMod val="60000"/>
                    <a:lumOff val="40000"/>
                  </a:schemeClr>
                </a:solidFill>
              </a:rPr>
              <a:t> </a:t>
            </a:r>
            <a:r>
              <a:rPr lang="en-US" sz="2800" dirty="0" err="1">
                <a:solidFill>
                  <a:schemeClr val="accent1">
                    <a:lumMod val="60000"/>
                    <a:lumOff val="40000"/>
                  </a:schemeClr>
                </a:solidFill>
              </a:rPr>
              <a:t>sesuatu</a:t>
            </a:r>
            <a:r>
              <a:rPr lang="en-US" sz="2800" dirty="0">
                <a:solidFill>
                  <a:schemeClr val="accent1">
                    <a:lumMod val="60000"/>
                    <a:lumOff val="40000"/>
                  </a:schemeClr>
                </a:solidFill>
              </a:rPr>
              <a:t> yang </a:t>
            </a:r>
            <a:r>
              <a:rPr lang="en-US" sz="2800" dirty="0" err="1">
                <a:solidFill>
                  <a:schemeClr val="accent1">
                    <a:lumMod val="60000"/>
                    <a:lumOff val="40000"/>
                  </a:schemeClr>
                </a:solidFill>
              </a:rPr>
              <a:t>berguna</a:t>
            </a:r>
            <a:r>
              <a:rPr lang="en-US" sz="2800" dirty="0">
                <a:solidFill>
                  <a:schemeClr val="accent1">
                    <a:lumMod val="60000"/>
                    <a:lumOff val="40000"/>
                  </a:schemeClr>
                </a:solidFill>
              </a:rPr>
              <a:t> </a:t>
            </a:r>
            <a:r>
              <a:rPr lang="en-US" sz="2800" dirty="0" err="1">
                <a:solidFill>
                  <a:schemeClr val="accent1">
                    <a:lumMod val="60000"/>
                    <a:lumOff val="40000"/>
                  </a:schemeClr>
                </a:solidFill>
              </a:rPr>
              <a:t>untuk</a:t>
            </a:r>
            <a:r>
              <a:rPr lang="en-US" sz="2800" dirty="0">
                <a:solidFill>
                  <a:schemeClr val="accent1">
                    <a:lumMod val="60000"/>
                    <a:lumOff val="40000"/>
                  </a:schemeClr>
                </a:solidFill>
              </a:rPr>
              <a:t> </a:t>
            </a:r>
            <a:r>
              <a:rPr lang="en-US" sz="2800" dirty="0" err="1">
                <a:solidFill>
                  <a:schemeClr val="accent1">
                    <a:lumMod val="60000"/>
                    <a:lumOff val="40000"/>
                  </a:schemeClr>
                </a:solidFill>
              </a:rPr>
              <a:t>hidup</a:t>
            </a:r>
            <a:r>
              <a:rPr lang="en-US" sz="2800" dirty="0">
                <a:solidFill>
                  <a:schemeClr val="accent1">
                    <a:lumMod val="60000"/>
                    <a:lumOff val="40000"/>
                  </a:schemeClr>
                </a:solidFill>
              </a:rPr>
              <a:t> yang </a:t>
            </a:r>
            <a:r>
              <a:rPr lang="en-US" sz="2800" dirty="0" err="1">
                <a:solidFill>
                  <a:schemeClr val="accent1">
                    <a:lumMod val="60000"/>
                    <a:lumOff val="40000"/>
                  </a:schemeClr>
                </a:solidFill>
              </a:rPr>
              <a:t>saleh</a:t>
            </a:r>
            <a:r>
              <a:rPr lang="en-US" sz="2800" dirty="0">
                <a:solidFill>
                  <a:schemeClr val="accent1">
                    <a:lumMod val="60000"/>
                    <a:lumOff val="40000"/>
                  </a:schemeClr>
                </a:solidFill>
              </a:rPr>
              <a:t> oleh </a:t>
            </a:r>
            <a:r>
              <a:rPr lang="en-US" sz="2800" dirty="0" err="1">
                <a:solidFill>
                  <a:schemeClr val="accent1">
                    <a:lumMod val="60000"/>
                    <a:lumOff val="40000"/>
                  </a:schemeClr>
                </a:solidFill>
              </a:rPr>
              <a:t>pengenalan</a:t>
            </a:r>
            <a:r>
              <a:rPr lang="en-US" sz="2800" dirty="0">
                <a:solidFill>
                  <a:schemeClr val="accent1">
                    <a:lumMod val="60000"/>
                    <a:lumOff val="40000"/>
                  </a:schemeClr>
                </a:solidFill>
              </a:rPr>
              <a:t> </a:t>
            </a:r>
            <a:r>
              <a:rPr lang="en-US" sz="2800" dirty="0" err="1">
                <a:solidFill>
                  <a:schemeClr val="accent1">
                    <a:lumMod val="60000"/>
                    <a:lumOff val="40000"/>
                  </a:schemeClr>
                </a:solidFill>
              </a:rPr>
              <a:t>kita</a:t>
            </a:r>
            <a:r>
              <a:rPr lang="en-US" sz="2800" dirty="0">
                <a:solidFill>
                  <a:schemeClr val="accent1">
                    <a:lumMod val="60000"/>
                    <a:lumOff val="40000"/>
                  </a:schemeClr>
                </a:solidFill>
              </a:rPr>
              <a:t> </a:t>
            </a:r>
            <a:r>
              <a:rPr lang="en-US" sz="2800" dirty="0" err="1">
                <a:solidFill>
                  <a:schemeClr val="accent1">
                    <a:lumMod val="60000"/>
                    <a:lumOff val="40000"/>
                  </a:schemeClr>
                </a:solidFill>
              </a:rPr>
              <a:t>akan</a:t>
            </a:r>
            <a:r>
              <a:rPr lang="en-US" sz="2800" dirty="0">
                <a:solidFill>
                  <a:schemeClr val="accent1">
                    <a:lumMod val="60000"/>
                    <a:lumOff val="40000"/>
                  </a:schemeClr>
                </a:solidFill>
              </a:rPr>
              <a:t> </a:t>
            </a:r>
            <a:r>
              <a:rPr lang="en-US" sz="2800" dirty="0" err="1">
                <a:solidFill>
                  <a:schemeClr val="accent1">
                    <a:lumMod val="60000"/>
                    <a:lumOff val="40000"/>
                  </a:schemeClr>
                </a:solidFill>
              </a:rPr>
              <a:t>Dia</a:t>
            </a:r>
            <a:r>
              <a:rPr lang="en-US" sz="2800" dirty="0">
                <a:solidFill>
                  <a:schemeClr val="accent1">
                    <a:lumMod val="60000"/>
                    <a:lumOff val="40000"/>
                  </a:schemeClr>
                </a:solidFill>
              </a:rPr>
              <a:t>, yang </a:t>
            </a:r>
            <a:r>
              <a:rPr lang="en-US" sz="2800" dirty="0" err="1">
                <a:solidFill>
                  <a:schemeClr val="accent1">
                    <a:lumMod val="60000"/>
                    <a:lumOff val="40000"/>
                  </a:schemeClr>
                </a:solidFill>
              </a:rPr>
              <a:t>telah</a:t>
            </a:r>
            <a:r>
              <a:rPr lang="en-US" sz="2800" dirty="0">
                <a:solidFill>
                  <a:schemeClr val="accent1">
                    <a:lumMod val="60000"/>
                    <a:lumOff val="40000"/>
                  </a:schemeClr>
                </a:solidFill>
              </a:rPr>
              <a:t> </a:t>
            </a:r>
            <a:r>
              <a:rPr lang="en-US" sz="2800" dirty="0" err="1">
                <a:solidFill>
                  <a:schemeClr val="accent1">
                    <a:lumMod val="60000"/>
                    <a:lumOff val="40000"/>
                  </a:schemeClr>
                </a:solidFill>
              </a:rPr>
              <a:t>memanggil</a:t>
            </a:r>
            <a:r>
              <a:rPr lang="en-US" sz="2800" dirty="0">
                <a:solidFill>
                  <a:schemeClr val="accent1">
                    <a:lumMod val="60000"/>
                    <a:lumOff val="40000"/>
                  </a:schemeClr>
                </a:solidFill>
              </a:rPr>
              <a:t> </a:t>
            </a:r>
            <a:r>
              <a:rPr lang="en-US" sz="2800" dirty="0" err="1">
                <a:solidFill>
                  <a:schemeClr val="accent1">
                    <a:lumMod val="60000"/>
                    <a:lumOff val="40000"/>
                  </a:schemeClr>
                </a:solidFill>
              </a:rPr>
              <a:t>kita</a:t>
            </a:r>
            <a:r>
              <a:rPr lang="en-US" sz="2800" dirty="0">
                <a:solidFill>
                  <a:schemeClr val="accent1">
                    <a:lumMod val="60000"/>
                    <a:lumOff val="40000"/>
                  </a:schemeClr>
                </a:solidFill>
              </a:rPr>
              <a:t> oleh </a:t>
            </a:r>
            <a:r>
              <a:rPr lang="en-US" sz="2800" dirty="0" err="1">
                <a:solidFill>
                  <a:schemeClr val="accent1">
                    <a:lumMod val="60000"/>
                    <a:lumOff val="40000"/>
                  </a:schemeClr>
                </a:solidFill>
              </a:rPr>
              <a:t>kuasa</a:t>
            </a:r>
            <a:r>
              <a:rPr lang="en-US" sz="2800" dirty="0">
                <a:solidFill>
                  <a:schemeClr val="accent1">
                    <a:lumMod val="60000"/>
                    <a:lumOff val="40000"/>
                  </a:schemeClr>
                </a:solidFill>
              </a:rPr>
              <a:t>-Nya yang </a:t>
            </a:r>
            <a:r>
              <a:rPr lang="en-US" sz="2800" dirty="0" err="1">
                <a:solidFill>
                  <a:schemeClr val="accent1">
                    <a:lumMod val="60000"/>
                    <a:lumOff val="40000"/>
                  </a:schemeClr>
                </a:solidFill>
              </a:rPr>
              <a:t>mulia</a:t>
            </a:r>
            <a:r>
              <a:rPr lang="en-US" sz="2800" dirty="0">
                <a:solidFill>
                  <a:schemeClr val="accent1">
                    <a:lumMod val="60000"/>
                    <a:lumOff val="40000"/>
                  </a:schemeClr>
                </a:solidFill>
              </a:rPr>
              <a:t> dan </a:t>
            </a:r>
            <a:r>
              <a:rPr lang="en-US" sz="2800" dirty="0" err="1">
                <a:solidFill>
                  <a:schemeClr val="accent1">
                    <a:lumMod val="60000"/>
                    <a:lumOff val="40000"/>
                  </a:schemeClr>
                </a:solidFill>
              </a:rPr>
              <a:t>ajaib</a:t>
            </a:r>
            <a:r>
              <a:rPr lang="en-US" sz="2800" dirty="0">
                <a:solidFill>
                  <a:schemeClr val="accent1">
                    <a:lumMod val="60000"/>
                    <a:lumOff val="40000"/>
                  </a:schemeClr>
                </a:solidFill>
              </a:rPr>
              <a:t>. </a:t>
            </a:r>
            <a:r>
              <a:rPr lang="en-US" sz="2800" dirty="0" err="1">
                <a:solidFill>
                  <a:schemeClr val="accent1">
                    <a:lumMod val="60000"/>
                    <a:lumOff val="40000"/>
                  </a:schemeClr>
                </a:solidFill>
              </a:rPr>
              <a:t>Dengan</a:t>
            </a:r>
            <a:r>
              <a:rPr lang="en-US" sz="2800" dirty="0">
                <a:solidFill>
                  <a:schemeClr val="accent1">
                    <a:lumMod val="60000"/>
                    <a:lumOff val="40000"/>
                  </a:schemeClr>
                </a:solidFill>
              </a:rPr>
              <a:t> </a:t>
            </a:r>
            <a:r>
              <a:rPr lang="en-US" sz="2800" dirty="0" err="1">
                <a:solidFill>
                  <a:schemeClr val="accent1">
                    <a:lumMod val="60000"/>
                    <a:lumOff val="40000"/>
                  </a:schemeClr>
                </a:solidFill>
              </a:rPr>
              <a:t>jalan</a:t>
            </a:r>
            <a:r>
              <a:rPr lang="en-US" sz="2800" dirty="0">
                <a:solidFill>
                  <a:schemeClr val="accent1">
                    <a:lumMod val="60000"/>
                    <a:lumOff val="40000"/>
                  </a:schemeClr>
                </a:solidFill>
              </a:rPr>
              <a:t> </a:t>
            </a:r>
            <a:r>
              <a:rPr lang="en-US" sz="2800" dirty="0" err="1">
                <a:solidFill>
                  <a:schemeClr val="accent1">
                    <a:lumMod val="60000"/>
                    <a:lumOff val="40000"/>
                  </a:schemeClr>
                </a:solidFill>
              </a:rPr>
              <a:t>itu</a:t>
            </a:r>
            <a:r>
              <a:rPr lang="en-US" sz="2800" dirty="0">
                <a:solidFill>
                  <a:schemeClr val="accent1">
                    <a:lumMod val="60000"/>
                    <a:lumOff val="40000"/>
                  </a:schemeClr>
                </a:solidFill>
              </a:rPr>
              <a:t> </a:t>
            </a:r>
            <a:r>
              <a:rPr lang="en-US" sz="2800" dirty="0" err="1">
                <a:solidFill>
                  <a:schemeClr val="accent1">
                    <a:lumMod val="60000"/>
                    <a:lumOff val="40000"/>
                  </a:schemeClr>
                </a:solidFill>
              </a:rPr>
              <a:t>Ia</a:t>
            </a:r>
            <a:r>
              <a:rPr lang="en-US" sz="2800" dirty="0">
                <a:solidFill>
                  <a:schemeClr val="accent1">
                    <a:lumMod val="60000"/>
                    <a:lumOff val="40000"/>
                  </a:schemeClr>
                </a:solidFill>
              </a:rPr>
              <a:t> </a:t>
            </a:r>
            <a:r>
              <a:rPr lang="en-US" sz="2800" dirty="0" err="1">
                <a:solidFill>
                  <a:schemeClr val="accent1">
                    <a:lumMod val="60000"/>
                    <a:lumOff val="40000"/>
                  </a:schemeClr>
                </a:solidFill>
              </a:rPr>
              <a:t>telah</a:t>
            </a:r>
            <a:r>
              <a:rPr lang="en-US" sz="2800" dirty="0">
                <a:solidFill>
                  <a:schemeClr val="accent1">
                    <a:lumMod val="60000"/>
                    <a:lumOff val="40000"/>
                  </a:schemeClr>
                </a:solidFill>
              </a:rPr>
              <a:t> </a:t>
            </a:r>
            <a:r>
              <a:rPr lang="en-US" sz="2800" dirty="0" err="1">
                <a:solidFill>
                  <a:schemeClr val="accent1">
                    <a:lumMod val="60000"/>
                    <a:lumOff val="40000"/>
                  </a:schemeClr>
                </a:solidFill>
              </a:rPr>
              <a:t>menganugerahkan</a:t>
            </a:r>
            <a:r>
              <a:rPr lang="en-US" sz="2800" dirty="0">
                <a:solidFill>
                  <a:schemeClr val="accent1">
                    <a:lumMod val="60000"/>
                    <a:lumOff val="40000"/>
                  </a:schemeClr>
                </a:solidFill>
              </a:rPr>
              <a:t> </a:t>
            </a:r>
            <a:r>
              <a:rPr lang="en-US" sz="2800" dirty="0" err="1">
                <a:solidFill>
                  <a:schemeClr val="accent1">
                    <a:lumMod val="60000"/>
                    <a:lumOff val="40000"/>
                  </a:schemeClr>
                </a:solidFill>
              </a:rPr>
              <a:t>kepada</a:t>
            </a:r>
            <a:r>
              <a:rPr lang="en-US" sz="2800" dirty="0">
                <a:solidFill>
                  <a:schemeClr val="accent1">
                    <a:lumMod val="60000"/>
                    <a:lumOff val="40000"/>
                  </a:schemeClr>
                </a:solidFill>
              </a:rPr>
              <a:t> </a:t>
            </a:r>
            <a:r>
              <a:rPr lang="en-US" sz="2800" dirty="0" err="1">
                <a:solidFill>
                  <a:schemeClr val="accent1">
                    <a:lumMod val="60000"/>
                    <a:lumOff val="40000"/>
                  </a:schemeClr>
                </a:solidFill>
              </a:rPr>
              <a:t>kita</a:t>
            </a:r>
            <a:r>
              <a:rPr lang="en-US" sz="2800" dirty="0">
                <a:solidFill>
                  <a:schemeClr val="accent1">
                    <a:lumMod val="60000"/>
                    <a:lumOff val="40000"/>
                  </a:schemeClr>
                </a:solidFill>
              </a:rPr>
              <a:t> </a:t>
            </a:r>
            <a:r>
              <a:rPr lang="en-US" sz="2800" dirty="0" err="1">
                <a:solidFill>
                  <a:schemeClr val="accent1">
                    <a:lumMod val="60000"/>
                    <a:lumOff val="40000"/>
                  </a:schemeClr>
                </a:solidFill>
              </a:rPr>
              <a:t>janji-janji</a:t>
            </a:r>
            <a:r>
              <a:rPr lang="en-US" sz="2800" dirty="0">
                <a:solidFill>
                  <a:schemeClr val="accent1">
                    <a:lumMod val="60000"/>
                    <a:lumOff val="40000"/>
                  </a:schemeClr>
                </a:solidFill>
              </a:rPr>
              <a:t> yang </a:t>
            </a:r>
            <a:r>
              <a:rPr lang="en-US" sz="2800" dirty="0" err="1">
                <a:solidFill>
                  <a:schemeClr val="accent1">
                    <a:lumMod val="60000"/>
                    <a:lumOff val="40000"/>
                  </a:schemeClr>
                </a:solidFill>
              </a:rPr>
              <a:t>berharga</a:t>
            </a:r>
            <a:r>
              <a:rPr lang="en-US" sz="2800" dirty="0">
                <a:solidFill>
                  <a:schemeClr val="accent1">
                    <a:lumMod val="60000"/>
                    <a:lumOff val="40000"/>
                  </a:schemeClr>
                </a:solidFill>
              </a:rPr>
              <a:t> dan yang </a:t>
            </a:r>
            <a:r>
              <a:rPr lang="en-US" sz="2800" dirty="0" err="1">
                <a:solidFill>
                  <a:schemeClr val="accent1">
                    <a:lumMod val="60000"/>
                    <a:lumOff val="40000"/>
                  </a:schemeClr>
                </a:solidFill>
              </a:rPr>
              <a:t>sangat</a:t>
            </a:r>
            <a:r>
              <a:rPr lang="en-US" sz="2800" dirty="0">
                <a:solidFill>
                  <a:schemeClr val="accent1">
                    <a:lumMod val="60000"/>
                    <a:lumOff val="40000"/>
                  </a:schemeClr>
                </a:solidFill>
              </a:rPr>
              <a:t> </a:t>
            </a:r>
            <a:r>
              <a:rPr lang="en-US" sz="2800" dirty="0" err="1">
                <a:solidFill>
                  <a:schemeClr val="accent1">
                    <a:lumMod val="60000"/>
                    <a:lumOff val="40000"/>
                  </a:schemeClr>
                </a:solidFill>
              </a:rPr>
              <a:t>besar</a:t>
            </a:r>
            <a:r>
              <a:rPr lang="en-US" sz="2800" dirty="0">
                <a:solidFill>
                  <a:schemeClr val="accent1">
                    <a:lumMod val="60000"/>
                    <a:lumOff val="40000"/>
                  </a:schemeClr>
                </a:solidFill>
              </a:rPr>
              <a:t>, </a:t>
            </a:r>
            <a:r>
              <a:rPr lang="en-US" sz="2800" dirty="0" err="1">
                <a:solidFill>
                  <a:schemeClr val="accent1">
                    <a:lumMod val="60000"/>
                    <a:lumOff val="40000"/>
                  </a:schemeClr>
                </a:solidFill>
              </a:rPr>
              <a:t>supaya</a:t>
            </a:r>
            <a:r>
              <a:rPr lang="en-US" sz="2800" dirty="0">
                <a:solidFill>
                  <a:schemeClr val="accent1">
                    <a:lumMod val="60000"/>
                    <a:lumOff val="40000"/>
                  </a:schemeClr>
                </a:solidFill>
              </a:rPr>
              <a:t> </a:t>
            </a:r>
            <a:r>
              <a:rPr lang="en-US" sz="2800" dirty="0" err="1">
                <a:solidFill>
                  <a:schemeClr val="accent1">
                    <a:lumMod val="60000"/>
                    <a:lumOff val="40000"/>
                  </a:schemeClr>
                </a:solidFill>
              </a:rPr>
              <a:t>olehnya</a:t>
            </a:r>
            <a:r>
              <a:rPr lang="en-US" sz="2800" dirty="0">
                <a:solidFill>
                  <a:schemeClr val="accent1">
                    <a:lumMod val="60000"/>
                    <a:lumOff val="40000"/>
                  </a:schemeClr>
                </a:solidFill>
              </a:rPr>
              <a:t> </a:t>
            </a:r>
            <a:r>
              <a:rPr lang="en-US" sz="2800" dirty="0" err="1">
                <a:solidFill>
                  <a:schemeClr val="accent1">
                    <a:lumMod val="60000"/>
                    <a:lumOff val="40000"/>
                  </a:schemeClr>
                </a:solidFill>
              </a:rPr>
              <a:t>kamu</a:t>
            </a:r>
            <a:r>
              <a:rPr lang="en-US" sz="2800" dirty="0">
                <a:solidFill>
                  <a:schemeClr val="accent1">
                    <a:lumMod val="60000"/>
                    <a:lumOff val="40000"/>
                  </a:schemeClr>
                </a:solidFill>
              </a:rPr>
              <a:t> </a:t>
            </a:r>
            <a:r>
              <a:rPr lang="en-US" sz="2800" dirty="0" err="1">
                <a:solidFill>
                  <a:schemeClr val="accent1">
                    <a:lumMod val="60000"/>
                    <a:lumOff val="40000"/>
                  </a:schemeClr>
                </a:solidFill>
              </a:rPr>
              <a:t>boleh</a:t>
            </a:r>
            <a:r>
              <a:rPr lang="en-US" sz="2800" dirty="0">
                <a:solidFill>
                  <a:schemeClr val="accent1">
                    <a:lumMod val="60000"/>
                    <a:lumOff val="40000"/>
                  </a:schemeClr>
                </a:solidFill>
              </a:rPr>
              <a:t> </a:t>
            </a:r>
            <a:r>
              <a:rPr lang="en-US" sz="2800" dirty="0" err="1">
                <a:solidFill>
                  <a:schemeClr val="accent1">
                    <a:lumMod val="60000"/>
                    <a:lumOff val="40000"/>
                  </a:schemeClr>
                </a:solidFill>
              </a:rPr>
              <a:t>mengambil</a:t>
            </a:r>
            <a:r>
              <a:rPr lang="en-US" sz="2800" dirty="0">
                <a:solidFill>
                  <a:schemeClr val="accent1">
                    <a:lumMod val="60000"/>
                    <a:lumOff val="40000"/>
                  </a:schemeClr>
                </a:solidFill>
              </a:rPr>
              <a:t> </a:t>
            </a:r>
            <a:r>
              <a:rPr lang="en-US" sz="2800" dirty="0" err="1">
                <a:solidFill>
                  <a:schemeClr val="accent1">
                    <a:lumMod val="60000"/>
                    <a:lumOff val="40000"/>
                  </a:schemeClr>
                </a:solidFill>
              </a:rPr>
              <a:t>bagian</a:t>
            </a:r>
            <a:r>
              <a:rPr lang="en-US" sz="2800" dirty="0">
                <a:solidFill>
                  <a:schemeClr val="accent1">
                    <a:lumMod val="60000"/>
                    <a:lumOff val="40000"/>
                  </a:schemeClr>
                </a:solidFill>
              </a:rPr>
              <a:t> </a:t>
            </a:r>
            <a:r>
              <a:rPr lang="en-US" sz="2800" dirty="0" err="1">
                <a:solidFill>
                  <a:schemeClr val="accent1">
                    <a:lumMod val="60000"/>
                    <a:lumOff val="40000"/>
                  </a:schemeClr>
                </a:solidFill>
              </a:rPr>
              <a:t>dalam</a:t>
            </a:r>
            <a:r>
              <a:rPr lang="en-US" sz="2800" dirty="0">
                <a:solidFill>
                  <a:schemeClr val="accent1">
                    <a:lumMod val="60000"/>
                    <a:lumOff val="40000"/>
                  </a:schemeClr>
                </a:solidFill>
              </a:rPr>
              <a:t> </a:t>
            </a:r>
            <a:r>
              <a:rPr lang="en-US" sz="2800" dirty="0" err="1">
                <a:solidFill>
                  <a:schemeClr val="accent1">
                    <a:lumMod val="60000"/>
                    <a:lumOff val="40000"/>
                  </a:schemeClr>
                </a:solidFill>
              </a:rPr>
              <a:t>kodrat</a:t>
            </a:r>
            <a:r>
              <a:rPr lang="en-US" sz="2800" dirty="0">
                <a:solidFill>
                  <a:schemeClr val="accent1">
                    <a:lumMod val="60000"/>
                    <a:lumOff val="40000"/>
                  </a:schemeClr>
                </a:solidFill>
              </a:rPr>
              <a:t> </a:t>
            </a:r>
            <a:r>
              <a:rPr lang="en-US" sz="2800" dirty="0" err="1">
                <a:solidFill>
                  <a:schemeClr val="accent1">
                    <a:lumMod val="60000"/>
                    <a:lumOff val="40000"/>
                  </a:schemeClr>
                </a:solidFill>
              </a:rPr>
              <a:t>Ilahi</a:t>
            </a:r>
            <a:r>
              <a:rPr lang="en-US" sz="2800" dirty="0">
                <a:solidFill>
                  <a:schemeClr val="accent1">
                    <a:lumMod val="60000"/>
                    <a:lumOff val="40000"/>
                  </a:schemeClr>
                </a:solidFill>
              </a:rPr>
              <a:t>, dan </a:t>
            </a:r>
            <a:r>
              <a:rPr lang="en-US" sz="2800" dirty="0" err="1">
                <a:solidFill>
                  <a:schemeClr val="accent1">
                    <a:lumMod val="60000"/>
                    <a:lumOff val="40000"/>
                  </a:schemeClr>
                </a:solidFill>
              </a:rPr>
              <a:t>luput</a:t>
            </a:r>
            <a:r>
              <a:rPr lang="en-US" sz="2800" dirty="0">
                <a:solidFill>
                  <a:schemeClr val="accent1">
                    <a:lumMod val="60000"/>
                    <a:lumOff val="40000"/>
                  </a:schemeClr>
                </a:solidFill>
              </a:rPr>
              <a:t> </a:t>
            </a:r>
            <a:r>
              <a:rPr lang="en-US" sz="2800" dirty="0" err="1">
                <a:solidFill>
                  <a:schemeClr val="accent1">
                    <a:lumMod val="60000"/>
                    <a:lumOff val="40000"/>
                  </a:schemeClr>
                </a:solidFill>
              </a:rPr>
              <a:t>dari</a:t>
            </a:r>
            <a:r>
              <a:rPr lang="en-US" sz="2800" dirty="0">
                <a:solidFill>
                  <a:schemeClr val="accent1">
                    <a:lumMod val="60000"/>
                    <a:lumOff val="40000"/>
                  </a:schemeClr>
                </a:solidFill>
              </a:rPr>
              <a:t> </a:t>
            </a:r>
            <a:r>
              <a:rPr lang="en-US" sz="2800" dirty="0" err="1">
                <a:solidFill>
                  <a:schemeClr val="accent1">
                    <a:lumMod val="60000"/>
                    <a:lumOff val="40000"/>
                  </a:schemeClr>
                </a:solidFill>
              </a:rPr>
              <a:t>hawa</a:t>
            </a:r>
            <a:r>
              <a:rPr lang="en-US" sz="2800" dirty="0">
                <a:solidFill>
                  <a:schemeClr val="accent1">
                    <a:lumMod val="60000"/>
                    <a:lumOff val="40000"/>
                  </a:schemeClr>
                </a:solidFill>
              </a:rPr>
              <a:t> </a:t>
            </a:r>
            <a:r>
              <a:rPr lang="en-US" sz="2800" dirty="0" err="1">
                <a:solidFill>
                  <a:schemeClr val="accent1">
                    <a:lumMod val="60000"/>
                    <a:lumOff val="40000"/>
                  </a:schemeClr>
                </a:solidFill>
              </a:rPr>
              <a:t>nafsu</a:t>
            </a:r>
            <a:r>
              <a:rPr lang="en-US" sz="2800" dirty="0">
                <a:solidFill>
                  <a:schemeClr val="accent1">
                    <a:lumMod val="60000"/>
                    <a:lumOff val="40000"/>
                  </a:schemeClr>
                </a:solidFill>
              </a:rPr>
              <a:t> </a:t>
            </a:r>
            <a:r>
              <a:rPr lang="en-US" sz="2800" dirty="0" err="1">
                <a:solidFill>
                  <a:schemeClr val="accent1">
                    <a:lumMod val="60000"/>
                    <a:lumOff val="40000"/>
                  </a:schemeClr>
                </a:solidFill>
              </a:rPr>
              <a:t>duniawi</a:t>
            </a:r>
            <a:r>
              <a:rPr lang="en-US" sz="2800" dirty="0">
                <a:solidFill>
                  <a:schemeClr val="accent1">
                    <a:lumMod val="60000"/>
                    <a:lumOff val="40000"/>
                  </a:schemeClr>
                </a:solidFill>
              </a:rPr>
              <a:t> yang </a:t>
            </a:r>
            <a:r>
              <a:rPr lang="en-US" sz="2800" dirty="0" err="1">
                <a:solidFill>
                  <a:schemeClr val="accent1">
                    <a:lumMod val="60000"/>
                    <a:lumOff val="40000"/>
                  </a:schemeClr>
                </a:solidFill>
              </a:rPr>
              <a:t>membinasakan</a:t>
            </a:r>
            <a:r>
              <a:rPr lang="en-US" sz="2800" dirty="0">
                <a:solidFill>
                  <a:schemeClr val="accent1">
                    <a:lumMod val="60000"/>
                    <a:lumOff val="40000"/>
                  </a:schemeClr>
                </a:solidFill>
              </a:rPr>
              <a:t> dunia.” </a:t>
            </a:r>
          </a:p>
          <a:p>
            <a:pPr marL="0" indent="0" algn="ctr">
              <a:buNone/>
            </a:pPr>
            <a:r>
              <a:rPr lang="en-US" sz="2800" dirty="0">
                <a:solidFill>
                  <a:schemeClr val="accent1">
                    <a:lumMod val="60000"/>
                    <a:lumOff val="40000"/>
                  </a:schemeClr>
                </a:solidFill>
              </a:rPr>
              <a:t>(2 Petrus 3:2-4).</a:t>
            </a:r>
          </a:p>
        </p:txBody>
      </p:sp>
    </p:spTree>
    <p:extLst>
      <p:ext uri="{BB962C8B-B14F-4D97-AF65-F5344CB8AC3E}">
        <p14:creationId xmlns:p14="http://schemas.microsoft.com/office/powerpoint/2010/main" val="3081424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1672</TotalTime>
  <Words>841</Words>
  <Application>Microsoft Office PowerPoint</Application>
  <PresentationFormat>Widescreen</PresentationFormat>
  <Paragraphs>30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LinLibertine</vt:lpstr>
      <vt:lpstr>Roboto-Bold</vt:lpstr>
      <vt:lpstr>Roboto-Regular</vt:lpstr>
      <vt:lpstr>Trebuchet MS</vt:lpstr>
      <vt:lpstr>Wingdings</vt:lpstr>
      <vt:lpstr>Wingdings 3</vt:lpstr>
      <vt:lpstr>Facet</vt:lpstr>
      <vt:lpstr>Melangkah Bersama Allah </vt:lpstr>
      <vt:lpstr>Apersepsi:    Apakah kamu pernah merasakan sakit yang berat dan merasa tidak berdaya karena tidak yakin apakah bisa sembuh kembali atau tidak? kehilangan orang yang sangat dikasihi? putus asanya saat menghadapi persoalan yang tidak kunjung selesai? Banyak orang meragukan bahwa Allah betul-betul ada ketika melihat begitu banyaknya penderitaan di dunia ini. </vt:lpstr>
      <vt:lpstr>PowerPoint Presentation</vt:lpstr>
      <vt:lpstr>Allah Hadir dalam  Kehidupan Manusia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Melangkah Bersama Allah </dc:title>
  <dc:creator>rikkbeef@gmail.com</dc:creator>
  <cp:lastModifiedBy>rikkbeef@gmail.com</cp:lastModifiedBy>
  <cp:revision>3</cp:revision>
  <dcterms:created xsi:type="dcterms:W3CDTF">2021-07-30T16:03:41Z</dcterms:created>
  <dcterms:modified xsi:type="dcterms:W3CDTF">2021-08-02T15:37:29Z</dcterms:modified>
</cp:coreProperties>
</file>