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217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2903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560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613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554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6762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713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8599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955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00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70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82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861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683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4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2861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183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7D08-CF1C-4F71-A26F-4DB605AAF5DB}" type="datetimeFigureOut">
              <a:rPr lang="en-ID" smtClean="0"/>
              <a:t>04/11/2021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CF64F-F708-4514-AAD4-AF65F8B9FA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8347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5A8AE-444D-46E0-A30A-389CAAA7E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1166"/>
            <a:ext cx="9011478" cy="1391478"/>
          </a:xfrm>
        </p:spPr>
        <p:txBody>
          <a:bodyPr>
            <a:normAutofit fontScale="90000"/>
          </a:bodyPr>
          <a:lstStyle/>
          <a:p>
            <a:r>
              <a:rPr lang="en-ID" dirty="0" err="1"/>
              <a:t>Karya</a:t>
            </a:r>
            <a:r>
              <a:rPr lang="en-ID" dirty="0"/>
              <a:t> </a:t>
            </a:r>
            <a:r>
              <a:rPr lang="en-ID" dirty="0" err="1"/>
              <a:t>Pembaruan</a:t>
            </a:r>
            <a:r>
              <a:rPr lang="en-ID" dirty="0"/>
              <a:t> Allah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Penyelamatan</a:t>
            </a:r>
            <a:r>
              <a:rPr lang="en-ID" dirty="0"/>
              <a:t> Dunia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09320-E335-4613-9C80-C9F782D3B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5115338"/>
            <a:ext cx="8680174" cy="702365"/>
          </a:xfrm>
        </p:spPr>
        <p:txBody>
          <a:bodyPr>
            <a:normAutofit/>
          </a:bodyPr>
          <a:lstStyle/>
          <a:p>
            <a:r>
              <a:rPr lang="en-US" sz="2800" dirty="0"/>
              <a:t>BY. NOSITA BR TARIGAN, M.PD.K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31050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2A9F-F993-4D4A-9B85-82C96D1DC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556590"/>
            <a:ext cx="10080444" cy="5844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200" dirty="0"/>
              <a:t>	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demikian</a:t>
            </a:r>
            <a:r>
              <a:rPr lang="en-ID" sz="3200" dirty="0"/>
              <a:t>, </a:t>
            </a:r>
            <a:r>
              <a:rPr lang="en-ID" sz="3200" dirty="0" err="1"/>
              <a:t>kehidupan</a:t>
            </a:r>
            <a:r>
              <a:rPr lang="en-ID" sz="3200" dirty="0"/>
              <a:t> </a:t>
            </a:r>
            <a:r>
              <a:rPr lang="en-ID" sz="3200" dirty="0" err="1"/>
              <a:t>rakyatyang</a:t>
            </a:r>
            <a:r>
              <a:rPr lang="en-ID" sz="3200" dirty="0"/>
              <a:t> </a:t>
            </a:r>
            <a:r>
              <a:rPr lang="en-ID" sz="3200" dirty="0" err="1"/>
              <a:t>berada</a:t>
            </a:r>
            <a:r>
              <a:rPr lang="en-ID" sz="3200" dirty="0"/>
              <a:t> di </a:t>
            </a:r>
            <a:r>
              <a:rPr lang="en-ID" sz="3200" dirty="0" err="1"/>
              <a:t>daerah</a:t>
            </a:r>
            <a:r>
              <a:rPr lang="en-ID" sz="3200" dirty="0"/>
              <a:t> yang </a:t>
            </a:r>
            <a:r>
              <a:rPr lang="en-ID" sz="3200" dirty="0" err="1"/>
              <a:t>semula</a:t>
            </a:r>
            <a:r>
              <a:rPr lang="en-ID" sz="3200" dirty="0"/>
              <a:t> </a:t>
            </a:r>
            <a:r>
              <a:rPr lang="en-ID" sz="3200" dirty="0" err="1"/>
              <a:t>sulit</a:t>
            </a:r>
            <a:r>
              <a:rPr lang="en-ID" sz="3200" dirty="0"/>
              <a:t> </a:t>
            </a:r>
            <a:r>
              <a:rPr lang="en-ID" sz="3200" dirty="0" err="1"/>
              <a:t>dijangkau</a:t>
            </a:r>
            <a:r>
              <a:rPr lang="en-ID" sz="3200" dirty="0"/>
              <a:t>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terangkatsecara</a:t>
            </a:r>
            <a:r>
              <a:rPr lang="en-ID" sz="3200" dirty="0"/>
              <a:t> </a:t>
            </a:r>
            <a:r>
              <a:rPr lang="en-ID" sz="3200" dirty="0" err="1"/>
              <a:t>ekonomis</a:t>
            </a:r>
            <a:r>
              <a:rPr lang="en-ID" sz="3200" dirty="0"/>
              <a:t>. Pembangunan </a:t>
            </a:r>
            <a:r>
              <a:rPr lang="en-ID" sz="3200" dirty="0" err="1"/>
              <a:t>tol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sudah</a:t>
            </a:r>
            <a:r>
              <a:rPr lang="en-ID" sz="3200" dirty="0"/>
              <a:t> </a:t>
            </a:r>
            <a:r>
              <a:rPr lang="en-ID" sz="3200" dirty="0" err="1"/>
              <a:t>dimulai</a:t>
            </a:r>
            <a:r>
              <a:rPr lang="en-ID" sz="3200" dirty="0"/>
              <a:t> </a:t>
            </a:r>
            <a:r>
              <a:rPr lang="en-ID" sz="3200" dirty="0" err="1"/>
              <a:t>sejak</a:t>
            </a:r>
            <a:r>
              <a:rPr lang="en-ID" sz="3200" dirty="0"/>
              <a:t> </a:t>
            </a:r>
            <a:r>
              <a:rPr lang="en-ID" sz="3200" dirty="0" err="1"/>
              <a:t>tahun</a:t>
            </a:r>
            <a:r>
              <a:rPr lang="en-ID" sz="3200" dirty="0"/>
              <a:t> 2015 pada </a:t>
            </a:r>
            <a:r>
              <a:rPr lang="en-ID" sz="3200" dirty="0" err="1"/>
              <a:t>saat</a:t>
            </a:r>
            <a:r>
              <a:rPr lang="en-ID" sz="3200" dirty="0"/>
              <a:t> </a:t>
            </a:r>
            <a:r>
              <a:rPr lang="en-ID" sz="3200" dirty="0" err="1"/>
              <a:t>kepemimpinan</a:t>
            </a:r>
            <a:r>
              <a:rPr lang="en-ID" sz="3200" dirty="0"/>
              <a:t> </a:t>
            </a:r>
            <a:r>
              <a:rPr lang="en-ID" sz="3200" dirty="0" err="1"/>
              <a:t>Presiden</a:t>
            </a:r>
            <a:r>
              <a:rPr lang="en-ID" sz="3200" dirty="0"/>
              <a:t> Joko Widodo dan </a:t>
            </a:r>
            <a:r>
              <a:rPr lang="en-ID" sz="3200" dirty="0" err="1"/>
              <a:t>masih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terus</a:t>
            </a:r>
            <a:r>
              <a:rPr lang="en-ID" sz="3200" dirty="0"/>
              <a:t> </a:t>
            </a:r>
            <a:r>
              <a:rPr lang="en-ID" sz="3200" dirty="0" err="1"/>
              <a:t>berlanjut</a:t>
            </a:r>
            <a:r>
              <a:rPr lang="en-ID" sz="3200" dirty="0"/>
              <a:t> </a:t>
            </a:r>
            <a:r>
              <a:rPr lang="en-ID" sz="3200" dirty="0" err="1"/>
              <a:t>diberbagai</a:t>
            </a:r>
            <a:r>
              <a:rPr lang="en-ID" sz="3200" dirty="0"/>
              <a:t> wilayah Indonesia </a:t>
            </a:r>
            <a:r>
              <a:rPr lang="en-ID" sz="3200" dirty="0" err="1"/>
              <a:t>lainnya</a:t>
            </a:r>
            <a:r>
              <a:rPr lang="en-ID" sz="3200" dirty="0"/>
              <a:t>, </a:t>
            </a:r>
            <a:r>
              <a:rPr lang="en-ID" sz="3200" dirty="0" err="1"/>
              <a:t>termasuk</a:t>
            </a:r>
            <a:r>
              <a:rPr lang="en-ID" sz="3200" dirty="0"/>
              <a:t> wilayah Papua. 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demikian</a:t>
            </a:r>
            <a:r>
              <a:rPr lang="en-ID" sz="3200" dirty="0"/>
              <a:t>, </a:t>
            </a:r>
            <a:r>
              <a:rPr lang="en-ID" sz="3200" dirty="0" err="1"/>
              <a:t>kehidupan</a:t>
            </a:r>
            <a:r>
              <a:rPr lang="en-ID" sz="3200" dirty="0"/>
              <a:t> </a:t>
            </a:r>
            <a:r>
              <a:rPr lang="en-ID" sz="3200" dirty="0" err="1"/>
              <a:t>rakyat</a:t>
            </a:r>
            <a:r>
              <a:rPr lang="en-ID" sz="3200" dirty="0"/>
              <a:t> yang </a:t>
            </a:r>
            <a:r>
              <a:rPr lang="en-ID" sz="3200" dirty="0" err="1"/>
              <a:t>berada</a:t>
            </a:r>
            <a:r>
              <a:rPr lang="en-ID" sz="3200" dirty="0"/>
              <a:t> di </a:t>
            </a:r>
            <a:r>
              <a:rPr lang="en-ID" sz="3200" dirty="0" err="1"/>
              <a:t>daerah</a:t>
            </a:r>
            <a:r>
              <a:rPr lang="en-ID" sz="3200" dirty="0"/>
              <a:t> yang </a:t>
            </a:r>
            <a:r>
              <a:rPr lang="en-ID" sz="3200" dirty="0" err="1"/>
              <a:t>semula</a:t>
            </a:r>
            <a:r>
              <a:rPr lang="en-ID" sz="3200" dirty="0"/>
              <a:t> </a:t>
            </a:r>
            <a:r>
              <a:rPr lang="en-ID" sz="3200" dirty="0" err="1"/>
              <a:t>sulit</a:t>
            </a:r>
            <a:r>
              <a:rPr lang="en-ID" sz="3200" dirty="0"/>
              <a:t> </a:t>
            </a:r>
            <a:r>
              <a:rPr lang="en-ID" sz="3200" dirty="0" err="1"/>
              <a:t>dijangkau</a:t>
            </a:r>
            <a:r>
              <a:rPr lang="en-ID" sz="3200" dirty="0"/>
              <a:t>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terangkat</a:t>
            </a:r>
            <a:r>
              <a:rPr lang="en-ID" sz="3200" dirty="0"/>
              <a:t> </a:t>
            </a:r>
            <a:r>
              <a:rPr lang="en-ID" sz="3200" dirty="0" err="1"/>
              <a:t>secara</a:t>
            </a:r>
            <a:r>
              <a:rPr lang="en-ID" sz="3200" dirty="0"/>
              <a:t> </a:t>
            </a:r>
            <a:r>
              <a:rPr lang="en-ID" sz="3200" dirty="0" err="1"/>
              <a:t>ekonomis</a:t>
            </a:r>
            <a:r>
              <a:rPr lang="en-ID" sz="3200" dirty="0"/>
              <a:t>. Pembangunan </a:t>
            </a:r>
            <a:r>
              <a:rPr lang="en-ID" sz="3200" dirty="0" err="1"/>
              <a:t>tol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sudah</a:t>
            </a:r>
            <a:r>
              <a:rPr lang="en-ID" sz="3200" dirty="0"/>
              <a:t> </a:t>
            </a:r>
            <a:r>
              <a:rPr lang="en-ID" sz="3200" dirty="0" err="1"/>
              <a:t>dimulai</a:t>
            </a:r>
            <a:r>
              <a:rPr lang="en-ID" sz="3200" dirty="0"/>
              <a:t> </a:t>
            </a:r>
            <a:r>
              <a:rPr lang="en-ID" sz="3200" dirty="0" err="1"/>
              <a:t>sejak</a:t>
            </a:r>
            <a:r>
              <a:rPr lang="en-ID" sz="3200" dirty="0"/>
              <a:t> </a:t>
            </a:r>
            <a:r>
              <a:rPr lang="en-ID" sz="3200" dirty="0" err="1"/>
              <a:t>tahun</a:t>
            </a:r>
            <a:r>
              <a:rPr lang="en-ID" sz="3200" dirty="0"/>
              <a:t> 2015 </a:t>
            </a:r>
            <a:r>
              <a:rPr lang="en-ID" sz="3200" dirty="0" err="1"/>
              <a:t>padasaat</a:t>
            </a:r>
            <a:r>
              <a:rPr lang="en-ID" sz="3200" dirty="0"/>
              <a:t> </a:t>
            </a:r>
            <a:r>
              <a:rPr lang="en-ID" sz="3200" dirty="0" err="1"/>
              <a:t>kepemimpinan</a:t>
            </a:r>
            <a:r>
              <a:rPr lang="en-ID" sz="3200" dirty="0"/>
              <a:t> </a:t>
            </a:r>
            <a:r>
              <a:rPr lang="en-ID" sz="3200" dirty="0" err="1"/>
              <a:t>Presiden</a:t>
            </a:r>
            <a:r>
              <a:rPr lang="en-ID" sz="3200" dirty="0"/>
              <a:t> Joko Widodo dan </a:t>
            </a:r>
            <a:r>
              <a:rPr lang="en-ID" sz="3200" dirty="0" err="1"/>
              <a:t>masih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terus</a:t>
            </a:r>
            <a:r>
              <a:rPr lang="en-ID" sz="3200" dirty="0"/>
              <a:t> </a:t>
            </a:r>
            <a:r>
              <a:rPr lang="en-ID" sz="3200" dirty="0" err="1"/>
              <a:t>berlanjut</a:t>
            </a:r>
            <a:r>
              <a:rPr lang="en-ID" sz="3200" dirty="0"/>
              <a:t> </a:t>
            </a:r>
            <a:r>
              <a:rPr lang="en-ID" sz="3200" dirty="0" err="1"/>
              <a:t>diberbagai</a:t>
            </a:r>
            <a:r>
              <a:rPr lang="en-ID" sz="3200" dirty="0"/>
              <a:t> wilayah Indonesia </a:t>
            </a:r>
            <a:r>
              <a:rPr lang="en-ID" sz="3200" dirty="0" err="1"/>
              <a:t>lainnya</a:t>
            </a:r>
            <a:r>
              <a:rPr lang="en-ID" sz="3200" dirty="0"/>
              <a:t>, </a:t>
            </a:r>
            <a:r>
              <a:rPr lang="en-ID" sz="3200" dirty="0" err="1"/>
              <a:t>termasuk</a:t>
            </a:r>
            <a:r>
              <a:rPr lang="en-ID" sz="3200" dirty="0"/>
              <a:t> wilayah Papua.</a:t>
            </a:r>
          </a:p>
        </p:txBody>
      </p:sp>
    </p:spTree>
    <p:extLst>
      <p:ext uri="{BB962C8B-B14F-4D97-AF65-F5344CB8AC3E}">
        <p14:creationId xmlns:p14="http://schemas.microsoft.com/office/powerpoint/2010/main" val="58315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87EA9-1D59-4F98-9CE9-6FFBE792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14090"/>
            <a:ext cx="9934671" cy="5932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/>
              <a:t>	Allah </a:t>
            </a:r>
            <a:r>
              <a:rPr lang="en-ID" sz="3600" dirty="0" err="1"/>
              <a:t>tetap</a:t>
            </a:r>
            <a:r>
              <a:rPr lang="en-ID" sz="3600" dirty="0"/>
              <a:t> </a:t>
            </a:r>
            <a:r>
              <a:rPr lang="en-ID" sz="3600" dirty="0" err="1"/>
              <a:t>bekerja</a:t>
            </a:r>
            <a:r>
              <a:rPr lang="en-ID" sz="3600" dirty="0"/>
              <a:t> </a:t>
            </a:r>
            <a:r>
              <a:rPr lang="en-ID" sz="3600" dirty="0" err="1"/>
              <a:t>menyelamatkan</a:t>
            </a:r>
            <a:r>
              <a:rPr lang="en-ID" sz="3600" dirty="0"/>
              <a:t> dunia. </a:t>
            </a:r>
            <a:r>
              <a:rPr lang="en-ID" sz="3600" dirty="0" err="1"/>
              <a:t>Alkitab</a:t>
            </a:r>
            <a:r>
              <a:rPr lang="en-ID" sz="3600" dirty="0"/>
              <a:t> </a:t>
            </a:r>
            <a:r>
              <a:rPr lang="en-ID" sz="3600" dirty="0" err="1"/>
              <a:t>memberi</a:t>
            </a:r>
            <a:r>
              <a:rPr lang="en-ID" sz="3600" dirty="0"/>
              <a:t> </a:t>
            </a:r>
            <a:r>
              <a:rPr lang="en-ID" sz="3600" dirty="0" err="1"/>
              <a:t>kesaksian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karya</a:t>
            </a:r>
            <a:r>
              <a:rPr lang="en-ID" sz="3600" dirty="0"/>
              <a:t> </a:t>
            </a:r>
            <a:r>
              <a:rPr lang="en-ID" sz="3600" dirty="0" err="1"/>
              <a:t>pembaruan</a:t>
            </a:r>
            <a:r>
              <a:rPr lang="en-ID" sz="3600" dirty="0"/>
              <a:t> Allah </a:t>
            </a:r>
            <a:r>
              <a:rPr lang="en-ID" sz="3600" dirty="0" err="1"/>
              <a:t>sudah</a:t>
            </a:r>
            <a:r>
              <a:rPr lang="en-ID" sz="3600" dirty="0"/>
              <a:t> </a:t>
            </a:r>
            <a:r>
              <a:rPr lang="en-ID" sz="3600" dirty="0" err="1"/>
              <a:t>direncanakan</a:t>
            </a:r>
            <a:r>
              <a:rPr lang="en-ID" sz="3600" dirty="0"/>
              <a:t> </a:t>
            </a:r>
            <a:r>
              <a:rPr lang="en-ID" sz="3600" dirty="0" err="1"/>
              <a:t>jauh</a:t>
            </a:r>
            <a:r>
              <a:rPr lang="en-ID" sz="3600" dirty="0"/>
              <a:t> </a:t>
            </a:r>
            <a:r>
              <a:rPr lang="en-ID" sz="3600" dirty="0" err="1"/>
              <a:t>sebelum</a:t>
            </a:r>
            <a:r>
              <a:rPr lang="en-ID" sz="3600" dirty="0"/>
              <a:t> </a:t>
            </a:r>
            <a:r>
              <a:rPr lang="en-ID" sz="3600" dirty="0" err="1"/>
              <a:t>kelahiran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. Ketika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membaca</a:t>
            </a:r>
            <a:r>
              <a:rPr lang="en-ID" sz="3600" dirty="0"/>
              <a:t> </a:t>
            </a:r>
            <a:r>
              <a:rPr lang="en-ID" sz="3600" dirty="0" err="1"/>
              <a:t>Alkitab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menerima</a:t>
            </a:r>
            <a:r>
              <a:rPr lang="en-ID" sz="3600" dirty="0"/>
              <a:t> </a:t>
            </a:r>
            <a:r>
              <a:rPr lang="en-ID" sz="3600" dirty="0" err="1"/>
              <a:t>tema</a:t>
            </a:r>
            <a:r>
              <a:rPr lang="en-ID" sz="3600" dirty="0"/>
              <a:t> </a:t>
            </a:r>
            <a:r>
              <a:rPr lang="en-ID" sz="3600" dirty="0" err="1"/>
              <a:t>bahwaAllah</a:t>
            </a:r>
            <a:r>
              <a:rPr lang="en-ID" sz="3600" dirty="0"/>
              <a:t> </a:t>
            </a:r>
            <a:r>
              <a:rPr lang="en-ID" sz="3600" dirty="0" err="1"/>
              <a:t>menciptakan</a:t>
            </a:r>
            <a:r>
              <a:rPr lang="en-ID" sz="3600" dirty="0"/>
              <a:t>, </a:t>
            </a:r>
            <a:r>
              <a:rPr lang="en-ID" sz="3600" dirty="0" err="1"/>
              <a:t>menyelamatkan</a:t>
            </a:r>
            <a:r>
              <a:rPr lang="en-ID" sz="3600" dirty="0"/>
              <a:t> dan </a:t>
            </a:r>
            <a:r>
              <a:rPr lang="en-ID" sz="3600" dirty="0" err="1"/>
              <a:t>membarui</a:t>
            </a:r>
            <a:r>
              <a:rPr lang="en-ID" sz="3600" dirty="0"/>
              <a:t>, </a:t>
            </a:r>
            <a:r>
              <a:rPr lang="en-ID" sz="3600" dirty="0" err="1"/>
              <a:t>maka</a:t>
            </a:r>
            <a:r>
              <a:rPr lang="en-ID" sz="3600" dirty="0"/>
              <a:t> </a:t>
            </a:r>
            <a:r>
              <a:rPr lang="en-ID" sz="3600" dirty="0" err="1"/>
              <a:t>seluruh</a:t>
            </a:r>
            <a:r>
              <a:rPr lang="en-ID" sz="3600" dirty="0"/>
              <a:t> </a:t>
            </a:r>
            <a:r>
              <a:rPr lang="en-ID" sz="3600" dirty="0" err="1"/>
              <a:t>kesaksianAlkitab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bukti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</a:t>
            </a:r>
            <a:r>
              <a:rPr lang="en-ID" sz="3600" dirty="0" err="1"/>
              <a:t>janji</a:t>
            </a:r>
            <a:r>
              <a:rPr lang="en-ID" sz="3600" dirty="0"/>
              <a:t> Allah </a:t>
            </a:r>
            <a:r>
              <a:rPr lang="en-ID" sz="3600" dirty="0" err="1"/>
              <a:t>sungguh</a:t>
            </a:r>
            <a:r>
              <a:rPr lang="en-ID" sz="3600" dirty="0"/>
              <a:t> </a:t>
            </a:r>
            <a:r>
              <a:rPr lang="en-ID" sz="3600" dirty="0" err="1"/>
              <a:t>nyata</a:t>
            </a:r>
            <a:r>
              <a:rPr lang="en-ID" sz="3600" dirty="0"/>
              <a:t> dan </a:t>
            </a:r>
            <a:r>
              <a:rPr lang="en-ID" sz="3600" dirty="0" err="1"/>
              <a:t>berlaku</a:t>
            </a:r>
            <a:r>
              <a:rPr lang="en-ID" sz="3600" dirty="0"/>
              <a:t>, </a:t>
            </a:r>
            <a:r>
              <a:rPr lang="en-ID" sz="3600" dirty="0" err="1"/>
              <a:t>bukan</a:t>
            </a:r>
            <a:r>
              <a:rPr lang="en-ID" sz="3600" dirty="0"/>
              <a:t> </a:t>
            </a:r>
            <a:r>
              <a:rPr lang="en-ID" sz="3600" dirty="0" err="1"/>
              <a:t>hanya</a:t>
            </a:r>
            <a:r>
              <a:rPr lang="en-ID" sz="3600" dirty="0"/>
              <a:t> pada masa </a:t>
            </a:r>
            <a:r>
              <a:rPr lang="en-ID" sz="3600" dirty="0" err="1"/>
              <a:t>lalu</a:t>
            </a:r>
            <a:r>
              <a:rPr lang="en-ID" sz="3600" dirty="0"/>
              <a:t>,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bangsa</a:t>
            </a:r>
            <a:r>
              <a:rPr lang="en-ID" sz="3600" dirty="0"/>
              <a:t> Israel, </a:t>
            </a:r>
            <a:r>
              <a:rPr lang="en-ID" sz="3600" dirty="0" err="1"/>
              <a:t>tetapi</a:t>
            </a:r>
            <a:r>
              <a:rPr lang="en-ID" sz="3600" dirty="0"/>
              <a:t> juga pada </a:t>
            </a:r>
            <a:r>
              <a:rPr lang="en-ID" sz="3600" dirty="0" err="1"/>
              <a:t>saat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, </a:t>
            </a:r>
            <a:r>
              <a:rPr lang="en-ID" sz="3600" dirty="0" err="1"/>
              <a:t>untukseluruh</a:t>
            </a:r>
            <a:r>
              <a:rPr lang="en-ID" sz="3600" dirty="0"/>
              <a:t> </a:t>
            </a:r>
            <a:r>
              <a:rPr lang="en-ID" sz="3600" dirty="0" err="1"/>
              <a:t>umat</a:t>
            </a:r>
            <a:r>
              <a:rPr lang="en-ID" sz="3600" dirty="0"/>
              <a:t> </a:t>
            </a:r>
            <a:r>
              <a:rPr lang="en-ID" sz="3600" dirty="0" err="1"/>
              <a:t>manusia</a:t>
            </a:r>
            <a:r>
              <a:rPr lang="en-ID" sz="3600" dirty="0"/>
              <a:t> yang </a:t>
            </a:r>
            <a:r>
              <a:rPr lang="en-ID" sz="3600" dirty="0" err="1"/>
              <a:t>percaya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 (Sproul, 1993).</a:t>
            </a:r>
          </a:p>
        </p:txBody>
      </p:sp>
    </p:spTree>
    <p:extLst>
      <p:ext uri="{BB962C8B-B14F-4D97-AF65-F5344CB8AC3E}">
        <p14:creationId xmlns:p14="http://schemas.microsoft.com/office/powerpoint/2010/main" val="176143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EF6D6-4C5C-41E3-A9D9-8D11A55E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13" y="667098"/>
            <a:ext cx="9613861" cy="59192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dirty="0" err="1"/>
              <a:t>Ini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lihat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kata-kata Rasul Paulus </a:t>
            </a:r>
            <a:r>
              <a:rPr lang="en-ID" sz="2800" dirty="0" err="1"/>
              <a:t>dalam</a:t>
            </a:r>
            <a:r>
              <a:rPr lang="en-ID" sz="2800" dirty="0"/>
              <a:t> Surat Galatia, “</a:t>
            </a:r>
            <a:r>
              <a:rPr lang="en-ID" sz="2800" dirty="0" err="1"/>
              <a:t>Tetapi</a:t>
            </a:r>
            <a:r>
              <a:rPr lang="en-ID" sz="2800" dirty="0"/>
              <a:t> </a:t>
            </a:r>
            <a:r>
              <a:rPr lang="en-ID" sz="2800" dirty="0" err="1"/>
              <a:t>setelah</a:t>
            </a:r>
            <a:r>
              <a:rPr lang="en-ID" sz="2800" dirty="0"/>
              <a:t> </a:t>
            </a:r>
            <a:r>
              <a:rPr lang="en-ID" sz="2800" dirty="0" err="1"/>
              <a:t>genap</a:t>
            </a:r>
            <a:r>
              <a:rPr lang="en-ID" sz="2800" dirty="0"/>
              <a:t> </a:t>
            </a:r>
            <a:r>
              <a:rPr lang="en-ID" sz="2800" dirty="0" err="1"/>
              <a:t>waktunya</a:t>
            </a:r>
            <a:r>
              <a:rPr lang="en-ID" sz="2800" dirty="0"/>
              <a:t>, </a:t>
            </a:r>
            <a:r>
              <a:rPr lang="en-ID" sz="2800" dirty="0" err="1"/>
              <a:t>maka</a:t>
            </a:r>
            <a:r>
              <a:rPr lang="en-ID" sz="2800" dirty="0"/>
              <a:t> Allah </a:t>
            </a:r>
            <a:r>
              <a:rPr lang="en-ID" sz="2800" dirty="0" err="1"/>
              <a:t>mengutus</a:t>
            </a:r>
            <a:r>
              <a:rPr lang="en-ID" sz="2800" dirty="0"/>
              <a:t> Anak-Nya, yang </a:t>
            </a:r>
            <a:r>
              <a:rPr lang="en-ID" sz="2800" dirty="0" err="1"/>
              <a:t>lahir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seorang</a:t>
            </a:r>
            <a:r>
              <a:rPr lang="en-ID" sz="2800" dirty="0"/>
              <a:t> </a:t>
            </a:r>
            <a:r>
              <a:rPr lang="en-ID" sz="2800" dirty="0" err="1"/>
              <a:t>perempuan</a:t>
            </a:r>
            <a:r>
              <a:rPr lang="en-ID" sz="2800" dirty="0"/>
              <a:t> dan </a:t>
            </a:r>
            <a:r>
              <a:rPr lang="en-ID" sz="2800" dirty="0" err="1"/>
              <a:t>takluk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hukum</a:t>
            </a:r>
            <a:r>
              <a:rPr lang="en-ID" sz="2800" dirty="0"/>
              <a:t> </a:t>
            </a:r>
            <a:r>
              <a:rPr lang="en-ID" sz="2800" dirty="0" err="1"/>
              <a:t>Taurat</a:t>
            </a:r>
            <a:r>
              <a:rPr lang="en-ID" sz="2800" dirty="0"/>
              <a:t>. </a:t>
            </a:r>
            <a:r>
              <a:rPr lang="en-ID" sz="2800" dirty="0" err="1"/>
              <a:t>Ia</a:t>
            </a:r>
            <a:r>
              <a:rPr lang="en-ID" sz="2800" dirty="0"/>
              <a:t> </a:t>
            </a:r>
            <a:r>
              <a:rPr lang="en-ID" sz="2800" dirty="0" err="1"/>
              <a:t>diutus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menebus</a:t>
            </a:r>
            <a:r>
              <a:rPr lang="en-ID" sz="2800" dirty="0"/>
              <a:t> </a:t>
            </a:r>
            <a:r>
              <a:rPr lang="en-ID" sz="2800" dirty="0" err="1"/>
              <a:t>mereka,yang</a:t>
            </a:r>
            <a:r>
              <a:rPr lang="en-ID" sz="2800" dirty="0"/>
              <a:t> </a:t>
            </a:r>
            <a:r>
              <a:rPr lang="en-ID" sz="2800" dirty="0" err="1"/>
              <a:t>takluk</a:t>
            </a:r>
            <a:r>
              <a:rPr lang="en-ID" sz="2800" dirty="0"/>
              <a:t> </a:t>
            </a:r>
            <a:r>
              <a:rPr lang="en-ID" sz="2800" dirty="0" err="1"/>
              <a:t>kepada</a:t>
            </a:r>
            <a:r>
              <a:rPr lang="en-ID" sz="2800" dirty="0"/>
              <a:t> </a:t>
            </a:r>
            <a:r>
              <a:rPr lang="en-ID" sz="2800" dirty="0" err="1"/>
              <a:t>hukum</a:t>
            </a:r>
            <a:r>
              <a:rPr lang="en-ID" sz="2800" dirty="0"/>
              <a:t> </a:t>
            </a:r>
            <a:r>
              <a:rPr lang="en-ID" sz="2800" dirty="0" err="1"/>
              <a:t>Taurat</a:t>
            </a:r>
            <a:r>
              <a:rPr lang="en-ID" sz="2800" dirty="0"/>
              <a:t>, </a:t>
            </a:r>
            <a:r>
              <a:rPr lang="en-ID" sz="2800" dirty="0" err="1"/>
              <a:t>supaya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diterima</a:t>
            </a:r>
            <a:r>
              <a:rPr lang="en-ID" sz="2800" dirty="0"/>
              <a:t> </a:t>
            </a:r>
            <a:r>
              <a:rPr lang="en-ID" sz="2800" dirty="0" err="1"/>
              <a:t>menjadi</a:t>
            </a:r>
            <a:r>
              <a:rPr lang="en-ID" sz="2800" dirty="0"/>
              <a:t> </a:t>
            </a:r>
            <a:r>
              <a:rPr lang="en-ID" sz="2800" dirty="0" err="1"/>
              <a:t>anak</a:t>
            </a:r>
            <a:r>
              <a:rPr lang="en-ID" sz="2800" dirty="0"/>
              <a:t>”(Galatia 4:4-5).</a:t>
            </a:r>
          </a:p>
          <a:p>
            <a:pPr marL="0" indent="0">
              <a:buNone/>
            </a:pPr>
            <a:r>
              <a:rPr lang="en-ID" sz="2800" dirty="0"/>
              <a:t>Paulus </a:t>
            </a:r>
            <a:r>
              <a:rPr lang="en-ID" sz="2800" dirty="0" err="1"/>
              <a:t>mengatakan</a:t>
            </a:r>
            <a:r>
              <a:rPr lang="en-ID" sz="2800" dirty="0"/>
              <a:t> </a:t>
            </a:r>
            <a:r>
              <a:rPr lang="en-ID" sz="2800" dirty="0" err="1"/>
              <a:t>bahwa</a:t>
            </a:r>
            <a:r>
              <a:rPr lang="en-ID" sz="2800" dirty="0"/>
              <a:t> </a:t>
            </a:r>
            <a:r>
              <a:rPr lang="en-ID" sz="2800" dirty="0" err="1"/>
              <a:t>kedatangan</a:t>
            </a:r>
            <a:r>
              <a:rPr lang="en-ID" sz="2800" dirty="0"/>
              <a:t> </a:t>
            </a:r>
            <a:r>
              <a:rPr lang="en-ID" sz="2800" dirty="0" err="1"/>
              <a:t>Yesus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dunia juga </a:t>
            </a:r>
            <a:r>
              <a:rPr lang="en-ID" sz="2800" dirty="0" err="1"/>
              <a:t>terjadi</a:t>
            </a:r>
            <a:r>
              <a:rPr lang="en-ID" sz="2800" dirty="0"/>
              <a:t> </a:t>
            </a:r>
            <a:r>
              <a:rPr lang="en-ID" sz="2800" dirty="0" err="1"/>
              <a:t>karena“telah</a:t>
            </a:r>
            <a:r>
              <a:rPr lang="en-ID" sz="2800" dirty="0"/>
              <a:t> </a:t>
            </a:r>
            <a:r>
              <a:rPr lang="en-ID" sz="2800" dirty="0" err="1"/>
              <a:t>genap</a:t>
            </a:r>
            <a:r>
              <a:rPr lang="en-ID" sz="2800" dirty="0"/>
              <a:t> </a:t>
            </a:r>
            <a:r>
              <a:rPr lang="en-ID" sz="2800" dirty="0" err="1"/>
              <a:t>waktunya</a:t>
            </a:r>
            <a:r>
              <a:rPr lang="en-ID" sz="2800" dirty="0"/>
              <a:t>”.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tafsirannya</a:t>
            </a:r>
            <a:r>
              <a:rPr lang="en-ID" sz="2800" dirty="0"/>
              <a:t>, Jackson (2020) </a:t>
            </a:r>
            <a:r>
              <a:rPr lang="en-ID" sz="2800" dirty="0" err="1"/>
              <a:t>mengatakan</a:t>
            </a:r>
            <a:r>
              <a:rPr lang="en-ID" sz="2800" dirty="0"/>
              <a:t> </a:t>
            </a:r>
            <a:r>
              <a:rPr lang="en-ID" sz="2800" dirty="0" err="1"/>
              <a:t>bahwa</a:t>
            </a:r>
            <a:r>
              <a:rPr lang="en-ID" sz="2800" dirty="0"/>
              <a:t> yang Paulus </a:t>
            </a:r>
            <a:r>
              <a:rPr lang="en-ID" sz="2800" dirty="0" err="1"/>
              <a:t>maksudkan</a:t>
            </a:r>
            <a:r>
              <a:rPr lang="en-ID" sz="2800" dirty="0"/>
              <a:t> </a:t>
            </a:r>
            <a:r>
              <a:rPr lang="en-ID" sz="2800" dirty="0" err="1"/>
              <a:t>genap</a:t>
            </a:r>
            <a:r>
              <a:rPr lang="en-ID" sz="2800" dirty="0"/>
              <a:t> </a:t>
            </a:r>
            <a:r>
              <a:rPr lang="en-ID" sz="2800" dirty="0" err="1"/>
              <a:t>waktunya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sejumlah</a:t>
            </a:r>
            <a:r>
              <a:rPr lang="en-ID" sz="2800" dirty="0"/>
              <a:t> factor yang </a:t>
            </a:r>
            <a:r>
              <a:rPr lang="en-ID" sz="2800" dirty="0" err="1"/>
              <a:t>mendukung</a:t>
            </a:r>
            <a:r>
              <a:rPr lang="en-ID" sz="2800" dirty="0"/>
              <a:t> </a:t>
            </a:r>
            <a:r>
              <a:rPr lang="en-ID" sz="2800" dirty="0" err="1"/>
              <a:t>kelahiran</a:t>
            </a:r>
            <a:r>
              <a:rPr lang="en-ID" sz="2800" dirty="0"/>
              <a:t> </a:t>
            </a:r>
            <a:r>
              <a:rPr lang="en-ID" sz="2800" dirty="0" err="1"/>
              <a:t>Yesus</a:t>
            </a:r>
            <a:r>
              <a:rPr lang="en-ID" sz="2800" dirty="0"/>
              <a:t> di dunia. Orang-orang </a:t>
            </a:r>
            <a:r>
              <a:rPr lang="en-ID" sz="2800" dirty="0" err="1"/>
              <a:t>Yahudi</a:t>
            </a:r>
            <a:r>
              <a:rPr lang="en-ID" sz="2800" dirty="0"/>
              <a:t> </a:t>
            </a:r>
            <a:r>
              <a:rPr lang="en-ID" sz="2800" dirty="0" err="1"/>
              <a:t>sudah</a:t>
            </a:r>
            <a:r>
              <a:rPr lang="en-ID" sz="2800" dirty="0"/>
              <a:t> </a:t>
            </a:r>
            <a:r>
              <a:rPr lang="en-ID" sz="2800" dirty="0" err="1"/>
              <a:t>memperkenalkan</a:t>
            </a:r>
            <a:r>
              <a:rPr lang="en-ID" sz="2800" dirty="0"/>
              <a:t> </a:t>
            </a:r>
            <a:r>
              <a:rPr lang="en-ID" sz="2800" dirty="0" err="1"/>
              <a:t>konsep</a:t>
            </a:r>
            <a:r>
              <a:rPr lang="en-ID" sz="2800" dirty="0"/>
              <a:t> </a:t>
            </a:r>
            <a:r>
              <a:rPr lang="en-ID" sz="2800" dirty="0" err="1"/>
              <a:t>monoteisme</a:t>
            </a:r>
            <a:r>
              <a:rPr lang="en-ID" sz="2800" dirty="0"/>
              <a:t> dan Kitab </a:t>
            </a:r>
            <a:r>
              <a:rPr lang="en-ID" sz="2800" dirty="0" err="1"/>
              <a:t>Suci</a:t>
            </a:r>
            <a:r>
              <a:rPr lang="en-ID" sz="2800" dirty="0"/>
              <a:t> </a:t>
            </a:r>
            <a:r>
              <a:rPr lang="en-ID" sz="2800" dirty="0" err="1"/>
              <a:t>Ibrani</a:t>
            </a:r>
            <a:r>
              <a:rPr lang="en-ID" sz="2800" dirty="0"/>
              <a:t> yang </a:t>
            </a:r>
            <a:r>
              <a:rPr lang="en-ID" sz="2800" dirty="0" err="1"/>
              <a:t>mempersiapkan</a:t>
            </a:r>
            <a:r>
              <a:rPr lang="en-ID" sz="2800" dirty="0"/>
              <a:t> </a:t>
            </a:r>
            <a:r>
              <a:rPr lang="en-ID" sz="2800" dirty="0" err="1"/>
              <a:t>kedatangan</a:t>
            </a:r>
            <a:r>
              <a:rPr lang="en-ID" sz="2800" dirty="0"/>
              <a:t> </a:t>
            </a:r>
            <a:r>
              <a:rPr lang="en-ID" sz="2800" dirty="0" err="1"/>
              <a:t>Yesus</a:t>
            </a:r>
            <a:r>
              <a:rPr lang="en-ID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319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7809A-C06C-46A4-AFBE-61CC6E85D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52" y="667099"/>
            <a:ext cx="10133452" cy="58397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sz="3200" dirty="0"/>
              <a:t>	</a:t>
            </a:r>
            <a:r>
              <a:rPr lang="en-ID" sz="3200" dirty="0" err="1"/>
              <a:t>Berikutnya</a:t>
            </a:r>
            <a:r>
              <a:rPr lang="en-ID" sz="3200" dirty="0"/>
              <a:t>, orang-orang Yunani </a:t>
            </a:r>
            <a:r>
              <a:rPr lang="en-ID" sz="3200" dirty="0" err="1"/>
              <a:t>menyediakan</a:t>
            </a:r>
            <a:r>
              <a:rPr lang="en-ID" sz="3200" dirty="0"/>
              <a:t> </a:t>
            </a:r>
            <a:r>
              <a:rPr lang="en-ID" sz="3200" dirty="0" err="1"/>
              <a:t>bahasa</a:t>
            </a:r>
            <a:r>
              <a:rPr lang="en-ID" sz="3200" dirty="0"/>
              <a:t> yang </a:t>
            </a:r>
            <a:r>
              <a:rPr lang="en-ID" sz="3200" dirty="0" err="1"/>
              <a:t>digunakan</a:t>
            </a:r>
            <a:r>
              <a:rPr lang="en-ID" sz="3200" dirty="0"/>
              <a:t> oleh </a:t>
            </a:r>
            <a:r>
              <a:rPr lang="en-ID" sz="3200" dirty="0" err="1"/>
              <a:t>seluruh</a:t>
            </a:r>
            <a:r>
              <a:rPr lang="en-ID" sz="3200" dirty="0"/>
              <a:t> </a:t>
            </a:r>
            <a:r>
              <a:rPr lang="en-ID" sz="3200" dirty="0" err="1"/>
              <a:t>masyarakat</a:t>
            </a:r>
            <a:r>
              <a:rPr lang="en-ID" sz="3200" dirty="0"/>
              <a:t> di </a:t>
            </a:r>
            <a:r>
              <a:rPr lang="en-ID" sz="3200" dirty="0" err="1"/>
              <a:t>daerah</a:t>
            </a:r>
            <a:r>
              <a:rPr lang="en-ID" sz="3200" dirty="0"/>
              <a:t> </a:t>
            </a:r>
            <a:r>
              <a:rPr lang="en-ID" sz="3200" dirty="0" err="1"/>
              <a:t>Laut</a:t>
            </a:r>
            <a:r>
              <a:rPr lang="en-ID" sz="3200" dirty="0"/>
              <a:t> Tengah dan </a:t>
            </a:r>
            <a:r>
              <a:rPr lang="en-ID" sz="3200" dirty="0" err="1"/>
              <a:t>Palestina</a:t>
            </a:r>
            <a:r>
              <a:rPr lang="en-ID" sz="3200" dirty="0"/>
              <a:t>, </a:t>
            </a:r>
            <a:r>
              <a:rPr lang="en-ID" sz="3200" dirty="0" err="1"/>
              <a:t>tempat</a:t>
            </a:r>
            <a:r>
              <a:rPr lang="en-ID" sz="3200" dirty="0"/>
              <a:t> </a:t>
            </a:r>
            <a:r>
              <a:rPr lang="en-ID" sz="3200" dirty="0" err="1"/>
              <a:t>kelahiran</a:t>
            </a:r>
            <a:r>
              <a:rPr lang="en-ID" sz="3200" dirty="0"/>
              <a:t> </a:t>
            </a:r>
            <a:r>
              <a:rPr lang="en-ID" sz="3200" dirty="0" err="1"/>
              <a:t>Yesus</a:t>
            </a:r>
            <a:r>
              <a:rPr lang="en-ID" sz="3200" dirty="0"/>
              <a:t>. Yunani </a:t>
            </a:r>
            <a:r>
              <a:rPr lang="en-ID" sz="3200" dirty="0" err="1"/>
              <a:t>merupakan</a:t>
            </a:r>
            <a:r>
              <a:rPr lang="en-ID" sz="3200" dirty="0"/>
              <a:t> </a:t>
            </a:r>
            <a:r>
              <a:rPr lang="en-ID" sz="3200" dirty="0" err="1"/>
              <a:t>bahasa</a:t>
            </a:r>
            <a:r>
              <a:rPr lang="en-ID" sz="3200" dirty="0"/>
              <a:t> yang </a:t>
            </a:r>
            <a:r>
              <a:rPr lang="en-ID" sz="3200" dirty="0" err="1"/>
              <a:t>tepat,yang</a:t>
            </a:r>
            <a:r>
              <a:rPr lang="en-ID" sz="3200" dirty="0"/>
              <a:t> </a:t>
            </a:r>
            <a:r>
              <a:rPr lang="en-ID" sz="3200" dirty="0" err="1"/>
              <a:t>dipahami</a:t>
            </a:r>
            <a:r>
              <a:rPr lang="en-ID" sz="3200" dirty="0"/>
              <a:t> oleh </a:t>
            </a:r>
            <a:r>
              <a:rPr lang="en-ID" sz="3200" dirty="0" err="1"/>
              <a:t>semua</a:t>
            </a:r>
            <a:r>
              <a:rPr lang="en-ID" sz="3200" dirty="0"/>
              <a:t> </a:t>
            </a:r>
            <a:r>
              <a:rPr lang="en-ID" sz="3200" dirty="0" err="1"/>
              <a:t>bangsa</a:t>
            </a:r>
            <a:r>
              <a:rPr lang="en-ID" sz="3200" dirty="0"/>
              <a:t> pada </a:t>
            </a:r>
            <a:r>
              <a:rPr lang="en-ID" sz="3200" dirty="0" err="1"/>
              <a:t>saat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. </a:t>
            </a:r>
            <a:r>
              <a:rPr lang="en-ID" sz="3200" dirty="0" err="1"/>
              <a:t>Beberapa</a:t>
            </a:r>
            <a:r>
              <a:rPr lang="en-ID" sz="3200" dirty="0"/>
              <a:t> </a:t>
            </a:r>
            <a:r>
              <a:rPr lang="en-ID" sz="3200" dirty="0" err="1"/>
              <a:t>waktu</a:t>
            </a:r>
            <a:r>
              <a:rPr lang="en-ID" sz="3200" dirty="0"/>
              <a:t> </a:t>
            </a:r>
            <a:r>
              <a:rPr lang="en-ID" sz="3200" dirty="0" err="1"/>
              <a:t>kemudian,orang</a:t>
            </a:r>
            <a:r>
              <a:rPr lang="en-ID" sz="3200" dirty="0"/>
              <a:t>-orang </a:t>
            </a:r>
            <a:r>
              <a:rPr lang="en-ID" sz="3200" dirty="0" err="1"/>
              <a:t>Romawi</a:t>
            </a:r>
            <a:r>
              <a:rPr lang="en-ID" sz="3200" dirty="0"/>
              <a:t> </a:t>
            </a:r>
            <a:r>
              <a:rPr lang="en-ID" sz="3200" dirty="0" err="1"/>
              <a:t>menciptakan</a:t>
            </a:r>
            <a:r>
              <a:rPr lang="en-ID" sz="3200" dirty="0"/>
              <a:t> </a:t>
            </a:r>
            <a:r>
              <a:rPr lang="en-ID" sz="3200" dirty="0" err="1"/>
              <a:t>perdamaian</a:t>
            </a:r>
            <a:r>
              <a:rPr lang="en-ID" sz="3200" dirty="0"/>
              <a:t> </a:t>
            </a:r>
            <a:r>
              <a:rPr lang="en-ID" sz="3200" dirty="0" err="1"/>
              <a:t>serta</a:t>
            </a:r>
            <a:r>
              <a:rPr lang="en-ID" sz="3200" dirty="0"/>
              <a:t> </a:t>
            </a:r>
            <a:r>
              <a:rPr lang="en-ID" sz="3200" dirty="0" err="1"/>
              <a:t>sarana</a:t>
            </a:r>
            <a:r>
              <a:rPr lang="en-ID" sz="3200" dirty="0"/>
              <a:t> </a:t>
            </a:r>
            <a:r>
              <a:rPr lang="en-ID" sz="3200" dirty="0" err="1"/>
              <a:t>transportasi</a:t>
            </a:r>
            <a:r>
              <a:rPr lang="en-ID" sz="3200" dirty="0"/>
              <a:t> dan </a:t>
            </a:r>
            <a:r>
              <a:rPr lang="en-ID" sz="3200" dirty="0" err="1"/>
              <a:t>komunikasi</a:t>
            </a:r>
            <a:r>
              <a:rPr lang="en-ID" sz="3200" dirty="0"/>
              <a:t> yang </a:t>
            </a:r>
            <a:r>
              <a:rPr lang="en-ID" sz="3200" dirty="0" err="1"/>
              <a:t>sangat</a:t>
            </a:r>
            <a:r>
              <a:rPr lang="en-ID" sz="3200" dirty="0"/>
              <a:t> </a:t>
            </a:r>
            <a:r>
              <a:rPr lang="en-ID" sz="3200" dirty="0" err="1"/>
              <a:t>penting</a:t>
            </a:r>
            <a:r>
              <a:rPr lang="en-ID" sz="3200" dirty="0"/>
              <a:t> </a:t>
            </a:r>
            <a:r>
              <a:rPr lang="en-ID" sz="3200" dirty="0" err="1"/>
              <a:t>saat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. Julius Caesar, </a:t>
            </a:r>
            <a:r>
              <a:rPr lang="en-ID" sz="3200" dirty="0" err="1"/>
              <a:t>misalnya</a:t>
            </a:r>
            <a:r>
              <a:rPr lang="en-ID" sz="3200" dirty="0"/>
              <a:t>, </a:t>
            </a:r>
            <a:r>
              <a:rPr lang="en-ID" sz="3200" dirty="0" err="1"/>
              <a:t>memerintahkan</a:t>
            </a:r>
            <a:r>
              <a:rPr lang="en-ID" sz="3200" dirty="0"/>
              <a:t> </a:t>
            </a:r>
            <a:r>
              <a:rPr lang="en-ID" sz="3200" dirty="0" err="1"/>
              <a:t>pembangunan</a:t>
            </a:r>
            <a:r>
              <a:rPr lang="en-ID" sz="3200" dirty="0"/>
              <a:t> </a:t>
            </a:r>
            <a:r>
              <a:rPr lang="en-ID" sz="3200" dirty="0" err="1"/>
              <a:t>jalan-jalan</a:t>
            </a:r>
            <a:r>
              <a:rPr lang="en-ID" sz="3200" dirty="0"/>
              <a:t> </a:t>
            </a:r>
            <a:r>
              <a:rPr lang="en-ID" sz="3200" dirty="0" err="1"/>
              <a:t>raya</a:t>
            </a:r>
            <a:r>
              <a:rPr lang="en-ID" sz="3200" dirty="0"/>
              <a:t> di </a:t>
            </a:r>
            <a:r>
              <a:rPr lang="en-ID" sz="3200" dirty="0" err="1"/>
              <a:t>seluruh</a:t>
            </a:r>
            <a:r>
              <a:rPr lang="en-ID" sz="3200" dirty="0"/>
              <a:t> </a:t>
            </a:r>
            <a:r>
              <a:rPr lang="en-ID" sz="3200" dirty="0" err="1"/>
              <a:t>Eropa</a:t>
            </a:r>
            <a:r>
              <a:rPr lang="en-ID" sz="3200" dirty="0"/>
              <a:t> yang </a:t>
            </a:r>
            <a:r>
              <a:rPr lang="en-ID" sz="3200" dirty="0" err="1"/>
              <a:t>dikenalmemiliki</a:t>
            </a:r>
            <a:r>
              <a:rPr lang="en-ID" sz="3200" dirty="0"/>
              <a:t> </a:t>
            </a:r>
            <a:r>
              <a:rPr lang="en-ID" sz="3200" dirty="0" err="1"/>
              <a:t>jaringan</a:t>
            </a:r>
            <a:r>
              <a:rPr lang="en-ID" sz="3200" dirty="0"/>
              <a:t> yang </a:t>
            </a:r>
            <a:r>
              <a:rPr lang="en-ID" sz="3200" dirty="0" err="1"/>
              <a:t>meluas</a:t>
            </a:r>
            <a:r>
              <a:rPr lang="en-ID" sz="3200" dirty="0"/>
              <a:t> </a:t>
            </a:r>
            <a:r>
              <a:rPr lang="en-ID" sz="3200" dirty="0" err="1"/>
              <a:t>hingga</a:t>
            </a:r>
            <a:r>
              <a:rPr lang="en-ID" sz="3200" dirty="0"/>
              <a:t> </a:t>
            </a:r>
            <a:r>
              <a:rPr lang="en-ID" sz="3200" dirty="0" err="1"/>
              <a:t>ke</a:t>
            </a:r>
            <a:r>
              <a:rPr lang="en-ID" sz="3200" dirty="0"/>
              <a:t> </a:t>
            </a:r>
            <a:r>
              <a:rPr lang="en-ID" sz="3200" dirty="0" err="1"/>
              <a:t>Palestina</a:t>
            </a:r>
            <a:r>
              <a:rPr lang="en-ID" sz="3200" dirty="0"/>
              <a:t>.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semua</a:t>
            </a:r>
            <a:r>
              <a:rPr lang="en-ID" sz="3200" dirty="0"/>
              <a:t> </a:t>
            </a:r>
            <a:r>
              <a:rPr lang="en-ID" sz="3200" dirty="0" err="1"/>
              <a:t>telah</a:t>
            </a:r>
            <a:r>
              <a:rPr lang="en-ID" sz="3200" dirty="0"/>
              <a:t> </a:t>
            </a:r>
            <a:r>
              <a:rPr lang="en-ID" sz="3200" dirty="0" err="1"/>
              <a:t>menjadipersiapan</a:t>
            </a:r>
            <a:r>
              <a:rPr lang="en-ID" sz="3200" dirty="0"/>
              <a:t> yang </a:t>
            </a:r>
            <a:r>
              <a:rPr lang="en-ID" sz="3200" dirty="0" err="1"/>
              <a:t>sangat</a:t>
            </a:r>
            <a:r>
              <a:rPr lang="en-ID" sz="3200" dirty="0"/>
              <a:t> </a:t>
            </a:r>
            <a:r>
              <a:rPr lang="en-ID" sz="3200" dirty="0" err="1"/>
              <a:t>tepat</a:t>
            </a:r>
            <a:r>
              <a:rPr lang="en-ID" sz="3200" dirty="0"/>
              <a:t> </a:t>
            </a:r>
            <a:r>
              <a:rPr lang="en-ID" sz="3200" dirty="0" err="1"/>
              <a:t>untukpemberitaan</a:t>
            </a:r>
            <a:r>
              <a:rPr lang="en-ID" sz="3200" dirty="0"/>
              <a:t> </a:t>
            </a:r>
            <a:r>
              <a:rPr lang="en-ID" sz="3200" dirty="0" err="1"/>
              <a:t>Injil</a:t>
            </a:r>
            <a:r>
              <a:rPr lang="en-ID" sz="3200" dirty="0"/>
              <a:t> </a:t>
            </a:r>
            <a:r>
              <a:rPr lang="en-ID" sz="3200" dirty="0" err="1"/>
              <a:t>Kristus</a:t>
            </a:r>
            <a:r>
              <a:rPr lang="en-ID" sz="3200" dirty="0"/>
              <a:t> </a:t>
            </a:r>
            <a:r>
              <a:rPr lang="en-ID" sz="3200" dirty="0" err="1"/>
              <a:t>ke</a:t>
            </a:r>
            <a:r>
              <a:rPr lang="en-ID" sz="3200" dirty="0"/>
              <a:t> </a:t>
            </a:r>
            <a:r>
              <a:rPr lang="en-ID" sz="3200" dirty="0" err="1"/>
              <a:t>seluruh</a:t>
            </a:r>
            <a:r>
              <a:rPr lang="en-ID" sz="3200" dirty="0"/>
              <a:t> dunia yang </a:t>
            </a:r>
            <a:r>
              <a:rPr lang="en-ID" sz="3200" dirty="0" err="1"/>
              <a:t>sudah</a:t>
            </a:r>
            <a:r>
              <a:rPr lang="en-ID" sz="3200" dirty="0"/>
              <a:t> </a:t>
            </a:r>
            <a:r>
              <a:rPr lang="en-ID" sz="3200" dirty="0" err="1"/>
              <a:t>dikenal</a:t>
            </a:r>
            <a:r>
              <a:rPr lang="en-ID" sz="3200" dirty="0"/>
              <a:t> </a:t>
            </a:r>
            <a:r>
              <a:rPr lang="en-ID" sz="3200" dirty="0" err="1"/>
              <a:t>saat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02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62019-5CD4-4B96-B5FF-D73273AC5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2" y="587586"/>
            <a:ext cx="9613861" cy="5945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 err="1"/>
              <a:t>Penyertaan</a:t>
            </a:r>
            <a:r>
              <a:rPr lang="en-ID" sz="3600" dirty="0"/>
              <a:t> Allah </a:t>
            </a:r>
            <a:r>
              <a:rPr lang="en-ID" sz="3600" dirty="0" err="1"/>
              <a:t>atas</a:t>
            </a:r>
            <a:r>
              <a:rPr lang="en-ID" sz="3600" dirty="0"/>
              <a:t> dunia </a:t>
            </a:r>
            <a:r>
              <a:rPr lang="en-ID" sz="3600" dirty="0" err="1"/>
              <a:t>saat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bisa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saksikan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berbagai</a:t>
            </a:r>
            <a:r>
              <a:rPr lang="en-ID" sz="3600" dirty="0"/>
              <a:t> </a:t>
            </a:r>
            <a:r>
              <a:rPr lang="en-ID" sz="3600" dirty="0" err="1"/>
              <a:t>upaya</a:t>
            </a:r>
            <a:r>
              <a:rPr lang="en-ID" sz="3600" dirty="0"/>
              <a:t> </a:t>
            </a:r>
            <a:r>
              <a:rPr lang="en-ID" sz="3600" dirty="0" err="1"/>
              <a:t>perdamaian</a:t>
            </a:r>
            <a:r>
              <a:rPr lang="en-ID" sz="3600" dirty="0"/>
              <a:t> yang </a:t>
            </a:r>
            <a:r>
              <a:rPr lang="en-ID" sz="3600" dirty="0" err="1"/>
              <a:t>terus</a:t>
            </a:r>
            <a:r>
              <a:rPr lang="en-ID" sz="3600" dirty="0"/>
              <a:t> </a:t>
            </a:r>
            <a:r>
              <a:rPr lang="en-ID" sz="3600" dirty="0" err="1"/>
              <a:t>diupayakan</a:t>
            </a:r>
            <a:r>
              <a:rPr lang="en-ID" sz="3600" dirty="0"/>
              <a:t> </a:t>
            </a:r>
            <a:r>
              <a:rPr lang="en-ID" sz="3600" dirty="0" err="1"/>
              <a:t>terjadi</a:t>
            </a:r>
            <a:r>
              <a:rPr lang="en-ID" sz="3600" dirty="0"/>
              <a:t> di Timur Tengah. </a:t>
            </a:r>
            <a:r>
              <a:rPr lang="en-ID" sz="3600" dirty="0" err="1"/>
              <a:t>Beberapa</a:t>
            </a:r>
            <a:r>
              <a:rPr lang="en-ID" sz="3600" dirty="0"/>
              <a:t> negara Arab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mulai</a:t>
            </a:r>
            <a:r>
              <a:rPr lang="en-ID" sz="3600" dirty="0"/>
              <a:t> </a:t>
            </a:r>
            <a:r>
              <a:rPr lang="en-ID" sz="3600" dirty="0" err="1"/>
              <a:t>menjalin</a:t>
            </a:r>
            <a:r>
              <a:rPr lang="en-ID" sz="3600" dirty="0"/>
              <a:t> </a:t>
            </a:r>
            <a:r>
              <a:rPr lang="en-ID" sz="3600" dirty="0" err="1"/>
              <a:t>hubungan</a:t>
            </a:r>
            <a:r>
              <a:rPr lang="en-ID" sz="3600" dirty="0"/>
              <a:t> </a:t>
            </a:r>
            <a:r>
              <a:rPr lang="en-ID" sz="3600" dirty="0" err="1"/>
              <a:t>diplomatik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Israel.Kendati</a:t>
            </a:r>
            <a:r>
              <a:rPr lang="en-ID" sz="3600" dirty="0"/>
              <a:t> </a:t>
            </a:r>
            <a:r>
              <a:rPr lang="en-ID" sz="3600" dirty="0" err="1"/>
              <a:t>demikian</a:t>
            </a:r>
            <a:r>
              <a:rPr lang="en-ID" sz="3600" dirty="0"/>
              <a:t>,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masih</a:t>
            </a:r>
            <a:r>
              <a:rPr lang="en-ID" sz="3600" dirty="0"/>
              <a:t> </a:t>
            </a:r>
            <a:r>
              <a:rPr lang="en-ID" sz="3600" dirty="0" err="1"/>
              <a:t>berharap</a:t>
            </a:r>
            <a:r>
              <a:rPr lang="en-ID" sz="3600" dirty="0"/>
              <a:t> agar </a:t>
            </a:r>
            <a:r>
              <a:rPr lang="en-ID" sz="3600" dirty="0" err="1"/>
              <a:t>masalah</a:t>
            </a:r>
            <a:r>
              <a:rPr lang="en-ID" sz="3600" dirty="0"/>
              <a:t> </a:t>
            </a:r>
            <a:r>
              <a:rPr lang="en-ID" sz="3600" dirty="0" err="1"/>
              <a:t>Palestina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diselesaikan</a:t>
            </a:r>
            <a:r>
              <a:rPr lang="en-ID" sz="3600" dirty="0"/>
              <a:t> juga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damai</a:t>
            </a:r>
            <a:r>
              <a:rPr lang="en-ID" sz="3600" dirty="0"/>
              <a:t> dan </a:t>
            </a:r>
            <a:r>
              <a:rPr lang="en-ID" sz="3600" dirty="0" err="1"/>
              <a:t>adil</a:t>
            </a:r>
            <a:r>
              <a:rPr lang="en-ID" sz="3600" dirty="0"/>
              <a:t>. </a:t>
            </a:r>
            <a:r>
              <a:rPr lang="en-ID" sz="3600" dirty="0" err="1"/>
              <a:t>Tentu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berharap</a:t>
            </a:r>
            <a:r>
              <a:rPr lang="en-ID" sz="3600" dirty="0"/>
              <a:t> agar </a:t>
            </a:r>
            <a:r>
              <a:rPr lang="en-ID" sz="3600" dirty="0" err="1"/>
              <a:t>rakyat</a:t>
            </a:r>
            <a:r>
              <a:rPr lang="en-ID" sz="3600" dirty="0"/>
              <a:t> </a:t>
            </a:r>
            <a:r>
              <a:rPr lang="en-ID" sz="3600" dirty="0" err="1"/>
              <a:t>Palestina</a:t>
            </a:r>
            <a:r>
              <a:rPr lang="en-ID" sz="3600" dirty="0"/>
              <a:t> pun </a:t>
            </a:r>
            <a:r>
              <a:rPr lang="en-ID" sz="3600" dirty="0" err="1"/>
              <a:t>akhirnya</a:t>
            </a:r>
            <a:r>
              <a:rPr lang="en-ID" sz="3600" dirty="0"/>
              <a:t> </a:t>
            </a:r>
            <a:r>
              <a:rPr lang="en-ID" sz="3600" dirty="0" err="1"/>
              <a:t>kelak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menikmati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di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kemerdekaan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E175B-E923-453E-81D0-2EEE01FA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dirty="0" err="1"/>
              <a:t>Pembaruan</a:t>
            </a:r>
            <a:r>
              <a:rPr lang="en-ID" dirty="0"/>
              <a:t> Allah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Kehidupan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 err="1"/>
              <a:t>Bangsa</a:t>
            </a:r>
            <a:r>
              <a:rPr lang="en-ID" dirty="0"/>
              <a:t> Indonesia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5A0CD-34B8-4F19-8092-941D18392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6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dirty="0"/>
              <a:t>Masa </a:t>
            </a:r>
            <a:r>
              <a:rPr lang="en-ID" sz="2800" dirty="0" err="1"/>
              <a:t>Reformasi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kehidupan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Indonesia juga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perlu</a:t>
            </a:r>
            <a:r>
              <a:rPr lang="en-ID" sz="2800" dirty="0"/>
              <a:t> </a:t>
            </a:r>
            <a:r>
              <a:rPr lang="en-ID" sz="2800" dirty="0" err="1"/>
              <a:t>pahami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kaitannya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karya</a:t>
            </a:r>
            <a:r>
              <a:rPr lang="en-ID" sz="2800" dirty="0"/>
              <a:t> </a:t>
            </a:r>
            <a:r>
              <a:rPr lang="en-ID" sz="2800" dirty="0" err="1"/>
              <a:t>pembaruan</a:t>
            </a:r>
            <a:r>
              <a:rPr lang="en-ID" sz="2800" dirty="0"/>
              <a:t> Allah. Pada </a:t>
            </a:r>
            <a:r>
              <a:rPr lang="en-ID" sz="2800" dirty="0" err="1"/>
              <a:t>awal</a:t>
            </a:r>
            <a:r>
              <a:rPr lang="en-ID" sz="2800" dirty="0"/>
              <a:t> </a:t>
            </a:r>
            <a:r>
              <a:rPr lang="en-ID" sz="2800" dirty="0" err="1"/>
              <a:t>tahun</a:t>
            </a:r>
            <a:r>
              <a:rPr lang="en-ID" sz="2800" dirty="0"/>
              <a:t> 1990-an, Indonesia </a:t>
            </a:r>
            <a:r>
              <a:rPr lang="en-ID" sz="2800" dirty="0" err="1"/>
              <a:t>mulai</a:t>
            </a:r>
            <a:r>
              <a:rPr lang="en-ID" sz="2800" dirty="0"/>
              <a:t> </a:t>
            </a:r>
            <a:r>
              <a:rPr lang="en-ID" sz="2800" dirty="0" err="1"/>
              <a:t>membuka</a:t>
            </a:r>
            <a:r>
              <a:rPr lang="en-ID" sz="2800" dirty="0"/>
              <a:t> </a:t>
            </a:r>
            <a:r>
              <a:rPr lang="en-ID" sz="2800" dirty="0" err="1"/>
              <a:t>dirinya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komunikasi</a:t>
            </a:r>
            <a:r>
              <a:rPr lang="en-ID" sz="2800" dirty="0"/>
              <a:t> dunia. </a:t>
            </a:r>
            <a:r>
              <a:rPr lang="en-ID" sz="2800" dirty="0" err="1"/>
              <a:t>Saat</a:t>
            </a:r>
            <a:r>
              <a:rPr lang="en-ID" sz="2800" dirty="0"/>
              <a:t> </a:t>
            </a:r>
            <a:r>
              <a:rPr lang="en-ID" sz="2800" dirty="0" err="1"/>
              <a:t>itu</a:t>
            </a:r>
            <a:r>
              <a:rPr lang="en-ID" sz="2800" dirty="0"/>
              <a:t>, </a:t>
            </a:r>
            <a:r>
              <a:rPr lang="en-ID" sz="2800" dirty="0" err="1"/>
              <a:t>bangsakita</a:t>
            </a:r>
            <a:r>
              <a:rPr lang="en-ID" sz="2800" dirty="0"/>
              <a:t> </a:t>
            </a:r>
            <a:r>
              <a:rPr lang="en-ID" sz="2800" dirty="0" err="1"/>
              <a:t>hanya</a:t>
            </a:r>
            <a:r>
              <a:rPr lang="en-ID" sz="2800" dirty="0"/>
              <a:t> </a:t>
            </a:r>
            <a:r>
              <a:rPr lang="en-ID" sz="2800" dirty="0" err="1"/>
              <a:t>mengenal</a:t>
            </a:r>
            <a:r>
              <a:rPr lang="en-ID" sz="2800" dirty="0"/>
              <a:t> </a:t>
            </a:r>
            <a:r>
              <a:rPr lang="en-ID" sz="2800" dirty="0" err="1"/>
              <a:t>satu</a:t>
            </a:r>
            <a:r>
              <a:rPr lang="en-ID" sz="2800" dirty="0"/>
              <a:t> </a:t>
            </a:r>
            <a:r>
              <a:rPr lang="en-ID" sz="2800" dirty="0" err="1"/>
              <a:t>stasiun</a:t>
            </a:r>
            <a:r>
              <a:rPr lang="en-ID" sz="2800" dirty="0"/>
              <a:t> </a:t>
            </a:r>
            <a:r>
              <a:rPr lang="en-ID" sz="2800" dirty="0" err="1"/>
              <a:t>televisi</a:t>
            </a:r>
            <a:r>
              <a:rPr lang="en-ID" sz="2800" dirty="0"/>
              <a:t>, </a:t>
            </a:r>
            <a:r>
              <a:rPr lang="en-ID" sz="2800" dirty="0" err="1"/>
              <a:t>yaitu</a:t>
            </a:r>
            <a:r>
              <a:rPr lang="en-ID" sz="2800" dirty="0"/>
              <a:t> TVRI. </a:t>
            </a:r>
            <a:r>
              <a:rPr lang="en-ID" sz="2800" dirty="0" err="1"/>
              <a:t>Akibatnya</a:t>
            </a:r>
            <a:r>
              <a:rPr lang="en-ID" sz="2800" dirty="0"/>
              <a:t>,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tidakpernah</a:t>
            </a:r>
            <a:r>
              <a:rPr lang="en-ID" sz="2800" dirty="0"/>
              <a:t> </a:t>
            </a:r>
            <a:r>
              <a:rPr lang="en-ID" sz="2800" dirty="0" err="1"/>
              <a:t>tahu</a:t>
            </a:r>
            <a:r>
              <a:rPr lang="en-ID" sz="2800" dirty="0"/>
              <a:t> </a:t>
            </a:r>
            <a:r>
              <a:rPr lang="en-ID" sz="2800" dirty="0" err="1"/>
              <a:t>bagaimana</a:t>
            </a:r>
            <a:r>
              <a:rPr lang="en-ID" sz="2800" dirty="0"/>
              <a:t> </a:t>
            </a:r>
            <a:r>
              <a:rPr lang="en-ID" sz="2800" dirty="0" err="1"/>
              <a:t>kondisi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sesungguhnya</a:t>
            </a:r>
            <a:r>
              <a:rPr lang="en-ID" sz="2800" dirty="0"/>
              <a:t> </a:t>
            </a:r>
            <a:r>
              <a:rPr lang="en-ID" sz="2800" dirty="0" err="1"/>
              <a:t>karena</a:t>
            </a:r>
            <a:r>
              <a:rPr lang="en-ID" sz="2800" dirty="0"/>
              <a:t> </a:t>
            </a:r>
            <a:r>
              <a:rPr lang="en-ID" sz="2800" dirty="0" err="1"/>
              <a:t>banyak</a:t>
            </a:r>
            <a:r>
              <a:rPr lang="en-ID" sz="2800" dirty="0"/>
              <a:t> </a:t>
            </a:r>
            <a:r>
              <a:rPr lang="en-ID" sz="2800" dirty="0" err="1"/>
              <a:t>hal</a:t>
            </a:r>
            <a:r>
              <a:rPr lang="en-ID" sz="2800" dirty="0"/>
              <a:t> yang </a:t>
            </a:r>
            <a:r>
              <a:rPr lang="en-ID" sz="2800" dirty="0" err="1"/>
              <a:t>terjadi</a:t>
            </a:r>
            <a:r>
              <a:rPr lang="en-ID" sz="2800" dirty="0"/>
              <a:t> </a:t>
            </a:r>
            <a:r>
              <a:rPr lang="en-ID" sz="2800" dirty="0" err="1"/>
              <a:t>tanpa</a:t>
            </a:r>
            <a:r>
              <a:rPr lang="en-ID" sz="2800" dirty="0"/>
              <a:t> </a:t>
            </a:r>
            <a:r>
              <a:rPr lang="en-ID" sz="2800" dirty="0" err="1"/>
              <a:t>sempat</a:t>
            </a:r>
            <a:r>
              <a:rPr lang="en-ID" sz="2800" dirty="0"/>
              <a:t> </a:t>
            </a:r>
            <a:r>
              <a:rPr lang="en-ID" sz="2800" dirty="0" err="1"/>
              <a:t>diketahui</a:t>
            </a:r>
            <a:r>
              <a:rPr lang="en-ID" sz="2800" dirty="0"/>
              <a:t> oleh </a:t>
            </a:r>
            <a:r>
              <a:rPr lang="en-ID" sz="2800" dirty="0" err="1"/>
              <a:t>masyarakat</a:t>
            </a:r>
            <a:r>
              <a:rPr lang="en-ID" sz="2800" dirty="0"/>
              <a:t> </a:t>
            </a:r>
            <a:r>
              <a:rPr lang="en-ID" sz="2800" dirty="0" err="1"/>
              <a:t>luas</a:t>
            </a:r>
            <a:r>
              <a:rPr lang="en-ID" sz="2800" dirty="0"/>
              <a:t>. </a:t>
            </a:r>
            <a:r>
              <a:rPr lang="en-ID" sz="2800" dirty="0" err="1"/>
              <a:t>Namun,kehadiran</a:t>
            </a:r>
            <a:r>
              <a:rPr lang="en-ID" sz="2800" dirty="0"/>
              <a:t> TVRI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satu-satunya</a:t>
            </a:r>
            <a:r>
              <a:rPr lang="en-ID" sz="2800" dirty="0"/>
              <a:t> </a:t>
            </a:r>
            <a:r>
              <a:rPr lang="en-ID" sz="2800" dirty="0" err="1"/>
              <a:t>sumber</a:t>
            </a:r>
            <a:r>
              <a:rPr lang="en-ID" sz="2800" dirty="0"/>
              <a:t> </a:t>
            </a:r>
            <a:r>
              <a:rPr lang="en-ID" sz="2800" dirty="0" err="1"/>
              <a:t>informasi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,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lagi</a:t>
            </a:r>
            <a:r>
              <a:rPr lang="en-ID" sz="2800" dirty="0"/>
              <a:t> </a:t>
            </a:r>
            <a:r>
              <a:rPr lang="en-ID" sz="2800" dirty="0" err="1"/>
              <a:t>bertahan</a:t>
            </a:r>
            <a:r>
              <a:rPr lang="en-ID" sz="2800" dirty="0"/>
              <a:t>. </a:t>
            </a:r>
            <a:r>
              <a:rPr lang="en-ID" sz="2800" dirty="0" err="1"/>
              <a:t>Mulailah</a:t>
            </a:r>
            <a:r>
              <a:rPr lang="en-ID" sz="2800" dirty="0"/>
              <a:t> </a:t>
            </a:r>
            <a:r>
              <a:rPr lang="en-ID" sz="2800" dirty="0" err="1"/>
              <a:t>muncul</a:t>
            </a:r>
            <a:r>
              <a:rPr lang="en-ID" sz="2800" dirty="0"/>
              <a:t> </a:t>
            </a:r>
            <a:r>
              <a:rPr lang="en-ID" sz="2800" dirty="0" err="1"/>
              <a:t>stasiun-stasiun</a:t>
            </a:r>
            <a:r>
              <a:rPr lang="en-ID" sz="2800" dirty="0"/>
              <a:t> </a:t>
            </a:r>
            <a:r>
              <a:rPr lang="en-ID" sz="2800" dirty="0" err="1"/>
              <a:t>televisi</a:t>
            </a:r>
            <a:r>
              <a:rPr lang="en-ID" sz="2800" dirty="0"/>
              <a:t> </a:t>
            </a:r>
            <a:r>
              <a:rPr lang="en-ID" sz="2800" dirty="0" err="1"/>
              <a:t>swasta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14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5A748-3E99-4E4B-9CAC-D9574630C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56" y="640595"/>
            <a:ext cx="9613861" cy="6118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4000" dirty="0"/>
              <a:t>Pada </a:t>
            </a:r>
            <a:r>
              <a:rPr lang="en-ID" sz="4000" dirty="0" err="1"/>
              <a:t>akhir</a:t>
            </a:r>
            <a:r>
              <a:rPr lang="en-ID" sz="4000" dirty="0"/>
              <a:t> </a:t>
            </a:r>
            <a:r>
              <a:rPr lang="en-ID" sz="4000" dirty="0" err="1"/>
              <a:t>tahun</a:t>
            </a:r>
            <a:r>
              <a:rPr lang="en-ID" sz="4000" dirty="0"/>
              <a:t> 1990-an, Indonesia </a:t>
            </a:r>
            <a:r>
              <a:rPr lang="en-ID" sz="4000" dirty="0" err="1"/>
              <a:t>ikut</a:t>
            </a:r>
            <a:r>
              <a:rPr lang="en-ID" sz="4000" dirty="0"/>
              <a:t> </a:t>
            </a:r>
            <a:r>
              <a:rPr lang="en-ID" sz="4000" dirty="0" err="1"/>
              <a:t>ke</a:t>
            </a:r>
            <a:r>
              <a:rPr lang="en-ID" sz="4000" dirty="0"/>
              <a:t> </a:t>
            </a:r>
            <a:r>
              <a:rPr lang="en-ID" sz="4000" dirty="0" err="1"/>
              <a:t>dalam</a:t>
            </a:r>
            <a:r>
              <a:rPr lang="en-ID" sz="4000" dirty="0"/>
              <a:t> </a:t>
            </a:r>
            <a:r>
              <a:rPr lang="en-ID" sz="4000" dirty="0" err="1"/>
              <a:t>penggunaan</a:t>
            </a:r>
            <a:r>
              <a:rPr lang="en-ID" sz="4000" dirty="0"/>
              <a:t> </a:t>
            </a:r>
            <a:r>
              <a:rPr lang="en-ID" sz="4000" dirty="0" err="1"/>
              <a:t>internetyang</a:t>
            </a:r>
            <a:r>
              <a:rPr lang="en-ID" sz="4000" dirty="0"/>
              <a:t> </a:t>
            </a:r>
            <a:r>
              <a:rPr lang="en-ID" sz="4000" dirty="0" err="1"/>
              <a:t>sudah</a:t>
            </a:r>
            <a:r>
              <a:rPr lang="en-ID" sz="4000" dirty="0"/>
              <a:t> </a:t>
            </a:r>
            <a:r>
              <a:rPr lang="en-ID" sz="4000" dirty="0" err="1"/>
              <a:t>berkembang</a:t>
            </a:r>
            <a:r>
              <a:rPr lang="en-ID" sz="4000" dirty="0"/>
              <a:t> di negara-negara lain. </a:t>
            </a:r>
            <a:r>
              <a:rPr lang="en-ID" sz="4000" dirty="0" err="1"/>
              <a:t>Kehadiran</a:t>
            </a:r>
            <a:r>
              <a:rPr lang="en-ID" sz="4000" dirty="0"/>
              <a:t> internet </a:t>
            </a:r>
            <a:r>
              <a:rPr lang="en-ID" sz="4000" dirty="0" err="1"/>
              <a:t>membuka</a:t>
            </a:r>
            <a:r>
              <a:rPr lang="en-ID" sz="4000" dirty="0"/>
              <a:t> </a:t>
            </a:r>
            <a:r>
              <a:rPr lang="en-ID" sz="4000" dirty="0" err="1"/>
              <a:t>wawasan</a:t>
            </a:r>
            <a:r>
              <a:rPr lang="en-ID" sz="4000" dirty="0"/>
              <a:t> orang Indonesia </a:t>
            </a:r>
            <a:r>
              <a:rPr lang="en-ID" sz="4000" dirty="0" err="1"/>
              <a:t>tentang</a:t>
            </a:r>
            <a:r>
              <a:rPr lang="en-ID" sz="4000" dirty="0"/>
              <a:t> </a:t>
            </a:r>
            <a:r>
              <a:rPr lang="en-ID" sz="4000" dirty="0" err="1"/>
              <a:t>apa</a:t>
            </a:r>
            <a:r>
              <a:rPr lang="en-ID" sz="4000" dirty="0"/>
              <a:t> yang </a:t>
            </a:r>
            <a:r>
              <a:rPr lang="en-ID" sz="4000" dirty="0" err="1"/>
              <a:t>selama</a:t>
            </a:r>
            <a:r>
              <a:rPr lang="en-ID" sz="4000" dirty="0"/>
              <a:t> </a:t>
            </a:r>
            <a:r>
              <a:rPr lang="en-ID" sz="4000" dirty="0" err="1"/>
              <a:t>ini</a:t>
            </a:r>
            <a:r>
              <a:rPr lang="en-ID" sz="4000" dirty="0"/>
              <a:t> </a:t>
            </a:r>
            <a:r>
              <a:rPr lang="en-ID" sz="4000" dirty="0" err="1"/>
              <a:t>ditutup-tutupi</a:t>
            </a:r>
            <a:r>
              <a:rPr lang="en-ID" sz="4000" dirty="0"/>
              <a:t> oleh </a:t>
            </a:r>
            <a:r>
              <a:rPr lang="en-ID" sz="4000" dirty="0" err="1"/>
              <a:t>penguasa</a:t>
            </a:r>
            <a:r>
              <a:rPr lang="en-ID" sz="4000" dirty="0"/>
              <a:t> pada </a:t>
            </a:r>
            <a:r>
              <a:rPr lang="en-ID" sz="4000" dirty="0" err="1"/>
              <a:t>saat</a:t>
            </a:r>
            <a:r>
              <a:rPr lang="en-ID" sz="4000" dirty="0"/>
              <a:t> </a:t>
            </a:r>
            <a:r>
              <a:rPr lang="en-ID" sz="4000" dirty="0" err="1"/>
              <a:t>itu</a:t>
            </a:r>
            <a:r>
              <a:rPr lang="en-ID" sz="4000" dirty="0"/>
              <a:t>. </a:t>
            </a:r>
            <a:r>
              <a:rPr lang="en-ID" sz="4000" dirty="0" err="1"/>
              <a:t>Kini</a:t>
            </a:r>
            <a:r>
              <a:rPr lang="en-ID" sz="4000" dirty="0"/>
              <a:t> </a:t>
            </a:r>
            <a:r>
              <a:rPr lang="en-ID" sz="4000" dirty="0" err="1"/>
              <a:t>rakyat</a:t>
            </a:r>
            <a:r>
              <a:rPr lang="en-ID" sz="4000" dirty="0"/>
              <a:t> </a:t>
            </a:r>
            <a:r>
              <a:rPr lang="en-ID" sz="4000" dirty="0" err="1"/>
              <a:t>tahu</a:t>
            </a:r>
            <a:r>
              <a:rPr lang="en-ID" sz="4000" dirty="0"/>
              <a:t> </a:t>
            </a:r>
            <a:r>
              <a:rPr lang="en-ID" sz="4000" dirty="0" err="1"/>
              <a:t>bahwa</a:t>
            </a:r>
            <a:r>
              <a:rPr lang="en-ID" sz="4000" dirty="0"/>
              <a:t> </a:t>
            </a:r>
            <a:r>
              <a:rPr lang="en-ID" sz="4000" dirty="0" err="1"/>
              <a:t>pemerintahan</a:t>
            </a:r>
            <a:r>
              <a:rPr lang="en-ID" sz="4000" dirty="0"/>
              <a:t> </a:t>
            </a:r>
            <a:r>
              <a:rPr lang="en-ID" sz="4000" dirty="0" err="1"/>
              <a:t>Orde</a:t>
            </a:r>
            <a:r>
              <a:rPr lang="en-ID" sz="4000" dirty="0"/>
              <a:t> </a:t>
            </a:r>
            <a:r>
              <a:rPr lang="en-ID" sz="4000" dirty="0" err="1"/>
              <a:t>Baru</a:t>
            </a:r>
            <a:r>
              <a:rPr lang="en-ID" sz="4000" dirty="0"/>
              <a:t> </a:t>
            </a:r>
            <a:r>
              <a:rPr lang="en-ID" sz="4000" dirty="0" err="1"/>
              <a:t>ternyata</a:t>
            </a:r>
            <a:r>
              <a:rPr lang="en-ID" sz="4000" dirty="0"/>
              <a:t> </a:t>
            </a:r>
            <a:r>
              <a:rPr lang="en-ID" sz="4000" dirty="0" err="1"/>
              <a:t>tidak</a:t>
            </a:r>
            <a:r>
              <a:rPr lang="en-ID" sz="4000" dirty="0"/>
              <a:t> </a:t>
            </a:r>
            <a:r>
              <a:rPr lang="en-ID" sz="4000" dirty="0" err="1"/>
              <a:t>sehebat</a:t>
            </a:r>
            <a:r>
              <a:rPr lang="en-ID" sz="4000" dirty="0"/>
              <a:t> yang </a:t>
            </a:r>
            <a:r>
              <a:rPr lang="en-ID" sz="4000" dirty="0" err="1"/>
              <a:t>mereka</a:t>
            </a:r>
            <a:r>
              <a:rPr lang="en-ID" sz="4000" dirty="0"/>
              <a:t> </a:t>
            </a:r>
            <a:r>
              <a:rPr lang="en-ID" sz="4000" dirty="0" err="1"/>
              <a:t>promosikan</a:t>
            </a:r>
            <a:r>
              <a:rPr lang="en-ID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3428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3BA7-6E3F-4BBF-B79E-5F44D78C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Pembaruan</a:t>
            </a:r>
            <a:r>
              <a:rPr lang="en-ID" dirty="0"/>
              <a:t> yang </a:t>
            </a:r>
            <a:r>
              <a:rPr lang="en-ID" dirty="0" err="1"/>
              <a:t>Berkelanjutan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909BF-4C27-410C-9B72-AAC1849AE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77847"/>
            <a:ext cx="9613861" cy="4262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/>
              <a:t>Setelah Allah </a:t>
            </a:r>
            <a:r>
              <a:rPr lang="en-ID" sz="2800" dirty="0" err="1"/>
              <a:t>memimpin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keluar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Orde</a:t>
            </a:r>
            <a:r>
              <a:rPr lang="en-ID" sz="2800" dirty="0"/>
              <a:t> </a:t>
            </a:r>
            <a:r>
              <a:rPr lang="en-ID" sz="2800" dirty="0" err="1"/>
              <a:t>Baru</a:t>
            </a:r>
            <a:r>
              <a:rPr lang="en-ID" sz="2800" dirty="0"/>
              <a:t> dan </a:t>
            </a:r>
            <a:r>
              <a:rPr lang="en-ID" sz="2800" dirty="0" err="1"/>
              <a:t>memasuki</a:t>
            </a:r>
            <a:r>
              <a:rPr lang="en-ID" sz="2800" dirty="0"/>
              <a:t> Era </a:t>
            </a:r>
            <a:r>
              <a:rPr lang="en-ID" sz="2800" dirty="0" err="1"/>
              <a:t>Reformasi</a:t>
            </a:r>
            <a:r>
              <a:rPr lang="en-ID" sz="2800" dirty="0"/>
              <a:t>, </a:t>
            </a:r>
            <a:r>
              <a:rPr lang="en-ID" sz="2800" dirty="0" err="1"/>
              <a:t>apakah</a:t>
            </a:r>
            <a:r>
              <a:rPr lang="en-ID" sz="2800" dirty="0"/>
              <a:t> </a:t>
            </a:r>
            <a:r>
              <a:rPr lang="en-ID" sz="2800" dirty="0" err="1"/>
              <a:t>tugas</a:t>
            </a:r>
            <a:r>
              <a:rPr lang="en-ID" sz="2800" dirty="0"/>
              <a:t>-Nya </a:t>
            </a:r>
            <a:r>
              <a:rPr lang="en-ID" sz="2800" dirty="0" err="1"/>
              <a:t>sudah</a:t>
            </a:r>
            <a:r>
              <a:rPr lang="en-ID" sz="2800" dirty="0"/>
              <a:t> </a:t>
            </a:r>
            <a:r>
              <a:rPr lang="en-ID" sz="2800" dirty="0" err="1"/>
              <a:t>selesai</a:t>
            </a:r>
            <a:r>
              <a:rPr lang="en-ID" sz="2800" dirty="0"/>
              <a:t> </a:t>
            </a:r>
            <a:r>
              <a:rPr lang="en-ID" sz="2800" dirty="0" err="1"/>
              <a:t>atas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? </a:t>
            </a:r>
            <a:r>
              <a:rPr lang="en-ID" sz="2800" dirty="0" err="1"/>
              <a:t>Tentu</a:t>
            </a:r>
            <a:r>
              <a:rPr lang="en-ID" sz="2800" dirty="0"/>
              <a:t> </a:t>
            </a:r>
            <a:r>
              <a:rPr lang="en-ID" sz="2800" dirty="0" err="1"/>
              <a:t>sajatidak</a:t>
            </a:r>
            <a:r>
              <a:rPr lang="en-ID" sz="2800" dirty="0"/>
              <a:t>! Kita </a:t>
            </a:r>
            <a:r>
              <a:rPr lang="en-ID" sz="2800" dirty="0" err="1"/>
              <a:t>percaya</a:t>
            </a:r>
            <a:r>
              <a:rPr lang="en-ID" sz="2800" dirty="0"/>
              <a:t> </a:t>
            </a:r>
            <a:r>
              <a:rPr lang="en-ID" sz="2800" dirty="0" err="1"/>
              <a:t>bahwa</a:t>
            </a:r>
            <a:r>
              <a:rPr lang="en-ID" sz="2800" dirty="0"/>
              <a:t> Allah </a:t>
            </a:r>
            <a:r>
              <a:rPr lang="en-ID" sz="2800" dirty="0" err="1"/>
              <a:t>terus</a:t>
            </a:r>
            <a:r>
              <a:rPr lang="en-ID" sz="2800" dirty="0"/>
              <a:t> </a:t>
            </a:r>
            <a:r>
              <a:rPr lang="en-ID" sz="2800" dirty="0" err="1"/>
              <a:t>memimpin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berbagai</a:t>
            </a:r>
            <a:r>
              <a:rPr lang="en-ID" sz="2800" dirty="0"/>
              <a:t> </a:t>
            </a:r>
            <a:r>
              <a:rPr lang="en-ID" sz="2800" dirty="0" err="1"/>
              <a:t>langkah</a:t>
            </a:r>
            <a:r>
              <a:rPr lang="en-ID" sz="2800" dirty="0"/>
              <a:t> </a:t>
            </a:r>
            <a:r>
              <a:rPr lang="en-ID" sz="2800" dirty="0" err="1"/>
              <a:t>pembaruan</a:t>
            </a:r>
            <a:r>
              <a:rPr lang="en-ID" sz="2800" dirty="0"/>
              <a:t> yang </a:t>
            </a:r>
            <a:r>
              <a:rPr lang="en-ID" sz="2800" dirty="0" err="1"/>
              <a:t>terus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jalani</a:t>
            </a:r>
            <a:r>
              <a:rPr lang="en-ID" sz="2800" dirty="0"/>
              <a:t>. </a:t>
            </a:r>
            <a:r>
              <a:rPr lang="en-ID" sz="2800" dirty="0" err="1"/>
              <a:t>Saat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,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menyaksikanperubahan-perubahan</a:t>
            </a:r>
            <a:r>
              <a:rPr lang="en-ID" sz="2800" dirty="0"/>
              <a:t> </a:t>
            </a:r>
            <a:r>
              <a:rPr lang="en-ID" sz="2800" dirty="0" err="1"/>
              <a:t>Fisik</a:t>
            </a:r>
            <a:r>
              <a:rPr lang="en-ID" sz="2800" dirty="0"/>
              <a:t> di negara yang </a:t>
            </a:r>
            <a:r>
              <a:rPr lang="en-ID" sz="2800" dirty="0" err="1"/>
              <a:t>kita</a:t>
            </a:r>
            <a:r>
              <a:rPr lang="en-ID" sz="2800" dirty="0"/>
              <a:t> </a:t>
            </a:r>
            <a:r>
              <a:rPr lang="en-ID" sz="2800" dirty="0" err="1"/>
              <a:t>yakini</a:t>
            </a:r>
            <a:r>
              <a:rPr lang="en-ID" sz="2800" dirty="0"/>
              <a:t>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bagian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karya</a:t>
            </a:r>
            <a:r>
              <a:rPr lang="en-ID" sz="2800" dirty="0"/>
              <a:t> Allah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memperbarui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 </a:t>
            </a:r>
            <a:r>
              <a:rPr lang="en-ID" sz="2800" dirty="0" err="1"/>
              <a:t>kita</a:t>
            </a:r>
            <a:r>
              <a:rPr lang="en-ID" sz="2800" dirty="0"/>
              <a:t>. Ada </a:t>
            </a:r>
            <a:r>
              <a:rPr lang="en-ID" sz="2800" dirty="0" err="1"/>
              <a:t>pembangunan</a:t>
            </a:r>
            <a:r>
              <a:rPr lang="en-ID" sz="2800" dirty="0"/>
              <a:t> </a:t>
            </a:r>
            <a:r>
              <a:rPr lang="en-ID" sz="2800" dirty="0" err="1"/>
              <a:t>infrastruktur</a:t>
            </a:r>
            <a:r>
              <a:rPr lang="en-ID" sz="2800" dirty="0"/>
              <a:t> di mana-mana, </a:t>
            </a:r>
            <a:r>
              <a:rPr lang="en-ID" sz="2800" dirty="0" err="1"/>
              <a:t>sehingga</a:t>
            </a:r>
            <a:r>
              <a:rPr lang="en-ID" sz="2800" dirty="0"/>
              <a:t> </a:t>
            </a:r>
            <a:r>
              <a:rPr lang="en-ID" sz="2800" dirty="0" err="1"/>
              <a:t>membangkitkan</a:t>
            </a:r>
            <a:r>
              <a:rPr lang="en-ID" sz="2800" dirty="0"/>
              <a:t> </a:t>
            </a:r>
            <a:r>
              <a:rPr lang="en-ID" sz="2800" dirty="0" err="1"/>
              <a:t>gairah</a:t>
            </a:r>
            <a:r>
              <a:rPr lang="en-ID" sz="2800" dirty="0"/>
              <a:t> </a:t>
            </a:r>
            <a:r>
              <a:rPr lang="en-ID" sz="2800" dirty="0" err="1"/>
              <a:t>ekonomi</a:t>
            </a:r>
            <a:r>
              <a:rPr lang="en-ID" sz="2800" dirty="0"/>
              <a:t> </a:t>
            </a:r>
            <a:r>
              <a:rPr lang="en-ID" sz="2800" dirty="0" err="1"/>
              <a:t>bangsa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8225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2CE6-193C-42D9-92EC-B673E87F8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3" y="653847"/>
            <a:ext cx="9613861" cy="5693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Kalian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mencari</a:t>
            </a:r>
            <a:r>
              <a:rPr lang="en-ID" sz="3600" dirty="0"/>
              <a:t> di internet </a:t>
            </a:r>
            <a:r>
              <a:rPr lang="en-ID" sz="3600" dirty="0" err="1"/>
              <a:t>sejumlah</a:t>
            </a:r>
            <a:r>
              <a:rPr lang="en-ID" sz="3600" dirty="0"/>
              <a:t> </a:t>
            </a:r>
            <a:r>
              <a:rPr lang="en-ID" sz="3600" dirty="0" err="1"/>
              <a:t>jalan</a:t>
            </a:r>
            <a:r>
              <a:rPr lang="en-ID" sz="3600" dirty="0"/>
              <a:t> </a:t>
            </a:r>
            <a:r>
              <a:rPr lang="en-ID" sz="3600" dirty="0" err="1"/>
              <a:t>tol</a:t>
            </a:r>
            <a:r>
              <a:rPr lang="en-ID" sz="3600" dirty="0"/>
              <a:t> yang </a:t>
            </a:r>
            <a:r>
              <a:rPr lang="en-ID" sz="3600" dirty="0" err="1"/>
              <a:t>sudah</a:t>
            </a:r>
            <a:r>
              <a:rPr lang="en-ID" sz="3600" dirty="0"/>
              <a:t> </a:t>
            </a:r>
            <a:r>
              <a:rPr lang="en-ID" sz="3600" dirty="0" err="1"/>
              <a:t>dibangunoleh</a:t>
            </a:r>
            <a:r>
              <a:rPr lang="en-ID" sz="3600" dirty="0"/>
              <a:t> </a:t>
            </a:r>
            <a:r>
              <a:rPr lang="en-ID" sz="3600" dirty="0" err="1"/>
              <a:t>pemerintah</a:t>
            </a:r>
            <a:r>
              <a:rPr lang="en-ID" sz="3600" dirty="0"/>
              <a:t> di </a:t>
            </a:r>
            <a:r>
              <a:rPr lang="en-ID" sz="3600" dirty="0" err="1"/>
              <a:t>bawah</a:t>
            </a:r>
            <a:r>
              <a:rPr lang="en-ID" sz="3600" dirty="0"/>
              <a:t> </a:t>
            </a:r>
            <a:r>
              <a:rPr lang="en-ID" sz="3600" dirty="0" err="1"/>
              <a:t>kepemimpinan</a:t>
            </a:r>
            <a:r>
              <a:rPr lang="en-ID" sz="3600" dirty="0"/>
              <a:t> </a:t>
            </a:r>
            <a:r>
              <a:rPr lang="en-ID" sz="3600" dirty="0" err="1"/>
              <a:t>Presiden</a:t>
            </a:r>
            <a:r>
              <a:rPr lang="en-ID" sz="3600" dirty="0"/>
              <a:t> Joko Widodo. Jalan </a:t>
            </a:r>
            <a:r>
              <a:rPr lang="en-ID" sz="3600" dirty="0" err="1"/>
              <a:t>tolTrans</a:t>
            </a:r>
            <a:r>
              <a:rPr lang="en-ID" sz="3600" dirty="0"/>
              <a:t> Sumatera, </a:t>
            </a:r>
            <a:r>
              <a:rPr lang="en-ID" sz="3600" dirty="0" err="1"/>
              <a:t>misalnya</a:t>
            </a:r>
            <a:r>
              <a:rPr lang="en-ID" sz="3600" dirty="0"/>
              <a:t>, </a:t>
            </a:r>
            <a:r>
              <a:rPr lang="en-ID" sz="3600" dirty="0" err="1"/>
              <a:t>menghubungkan</a:t>
            </a:r>
            <a:r>
              <a:rPr lang="en-ID" sz="3600" dirty="0"/>
              <a:t> Lampung di Sumatera </a:t>
            </a:r>
            <a:r>
              <a:rPr lang="en-ID" sz="3600" dirty="0" err="1"/>
              <a:t>Selatandengan</a:t>
            </a:r>
            <a:r>
              <a:rPr lang="en-ID" sz="3600" dirty="0"/>
              <a:t> </a:t>
            </a:r>
            <a:r>
              <a:rPr lang="en-ID" sz="3600" dirty="0" err="1"/>
              <a:t>berbagai</a:t>
            </a:r>
            <a:r>
              <a:rPr lang="en-ID" sz="3600" dirty="0"/>
              <a:t> wilayah </a:t>
            </a:r>
            <a:r>
              <a:rPr lang="en-ID" sz="3600" dirty="0" err="1"/>
              <a:t>lainnya</a:t>
            </a:r>
            <a:r>
              <a:rPr lang="en-ID" sz="3600" dirty="0"/>
              <a:t> di Sumatera. </a:t>
            </a:r>
            <a:r>
              <a:rPr lang="en-ID" sz="3600" dirty="0" err="1"/>
              <a:t>Keberadaan</a:t>
            </a:r>
            <a:r>
              <a:rPr lang="en-ID" sz="3600" dirty="0"/>
              <a:t> </a:t>
            </a:r>
            <a:r>
              <a:rPr lang="en-ID" sz="3600" dirty="0" err="1"/>
              <a:t>jalan</a:t>
            </a:r>
            <a:r>
              <a:rPr lang="en-ID" sz="3600" dirty="0"/>
              <a:t> </a:t>
            </a:r>
            <a:r>
              <a:rPr lang="en-ID" sz="3600" dirty="0" err="1"/>
              <a:t>tol</a:t>
            </a:r>
            <a:r>
              <a:rPr lang="en-ID" sz="3600" dirty="0"/>
              <a:t> </a:t>
            </a:r>
            <a:r>
              <a:rPr lang="en-ID" sz="3600" dirty="0" err="1"/>
              <a:t>sepertiini</a:t>
            </a:r>
            <a:r>
              <a:rPr lang="en-ID" sz="3600" dirty="0"/>
              <a:t> </a:t>
            </a:r>
            <a:r>
              <a:rPr lang="en-ID" sz="3600" dirty="0" err="1"/>
              <a:t>sangatlah</a:t>
            </a:r>
            <a:r>
              <a:rPr lang="en-ID" sz="3600" dirty="0"/>
              <a:t> </a:t>
            </a:r>
            <a:r>
              <a:rPr lang="en-ID" sz="3600" dirty="0" err="1"/>
              <a:t>menguntungkan</a:t>
            </a:r>
            <a:r>
              <a:rPr lang="en-ID" sz="3600" dirty="0"/>
              <a:t> </a:t>
            </a:r>
            <a:r>
              <a:rPr lang="en-ID" sz="3600" dirty="0" err="1"/>
              <a:t>secara</a:t>
            </a:r>
            <a:r>
              <a:rPr lang="en-ID" sz="3600" dirty="0"/>
              <a:t> </a:t>
            </a:r>
            <a:r>
              <a:rPr lang="en-ID" sz="3600" dirty="0" err="1"/>
              <a:t>ekonomis</a:t>
            </a:r>
            <a:r>
              <a:rPr lang="en-ID" sz="3600" dirty="0"/>
              <a:t> </a:t>
            </a:r>
            <a:r>
              <a:rPr lang="en-ID" sz="3600" dirty="0" err="1"/>
              <a:t>karena</a:t>
            </a:r>
            <a:r>
              <a:rPr lang="en-ID" sz="3600" dirty="0"/>
              <a:t> </a:t>
            </a:r>
            <a:r>
              <a:rPr lang="en-ID" sz="3600" dirty="0" err="1"/>
              <a:t>aliran</a:t>
            </a:r>
            <a:r>
              <a:rPr lang="en-ID" sz="3600" dirty="0"/>
              <a:t> </a:t>
            </a:r>
            <a:r>
              <a:rPr lang="en-ID" sz="3600" dirty="0" err="1"/>
              <a:t>berbagai</a:t>
            </a:r>
            <a:r>
              <a:rPr lang="en-ID" sz="3600" dirty="0"/>
              <a:t> </a:t>
            </a:r>
            <a:r>
              <a:rPr lang="en-ID" sz="3600" dirty="0" err="1"/>
              <a:t>produk</a:t>
            </a:r>
            <a:r>
              <a:rPr lang="en-ID" sz="3600" dirty="0"/>
              <a:t> </a:t>
            </a:r>
            <a:r>
              <a:rPr lang="en-ID" sz="3600" dirty="0" err="1"/>
              <a:t>antar</a:t>
            </a:r>
            <a:r>
              <a:rPr lang="en-ID" sz="3600" dirty="0"/>
              <a:t> wilayah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lebih</a:t>
            </a:r>
            <a:r>
              <a:rPr lang="en-ID" sz="3600" dirty="0"/>
              <a:t> </a:t>
            </a:r>
            <a:r>
              <a:rPr lang="en-ID" sz="3600" dirty="0" err="1"/>
              <a:t>mudah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69327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187</TotalTime>
  <Words>730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Karya Pembaruan Allah dalam Penyelamatan Dunia</vt:lpstr>
      <vt:lpstr>PowerPoint Presentation</vt:lpstr>
      <vt:lpstr>PowerPoint Presentation</vt:lpstr>
      <vt:lpstr>PowerPoint Presentation</vt:lpstr>
      <vt:lpstr>PowerPoint Presentation</vt:lpstr>
      <vt:lpstr>Pembaruan Allah dalam Kehidupan  Bangsa Indonesia</vt:lpstr>
      <vt:lpstr>PowerPoint Presentation</vt:lpstr>
      <vt:lpstr>Pembaruan yang Berkelanjutan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Karya Pembaruan Allah dalam Penyelamatan Dunia</dc:title>
  <dc:creator>ASUS</dc:creator>
  <cp:lastModifiedBy>ASUS</cp:lastModifiedBy>
  <cp:revision>2</cp:revision>
  <dcterms:created xsi:type="dcterms:W3CDTF">2021-11-03T10:13:14Z</dcterms:created>
  <dcterms:modified xsi:type="dcterms:W3CDTF">2021-11-04T08:42:59Z</dcterms:modified>
</cp:coreProperties>
</file>