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23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59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78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46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25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4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8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8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6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8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3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7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32B3-213D-4F39-84E0-45B28A972FB9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FE05-8C49-480E-92A3-A1EFD6571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804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CBFCC-8AB7-4755-8E3B-D818C29B6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94228"/>
          </a:xfrm>
        </p:spPr>
        <p:txBody>
          <a:bodyPr>
            <a:normAutofit/>
          </a:bodyPr>
          <a:lstStyle/>
          <a:p>
            <a:pPr algn="ctr"/>
            <a:r>
              <a:rPr lang="en-US" sz="4800" b="1"/>
              <a:t>3.Rumah </a:t>
            </a:r>
            <a:r>
              <a:rPr lang="en-US" sz="4800" b="1" dirty="0" err="1"/>
              <a:t>Tempat</a:t>
            </a:r>
            <a:r>
              <a:rPr lang="en-US" sz="4800" b="1" dirty="0"/>
              <a:t> </a:t>
            </a:r>
            <a:r>
              <a:rPr lang="en-US" sz="4800" b="1" dirty="0" err="1"/>
              <a:t>Bersemainya</a:t>
            </a:r>
            <a:r>
              <a:rPr lang="en-US" sz="4800" b="1" dirty="0"/>
              <a:t> Iman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A7EBA-222E-4803-B8AB-C1E1B6609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2488"/>
            <a:ext cx="9144000" cy="765312"/>
          </a:xfrm>
        </p:spPr>
        <p:txBody>
          <a:bodyPr>
            <a:normAutofit/>
          </a:bodyPr>
          <a:lstStyle/>
          <a:p>
            <a:pPr algn="r"/>
            <a:r>
              <a:rPr lang="en-US" sz="2000" b="1" dirty="0"/>
              <a:t>By. </a:t>
            </a:r>
            <a:r>
              <a:rPr lang="en-US" sz="2000" b="1" dirty="0" err="1"/>
              <a:t>Nosita</a:t>
            </a:r>
            <a:r>
              <a:rPr lang="en-US" sz="2000" b="1" dirty="0"/>
              <a:t> Br </a:t>
            </a:r>
            <a:r>
              <a:rPr lang="en-US" sz="2000" b="1" dirty="0" err="1"/>
              <a:t>Tarigan</a:t>
            </a:r>
            <a:r>
              <a:rPr lang="en-US" sz="2000" b="1" dirty="0"/>
              <a:t>, </a:t>
            </a:r>
            <a:r>
              <a:rPr lang="en-US" sz="2000" b="1" dirty="0" err="1"/>
              <a:t>M.Pd.K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3583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0634D-FC41-4C00-93C1-7D57CB3B6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621" y="526704"/>
            <a:ext cx="9905999" cy="59933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 err="1"/>
              <a:t>Latar</a:t>
            </a:r>
            <a:r>
              <a:rPr lang="en-US" sz="4000" dirty="0"/>
              <a:t> </a:t>
            </a:r>
            <a:r>
              <a:rPr lang="en-US" sz="4000" dirty="0" err="1"/>
              <a:t>belakang</a:t>
            </a:r>
            <a:r>
              <a:rPr lang="en-US" sz="4000" dirty="0"/>
              <a:t> Yakub,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seorang</a:t>
            </a:r>
            <a:r>
              <a:rPr lang="en-US" sz="4000" dirty="0"/>
              <a:t> yang </a:t>
            </a:r>
            <a:r>
              <a:rPr lang="en-US" sz="4000" dirty="0" err="1"/>
              <a:t>terkenal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penipu</a:t>
            </a:r>
            <a:r>
              <a:rPr lang="en-US" sz="4000" dirty="0"/>
              <a:t>. </a:t>
            </a:r>
            <a:r>
              <a:rPr lang="en-US" sz="4000" dirty="0" err="1"/>
              <a:t>Ia</a:t>
            </a:r>
            <a:r>
              <a:rPr lang="en-US" sz="4000" dirty="0"/>
              <a:t> </a:t>
            </a:r>
            <a:r>
              <a:rPr lang="en-US" sz="4000" dirty="0" err="1"/>
              <a:t>menipu</a:t>
            </a:r>
            <a:r>
              <a:rPr lang="en-US" sz="4000" dirty="0"/>
              <a:t> </a:t>
            </a:r>
            <a:r>
              <a:rPr lang="en-US" sz="4000" dirty="0" err="1"/>
              <a:t>ayahnya</a:t>
            </a:r>
            <a:r>
              <a:rPr lang="en-US" sz="4000" dirty="0"/>
              <a:t> dan Esau </a:t>
            </a:r>
            <a:r>
              <a:rPr lang="en-US" sz="4000" dirty="0" err="1"/>
              <a:t>saudaranya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mendapatkan</a:t>
            </a:r>
            <a:r>
              <a:rPr lang="en-US" sz="4000" dirty="0"/>
              <a:t> 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kesulungan</a:t>
            </a:r>
            <a:r>
              <a:rPr lang="en-US" sz="4000" dirty="0"/>
              <a:t>. Dari </a:t>
            </a:r>
            <a:r>
              <a:rPr lang="en-US" sz="4000" dirty="0" err="1"/>
              <a:t>nats</a:t>
            </a:r>
            <a:r>
              <a:rPr lang="en-US" sz="4000" dirty="0"/>
              <a:t> </a:t>
            </a:r>
            <a:r>
              <a:rPr lang="en-US" sz="4000" dirty="0" err="1"/>
              <a:t>tersebut</a:t>
            </a:r>
            <a:r>
              <a:rPr lang="en-US" sz="4000" dirty="0"/>
              <a:t>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bisa</a:t>
            </a:r>
            <a:r>
              <a:rPr lang="en-US" sz="4000" dirty="0"/>
              <a:t> </a:t>
            </a:r>
            <a:r>
              <a:rPr lang="en-US" sz="4000" dirty="0" err="1"/>
              <a:t>belajar</a:t>
            </a:r>
            <a:r>
              <a:rPr lang="en-US" sz="4000" dirty="0"/>
              <a:t> </a:t>
            </a:r>
            <a:r>
              <a:rPr lang="en-US" sz="4000" dirty="0" err="1"/>
              <a:t>memahami</a:t>
            </a:r>
            <a:r>
              <a:rPr lang="en-US" sz="4000" dirty="0"/>
              <a:t> </a:t>
            </a:r>
            <a:r>
              <a:rPr lang="en-US" sz="4000" dirty="0" err="1"/>
              <a:t>adanya</a:t>
            </a:r>
            <a:r>
              <a:rPr lang="en-US" sz="4000" dirty="0"/>
              <a:t> </a:t>
            </a:r>
            <a:r>
              <a:rPr lang="en-US" sz="4000" dirty="0" err="1"/>
              <a:t>penipuan</a:t>
            </a:r>
            <a:r>
              <a:rPr lang="en-US" sz="4000" dirty="0"/>
              <a:t>, </a:t>
            </a:r>
            <a:r>
              <a:rPr lang="en-US" sz="4000" dirty="0" err="1"/>
              <a:t>usaha</a:t>
            </a:r>
            <a:r>
              <a:rPr lang="en-US" sz="4000" dirty="0"/>
              <a:t>- </a:t>
            </a:r>
            <a:r>
              <a:rPr lang="en-US" sz="4000" dirty="0" err="1"/>
              <a:t>usaha</a:t>
            </a:r>
            <a:r>
              <a:rPr lang="en-US" sz="4000" dirty="0"/>
              <a:t> yang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sehat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memuaskan</a:t>
            </a:r>
            <a:r>
              <a:rPr lang="en-US" sz="4000" dirty="0"/>
              <a:t> </a:t>
            </a:r>
            <a:r>
              <a:rPr lang="en-US" sz="4000" dirty="0" err="1"/>
              <a:t>keinginan</a:t>
            </a:r>
            <a:r>
              <a:rPr lang="en-US" sz="4000" dirty="0"/>
              <a:t> </a:t>
            </a:r>
            <a:r>
              <a:rPr lang="en-US" sz="4000" dirty="0" err="1"/>
              <a:t>diri</a:t>
            </a:r>
            <a:r>
              <a:rPr lang="en-US" sz="4000" dirty="0"/>
              <a:t> dan </a:t>
            </a:r>
            <a:r>
              <a:rPr lang="en-US" sz="4000" dirty="0" err="1"/>
              <a:t>mendapatkan</a:t>
            </a:r>
            <a:r>
              <a:rPr lang="en-US" sz="4000" dirty="0"/>
              <a:t> </a:t>
            </a:r>
            <a:r>
              <a:rPr lang="en-US" sz="4000" dirty="0" err="1"/>
              <a:t>hak-hak</a:t>
            </a:r>
            <a:r>
              <a:rPr lang="en-US" sz="4000" dirty="0"/>
              <a:t> yang </a:t>
            </a:r>
            <a:r>
              <a:rPr lang="en-US" sz="4000" dirty="0" err="1"/>
              <a:t>bukan</a:t>
            </a:r>
            <a:r>
              <a:rPr lang="en-US" sz="4000" dirty="0"/>
              <a:t> </a:t>
            </a:r>
            <a:r>
              <a:rPr lang="en-US" sz="4000" dirty="0" err="1"/>
              <a:t>bagiannya</a:t>
            </a:r>
            <a:r>
              <a:rPr lang="en-US" sz="4000" dirty="0"/>
              <a:t>,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menimbulkan</a:t>
            </a:r>
            <a:r>
              <a:rPr lang="en-US" sz="4000" dirty="0"/>
              <a:t> </a:t>
            </a:r>
            <a:r>
              <a:rPr lang="en-US" sz="4000" dirty="0" err="1"/>
              <a:t>suasana</a:t>
            </a:r>
            <a:r>
              <a:rPr lang="en-US" sz="4000" dirty="0"/>
              <a:t> yang </a:t>
            </a:r>
            <a:r>
              <a:rPr lang="en-US" sz="4000" dirty="0" err="1"/>
              <a:t>buruk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 dan </a:t>
            </a:r>
            <a:r>
              <a:rPr lang="en-US" sz="4000" dirty="0" err="1"/>
              <a:t>memengaruhi</a:t>
            </a:r>
            <a:r>
              <a:rPr lang="en-US" sz="4000" dirty="0"/>
              <a:t> </a:t>
            </a:r>
            <a:r>
              <a:rPr lang="en-US" sz="4000" dirty="0" err="1"/>
              <a:t>relasi-relasi</a:t>
            </a:r>
            <a:r>
              <a:rPr lang="en-US" sz="4000" dirty="0"/>
              <a:t> yang </a:t>
            </a:r>
            <a:r>
              <a:rPr lang="en-US" sz="4000" dirty="0" err="1"/>
              <a:t>dibangun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orang lain. </a:t>
            </a:r>
          </a:p>
        </p:txBody>
      </p:sp>
    </p:spTree>
    <p:extLst>
      <p:ext uri="{BB962C8B-B14F-4D97-AF65-F5344CB8AC3E}">
        <p14:creationId xmlns:p14="http://schemas.microsoft.com/office/powerpoint/2010/main" val="275190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86DED-946F-4A1A-8C75-C17CE10EB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603" y="341174"/>
            <a:ext cx="9905999" cy="6245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2 </a:t>
            </a:r>
            <a:r>
              <a:rPr lang="en-US" sz="3600" b="1" dirty="0" err="1">
                <a:solidFill>
                  <a:schemeClr val="bg1"/>
                </a:solidFill>
              </a:rPr>
              <a:t>Timotius</a:t>
            </a:r>
            <a:r>
              <a:rPr lang="en-US" sz="3600" b="1" dirty="0">
                <a:solidFill>
                  <a:schemeClr val="bg1"/>
                </a:solidFill>
              </a:rPr>
              <a:t> 1:5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000" dirty="0"/>
              <a:t>Teks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mengisahkan</a:t>
            </a:r>
            <a:r>
              <a:rPr lang="en-US" sz="4000" dirty="0"/>
              <a:t>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kehidupan</a:t>
            </a:r>
            <a:r>
              <a:rPr lang="en-US" sz="4000" dirty="0"/>
              <a:t> </a:t>
            </a:r>
            <a:r>
              <a:rPr lang="en-US" sz="4000" dirty="0" err="1"/>
              <a:t>Timotius</a:t>
            </a:r>
            <a:r>
              <a:rPr lang="en-US" sz="4000" dirty="0"/>
              <a:t> yang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dididik</a:t>
            </a:r>
            <a:r>
              <a:rPr lang="en-US" sz="4000" dirty="0"/>
              <a:t> </a:t>
            </a:r>
            <a:r>
              <a:rPr lang="en-US" sz="4000" dirty="0" err="1"/>
              <a:t>sesuai</a:t>
            </a:r>
            <a:r>
              <a:rPr lang="en-US" sz="4000" dirty="0"/>
              <a:t> </a:t>
            </a:r>
            <a:r>
              <a:rPr lang="en-US" sz="4000" dirty="0" err="1"/>
              <a:t>dasar-dasar</a:t>
            </a:r>
            <a:r>
              <a:rPr lang="en-US" sz="4000" dirty="0"/>
              <a:t> </a:t>
            </a:r>
            <a:r>
              <a:rPr lang="en-US" sz="4000" dirty="0" err="1"/>
              <a:t>Alkitab</a:t>
            </a:r>
            <a:r>
              <a:rPr lang="en-US" sz="4000" dirty="0"/>
              <a:t> </a:t>
            </a:r>
            <a:r>
              <a:rPr lang="en-US" sz="4000" dirty="0" err="1"/>
              <a:t>sejak</a:t>
            </a:r>
            <a:r>
              <a:rPr lang="en-US" sz="4000" dirty="0"/>
              <a:t> masa </a:t>
            </a:r>
            <a:r>
              <a:rPr lang="en-US" sz="4000" dirty="0" err="1"/>
              <a:t>anak-anak</a:t>
            </a:r>
            <a:r>
              <a:rPr lang="en-US" sz="4000" dirty="0"/>
              <a:t>. </a:t>
            </a:r>
            <a:r>
              <a:rPr lang="en-US" sz="4000" dirty="0" err="1"/>
              <a:t>Berbicara</a:t>
            </a:r>
            <a:r>
              <a:rPr lang="en-US" sz="4000" dirty="0"/>
              <a:t>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Timotius</a:t>
            </a:r>
            <a:r>
              <a:rPr lang="en-US" sz="4000" dirty="0"/>
              <a:t>,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bisa</a:t>
            </a:r>
            <a:r>
              <a:rPr lang="en-US" sz="4000" dirty="0"/>
              <a:t> </a:t>
            </a:r>
            <a:r>
              <a:rPr lang="en-US" sz="4000" dirty="0" err="1"/>
              <a:t>terlepas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didikan</a:t>
            </a:r>
            <a:r>
              <a:rPr lang="en-US" sz="4000" dirty="0"/>
              <a:t> yang </a:t>
            </a:r>
            <a:r>
              <a:rPr lang="en-US" sz="4000" dirty="0" err="1"/>
              <a:t>diterimanya</a:t>
            </a:r>
            <a:r>
              <a:rPr lang="en-US" sz="4000" dirty="0"/>
              <a:t>. </a:t>
            </a:r>
            <a:r>
              <a:rPr lang="en-US" sz="4000" dirty="0" err="1"/>
              <a:t>Timotius</a:t>
            </a:r>
            <a:r>
              <a:rPr lang="en-US" sz="4000" dirty="0"/>
              <a:t> yang </a:t>
            </a:r>
            <a:r>
              <a:rPr lang="en-US" sz="4000" dirty="0" err="1"/>
              <a:t>masih</a:t>
            </a:r>
            <a:r>
              <a:rPr lang="en-US" sz="4000" dirty="0"/>
              <a:t> </a:t>
            </a:r>
            <a:r>
              <a:rPr lang="en-US" sz="4000" dirty="0" err="1"/>
              <a:t>muda</a:t>
            </a:r>
            <a:r>
              <a:rPr lang="en-US" sz="4000" dirty="0"/>
              <a:t> </a:t>
            </a:r>
            <a:r>
              <a:rPr lang="en-US" sz="4000" dirty="0" err="1"/>
              <a:t>bisa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pemimpin</a:t>
            </a:r>
            <a:r>
              <a:rPr lang="en-US" sz="4000" dirty="0"/>
              <a:t> </a:t>
            </a:r>
            <a:r>
              <a:rPr lang="en-US" sz="4000" dirty="0" err="1"/>
              <a:t>bahkan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perintis</a:t>
            </a:r>
            <a:r>
              <a:rPr lang="en-US" sz="4000" dirty="0"/>
              <a:t> </a:t>
            </a:r>
            <a:r>
              <a:rPr lang="en-US" sz="4000" dirty="0" err="1"/>
              <a:t>pekabaran</a:t>
            </a:r>
            <a:r>
              <a:rPr lang="en-US" sz="4000" dirty="0"/>
              <a:t> </a:t>
            </a:r>
            <a:r>
              <a:rPr lang="en-US" sz="4000" dirty="0" err="1"/>
              <a:t>Injil</a:t>
            </a:r>
            <a:r>
              <a:rPr lang="en-US" sz="4000" dirty="0"/>
              <a:t>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pemikir</a:t>
            </a:r>
            <a:r>
              <a:rPr lang="en-US" sz="4000" dirty="0"/>
              <a:t> Kristen, 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didikan</a:t>
            </a:r>
            <a:r>
              <a:rPr lang="en-US" sz="4000" dirty="0"/>
              <a:t> yang </a:t>
            </a:r>
            <a:r>
              <a:rPr lang="en-US" sz="4000" dirty="0" err="1"/>
              <a:t>diterimanya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999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53C7-F433-45FC-B915-773386D4E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134" y="407434"/>
            <a:ext cx="10202449" cy="612588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/>
              <a:t>Paulus, </a:t>
            </a:r>
            <a:r>
              <a:rPr lang="en-US" sz="4000" dirty="0" err="1"/>
              <a:t>rasul</a:t>
            </a:r>
            <a:r>
              <a:rPr lang="en-US" sz="4000" dirty="0"/>
              <a:t> yang </a:t>
            </a:r>
            <a:r>
              <a:rPr lang="en-US" sz="4000" dirty="0" err="1"/>
              <a:t>besar</a:t>
            </a:r>
            <a:r>
              <a:rPr lang="en-US" sz="4000" dirty="0"/>
              <a:t> 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dan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terkenal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,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bahkan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menyebutnya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sebagai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satu-satunya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orang “yang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sehati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dan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sepikir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” dan yang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tidak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mencari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kepentingannya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sendiri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melainkan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kepentingan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Kristus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(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Flp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. 2:20). Nama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Timotius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berasal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dari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kata Yunani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yakni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i="1" dirty="0" err="1">
                <a:effectLst/>
                <a:latin typeface="MyriadPro-It" panose="020B0503030403090204" pitchFamily="34" charset="0"/>
              </a:rPr>
              <a:t>Timotheo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artinya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menghargai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Allah,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takut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akan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Tuhan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.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Timotius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adalah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putra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seorang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perempuan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Yahudi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beragama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Kristen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bernama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Eunike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yang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bersuami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seorang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 Yunani (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lih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. </a:t>
            </a:r>
            <a:r>
              <a:rPr lang="en-US" sz="4000" dirty="0" err="1">
                <a:effectLst/>
                <a:latin typeface="MyriadPro-Regular" panose="020B0503030403020204" pitchFamily="34" charset="0"/>
              </a:rPr>
              <a:t>Kis</a:t>
            </a:r>
            <a:r>
              <a:rPr lang="en-US" sz="4000" dirty="0">
                <a:effectLst/>
                <a:latin typeface="MyriadPro-Regular" panose="020B0503030403020204" pitchFamily="34" charset="0"/>
              </a:rPr>
              <a:t>. 16:1).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71107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4DBB8-D315-4564-AF79-C2D79DEF2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646" y="314669"/>
            <a:ext cx="9905999" cy="6324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/>
              <a:t>Timotius</a:t>
            </a:r>
            <a:r>
              <a:rPr lang="en-US" sz="4000" dirty="0"/>
              <a:t> </a:t>
            </a:r>
            <a:r>
              <a:rPr lang="en-US" sz="4000" dirty="0" err="1"/>
              <a:t>dididik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kristiani</a:t>
            </a:r>
            <a:r>
              <a:rPr lang="en-US" sz="4000" dirty="0"/>
              <a:t> oleh </a:t>
            </a:r>
            <a:r>
              <a:rPr lang="en-US" sz="4000" dirty="0" err="1"/>
              <a:t>ibunya</a:t>
            </a:r>
            <a:r>
              <a:rPr lang="en-US" sz="4000" dirty="0"/>
              <a:t>. </a:t>
            </a:r>
            <a:r>
              <a:rPr lang="en-US" sz="4000" dirty="0" err="1"/>
              <a:t>Selain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dia</a:t>
            </a:r>
            <a:r>
              <a:rPr lang="en-US" sz="4000" dirty="0"/>
              <a:t> juga </a:t>
            </a:r>
            <a:r>
              <a:rPr lang="en-US" sz="4000" dirty="0" err="1"/>
              <a:t>menerima</a:t>
            </a:r>
            <a:r>
              <a:rPr lang="en-US" sz="4000" dirty="0"/>
              <a:t> </a:t>
            </a:r>
            <a:r>
              <a:rPr lang="en-US" sz="4000" dirty="0" err="1"/>
              <a:t>didikan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kristiani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neneknya</a:t>
            </a:r>
            <a:r>
              <a:rPr lang="en-US" sz="4000" dirty="0"/>
              <a:t> yang </a:t>
            </a:r>
            <a:r>
              <a:rPr lang="en-US" sz="4000" dirty="0" err="1"/>
              <a:t>bernama</a:t>
            </a:r>
            <a:r>
              <a:rPr lang="en-US" sz="4000" dirty="0"/>
              <a:t> Lois (</a:t>
            </a:r>
            <a:r>
              <a:rPr lang="en-US" sz="4000" dirty="0" err="1"/>
              <a:t>lih</a:t>
            </a:r>
            <a:r>
              <a:rPr lang="en-US" sz="4000" dirty="0"/>
              <a:t>. 2 Tim. 1:5). </a:t>
            </a:r>
            <a:r>
              <a:rPr lang="en-US" sz="4000" dirty="0" err="1"/>
              <a:t>Alkitab</a:t>
            </a:r>
            <a:r>
              <a:rPr lang="en-US" sz="4000" dirty="0"/>
              <a:t> </a:t>
            </a:r>
            <a:r>
              <a:rPr lang="en-US" sz="4000" dirty="0" err="1"/>
              <a:t>menjelaskan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pengaruh</a:t>
            </a:r>
            <a:r>
              <a:rPr lang="en-US" sz="4000" dirty="0"/>
              <a:t> </a:t>
            </a:r>
            <a:r>
              <a:rPr lang="en-US" sz="4000" dirty="0" err="1"/>
              <a:t>pertama</a:t>
            </a:r>
            <a:r>
              <a:rPr lang="en-US" sz="4000" dirty="0"/>
              <a:t> yang </a:t>
            </a:r>
            <a:r>
              <a:rPr lang="en-US" sz="4000" dirty="0" err="1"/>
              <a:t>dialami</a:t>
            </a:r>
            <a:r>
              <a:rPr lang="en-US" sz="4000" dirty="0"/>
              <a:t> </a:t>
            </a:r>
            <a:r>
              <a:rPr lang="en-US" sz="4000" dirty="0" err="1"/>
              <a:t>Timotius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pengaruh</a:t>
            </a:r>
            <a:r>
              <a:rPr lang="en-US" sz="4000" dirty="0"/>
              <a:t> </a:t>
            </a:r>
            <a:r>
              <a:rPr lang="en-US" sz="4000" dirty="0" err="1"/>
              <a:t>asuhan</a:t>
            </a:r>
            <a:r>
              <a:rPr lang="en-US" sz="4000" dirty="0"/>
              <a:t> orang </a:t>
            </a:r>
            <a:r>
              <a:rPr lang="en-US" sz="4000" dirty="0" err="1"/>
              <a:t>tuanya</a:t>
            </a:r>
            <a:r>
              <a:rPr lang="en-US" sz="4000" dirty="0"/>
              <a:t>, </a:t>
            </a:r>
            <a:r>
              <a:rPr lang="en-US" sz="4000" dirty="0" err="1"/>
              <a:t>terutama</a:t>
            </a:r>
            <a:r>
              <a:rPr lang="en-US" sz="4000" dirty="0"/>
              <a:t> </a:t>
            </a:r>
            <a:r>
              <a:rPr lang="en-US" sz="4000" dirty="0" err="1"/>
              <a:t>ibu</a:t>
            </a:r>
            <a:r>
              <a:rPr lang="en-US" sz="4000" dirty="0"/>
              <a:t> dan </a:t>
            </a:r>
            <a:r>
              <a:rPr lang="en-US" sz="4000" dirty="0" err="1"/>
              <a:t>neneknya</a:t>
            </a:r>
            <a:r>
              <a:rPr lang="en-US" sz="4000" dirty="0"/>
              <a:t> yang </a:t>
            </a:r>
            <a:r>
              <a:rPr lang="en-US" sz="4000" dirty="0" err="1"/>
              <a:t>mengajarnya</a:t>
            </a:r>
            <a:r>
              <a:rPr lang="en-US" sz="4000" dirty="0"/>
              <a:t> </a:t>
            </a:r>
            <a:r>
              <a:rPr lang="en-US" sz="4000" dirty="0" err="1"/>
              <a:t>Alkitab</a:t>
            </a:r>
            <a:r>
              <a:rPr lang="en-US" sz="4000" dirty="0"/>
              <a:t> </a:t>
            </a:r>
            <a:r>
              <a:rPr lang="en-US" sz="4000" dirty="0" err="1"/>
              <a:t>sejak</a:t>
            </a:r>
            <a:r>
              <a:rPr lang="en-US" sz="4000" dirty="0"/>
              <a:t> </a:t>
            </a:r>
            <a:r>
              <a:rPr lang="en-US" sz="4000" dirty="0" err="1"/>
              <a:t>ia</a:t>
            </a:r>
            <a:r>
              <a:rPr lang="en-US" sz="4000" dirty="0"/>
              <a:t> </a:t>
            </a:r>
            <a:r>
              <a:rPr lang="en-US" sz="4000" dirty="0" err="1"/>
              <a:t>masih</a:t>
            </a:r>
            <a:r>
              <a:rPr lang="en-US" sz="4000" dirty="0"/>
              <a:t> </a:t>
            </a:r>
            <a:r>
              <a:rPr lang="en-US" sz="4000" dirty="0" err="1"/>
              <a:t>kecil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4939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32F69-71A7-41CB-A838-6A2985290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134" y="354425"/>
            <a:ext cx="9905999" cy="624515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Nama Lois dan </a:t>
            </a:r>
            <a:r>
              <a:rPr lang="en-US" sz="3600" dirty="0" err="1"/>
              <a:t>Eunike</a:t>
            </a:r>
            <a:r>
              <a:rPr lang="en-US" sz="3600" dirty="0"/>
              <a:t> </a:t>
            </a:r>
            <a:r>
              <a:rPr lang="en-US" sz="3600" dirty="0" err="1"/>
              <a:t>muncul</a:t>
            </a:r>
            <a:r>
              <a:rPr lang="en-US" sz="3600" dirty="0"/>
              <a:t> </a:t>
            </a:r>
            <a:r>
              <a:rPr lang="en-US" sz="3600" dirty="0" err="1"/>
              <a:t>sekali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Alkitab</a:t>
            </a:r>
            <a:r>
              <a:rPr lang="en-US" sz="3600" dirty="0"/>
              <a:t>, </a:t>
            </a:r>
            <a:r>
              <a:rPr lang="en-US" sz="3600" dirty="0" err="1"/>
              <a:t>nama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</a:t>
            </a:r>
            <a:r>
              <a:rPr lang="en-US" sz="3600" dirty="0" err="1"/>
              <a:t>tercatat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sejarah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</a:t>
            </a:r>
            <a:r>
              <a:rPr lang="en-US" sz="3600" dirty="0" err="1"/>
              <a:t>meninggalkan</a:t>
            </a:r>
            <a:r>
              <a:rPr lang="en-US" sz="3600" dirty="0"/>
              <a:t> </a:t>
            </a:r>
            <a:r>
              <a:rPr lang="en-US" sz="3600" dirty="0" err="1"/>
              <a:t>kesan</a:t>
            </a:r>
            <a:r>
              <a:rPr lang="en-US" sz="3600" dirty="0"/>
              <a:t> yang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terhapuskan</a:t>
            </a:r>
            <a:r>
              <a:rPr lang="en-US" sz="3600" dirty="0"/>
              <a:t> pada Rasul Paulus. </a:t>
            </a:r>
            <a:r>
              <a:rPr lang="en-US" sz="3600" dirty="0" err="1"/>
              <a:t>Perkenalan</a:t>
            </a:r>
            <a:r>
              <a:rPr lang="en-US" sz="3600" dirty="0"/>
              <a:t> Paulus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Timotius</a:t>
            </a:r>
            <a:r>
              <a:rPr lang="en-US" sz="3600" dirty="0"/>
              <a:t> </a:t>
            </a:r>
            <a:r>
              <a:rPr lang="en-US" sz="3600" dirty="0" err="1"/>
              <a:t>dicatat</a:t>
            </a:r>
            <a:r>
              <a:rPr lang="en-US" sz="3600" dirty="0"/>
              <a:t> di </a:t>
            </a:r>
            <a:r>
              <a:rPr lang="en-US" sz="3600" dirty="0" err="1"/>
              <a:t>Kis</a:t>
            </a:r>
            <a:r>
              <a:rPr lang="en-US" sz="3600" dirty="0"/>
              <a:t>. 16:1-3. Di situ, </a:t>
            </a:r>
            <a:r>
              <a:rPr lang="en-US" sz="3600" dirty="0" err="1"/>
              <a:t>Timotius</a:t>
            </a:r>
            <a:r>
              <a:rPr lang="en-US" sz="3600" dirty="0"/>
              <a:t> </a:t>
            </a:r>
            <a:r>
              <a:rPr lang="en-US" sz="3600" dirty="0" err="1"/>
              <a:t>muda</a:t>
            </a:r>
            <a:r>
              <a:rPr lang="en-US" sz="3600" dirty="0"/>
              <a:t> </a:t>
            </a:r>
            <a:r>
              <a:rPr lang="en-US" sz="3600" dirty="0" err="1"/>
              <a:t>dipercaya</a:t>
            </a:r>
            <a:r>
              <a:rPr lang="en-US" sz="3600" dirty="0"/>
              <a:t> Paulus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ikut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misinya</a:t>
            </a:r>
            <a:r>
              <a:rPr lang="en-US" sz="3600" dirty="0"/>
              <a:t> yang </a:t>
            </a:r>
            <a:r>
              <a:rPr lang="en-US" sz="3600" dirty="0" err="1"/>
              <a:t>kedua</a:t>
            </a:r>
            <a:r>
              <a:rPr lang="en-US" sz="3600" dirty="0"/>
              <a:t> (</a:t>
            </a:r>
            <a:r>
              <a:rPr lang="en-US" sz="3600" dirty="0" err="1"/>
              <a:t>Kis</a:t>
            </a:r>
            <a:r>
              <a:rPr lang="en-US" sz="3600" dirty="0"/>
              <a:t>. 15:36-18:22). </a:t>
            </a:r>
            <a:r>
              <a:rPr lang="en-US" sz="3600" dirty="0" err="1"/>
              <a:t>Melalui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inilah</a:t>
            </a:r>
            <a:r>
              <a:rPr lang="en-US" sz="3600" dirty="0"/>
              <a:t>, </a:t>
            </a:r>
            <a:r>
              <a:rPr lang="en-US" sz="3600" dirty="0" err="1"/>
              <a:t>Timotius</a:t>
            </a:r>
            <a:r>
              <a:rPr lang="en-US" sz="3600" dirty="0"/>
              <a:t> </a:t>
            </a:r>
            <a:r>
              <a:rPr lang="en-US" sz="3600" dirty="0" err="1"/>
              <a:t>bertumbuh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murid dan </a:t>
            </a:r>
            <a:r>
              <a:rPr lang="en-US" sz="3600" dirty="0" err="1"/>
              <a:t>anak</a:t>
            </a:r>
            <a:r>
              <a:rPr lang="en-US" sz="3600" dirty="0"/>
              <a:t> </a:t>
            </a:r>
            <a:r>
              <a:rPr lang="en-US" sz="3600" dirty="0" err="1"/>
              <a:t>rohani</a:t>
            </a:r>
            <a:r>
              <a:rPr lang="en-US" sz="3600" dirty="0"/>
              <a:t> Paulus. Satu </a:t>
            </a:r>
            <a:r>
              <a:rPr lang="en-US" sz="3600" dirty="0" err="1"/>
              <a:t>contoh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Kristiani</a:t>
            </a:r>
            <a:r>
              <a:rPr lang="en-US" sz="3600" dirty="0"/>
              <a:t> yang </a:t>
            </a:r>
            <a:r>
              <a:rPr lang="en-US" sz="3600" dirty="0" err="1"/>
              <a:t>sungguh</a:t>
            </a:r>
            <a:r>
              <a:rPr lang="en-US" sz="3600" dirty="0"/>
              <a:t> </a:t>
            </a:r>
            <a:r>
              <a:rPr lang="en-US" sz="3600" dirty="0" err="1"/>
              <a:t>penting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diteladani</a:t>
            </a:r>
            <a:r>
              <a:rPr lang="en-US" sz="3600" dirty="0"/>
              <a:t> oleh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semua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789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53DA2-1D0A-4E42-9D56-96FB8BAD0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882" y="447190"/>
            <a:ext cx="9905999" cy="612588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/>
              <a:t>Di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rumah</a:t>
            </a:r>
            <a:r>
              <a:rPr lang="en-US" sz="4000" dirty="0"/>
              <a:t>, </a:t>
            </a:r>
            <a:r>
              <a:rPr lang="en-US" sz="4000" dirty="0" err="1"/>
              <a:t>prioritas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 yang </a:t>
            </a:r>
            <a:r>
              <a:rPr lang="en-US" sz="4000" dirty="0" err="1"/>
              <a:t>utuh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sangatlah</a:t>
            </a:r>
            <a:r>
              <a:rPr lang="en-US" sz="4000" dirty="0"/>
              <a:t> </a:t>
            </a:r>
            <a:r>
              <a:rPr lang="en-US" sz="4000" dirty="0" err="1"/>
              <a:t>penting</a:t>
            </a:r>
            <a:r>
              <a:rPr lang="en-US" sz="4000" dirty="0"/>
              <a:t>. Banyak </a:t>
            </a:r>
            <a:r>
              <a:rPr lang="en-US" sz="4000" dirty="0" err="1"/>
              <a:t>keluarga</a:t>
            </a:r>
            <a:r>
              <a:rPr lang="en-US" sz="4000" dirty="0"/>
              <a:t> para </a:t>
            </a:r>
            <a:r>
              <a:rPr lang="en-US" sz="4000" dirty="0" err="1"/>
              <a:t>remaja</a:t>
            </a:r>
            <a:r>
              <a:rPr lang="en-US" sz="4000" dirty="0"/>
              <a:t> yang </a:t>
            </a:r>
            <a:r>
              <a:rPr lang="en-US" sz="4000" dirty="0" err="1"/>
              <a:t>saat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mengalami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, </a:t>
            </a:r>
            <a:r>
              <a:rPr lang="en-US" sz="4000" dirty="0" err="1"/>
              <a:t>dimana</a:t>
            </a:r>
            <a:r>
              <a:rPr lang="en-US" sz="4000" dirty="0"/>
              <a:t> orang </a:t>
            </a:r>
            <a:r>
              <a:rPr lang="en-US" sz="4000" dirty="0" err="1"/>
              <a:t>tua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saling</a:t>
            </a:r>
            <a:r>
              <a:rPr lang="en-US" sz="4000" dirty="0"/>
              <a:t> </a:t>
            </a:r>
            <a:r>
              <a:rPr lang="en-US" sz="4000" dirty="0" err="1"/>
              <a:t>mengasihi</a:t>
            </a:r>
            <a:r>
              <a:rPr lang="en-US" sz="4000" dirty="0"/>
              <a:t>, </a:t>
            </a:r>
            <a:r>
              <a:rPr lang="en-US" sz="4000" dirty="0" err="1"/>
              <a:t>banyak</a:t>
            </a:r>
            <a:r>
              <a:rPr lang="en-US" sz="4000" dirty="0"/>
              <a:t> </a:t>
            </a:r>
            <a:r>
              <a:rPr lang="en-US" sz="4000" dirty="0" err="1"/>
              <a:t>timbul</a:t>
            </a:r>
            <a:r>
              <a:rPr lang="en-US" sz="4000" dirty="0"/>
              <a:t> </a:t>
            </a:r>
            <a:r>
              <a:rPr lang="en-US" sz="4000" dirty="0" err="1"/>
              <a:t>kekerasan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, </a:t>
            </a:r>
            <a:r>
              <a:rPr lang="en-US" sz="4000" dirty="0" err="1"/>
              <a:t>akhirnya</a:t>
            </a:r>
            <a:r>
              <a:rPr lang="en-US" sz="4000" dirty="0"/>
              <a:t> </a:t>
            </a:r>
            <a:r>
              <a:rPr lang="en-US" sz="4000" dirty="0" err="1"/>
              <a:t>menimbulkan</a:t>
            </a:r>
            <a:r>
              <a:rPr lang="en-US" sz="4000" dirty="0"/>
              <a:t> </a:t>
            </a:r>
            <a:r>
              <a:rPr lang="en-US" sz="4000" dirty="0" err="1"/>
              <a:t>banyak</a:t>
            </a:r>
            <a:r>
              <a:rPr lang="en-US" sz="4000" dirty="0"/>
              <a:t> </a:t>
            </a:r>
            <a:r>
              <a:rPr lang="en-US" sz="4000" dirty="0" err="1"/>
              <a:t>perceraian</a:t>
            </a:r>
            <a:r>
              <a:rPr lang="en-US" sz="4000" dirty="0"/>
              <a:t>. Karena </a:t>
            </a:r>
            <a:r>
              <a:rPr lang="en-US" sz="4000" dirty="0" err="1"/>
              <a:t>itu</a:t>
            </a:r>
            <a:r>
              <a:rPr lang="en-US" sz="4000" dirty="0"/>
              <a:t>, </a:t>
            </a:r>
            <a:r>
              <a:rPr lang="en-US" sz="4000" dirty="0" err="1"/>
              <a:t>perlu</a:t>
            </a:r>
            <a:r>
              <a:rPr lang="en-US" sz="4000" dirty="0"/>
              <a:t> </a:t>
            </a:r>
            <a:r>
              <a:rPr lang="en-US" sz="4000" dirty="0" err="1"/>
              <a:t>diingatkan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pendidikan</a:t>
            </a:r>
            <a:r>
              <a:rPr lang="en-US" sz="4000" dirty="0"/>
              <a:t> </a:t>
            </a:r>
            <a:r>
              <a:rPr lang="en-US" sz="4000" dirty="0" err="1"/>
              <a:t>iman</a:t>
            </a:r>
            <a:r>
              <a:rPr lang="en-US" sz="4000" dirty="0"/>
              <a:t> </a:t>
            </a:r>
            <a:r>
              <a:rPr lang="en-US" sz="4000" dirty="0" err="1"/>
              <a:t>penting</a:t>
            </a:r>
            <a:r>
              <a:rPr lang="en-US" sz="4000" dirty="0"/>
              <a:t> </a:t>
            </a:r>
            <a:r>
              <a:rPr lang="en-US" sz="4000" dirty="0" err="1"/>
              <a:t>sekali</a:t>
            </a:r>
            <a:r>
              <a:rPr lang="en-US" sz="4000" dirty="0"/>
              <a:t>, </a:t>
            </a:r>
            <a:r>
              <a:rPr lang="en-US" sz="4000" dirty="0" err="1"/>
              <a:t>krisis</a:t>
            </a:r>
            <a:r>
              <a:rPr lang="en-US" sz="4000" dirty="0"/>
              <a:t> </a:t>
            </a:r>
            <a:r>
              <a:rPr lang="en-US" sz="4000" dirty="0" err="1"/>
              <a:t>terbesar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ketika</a:t>
            </a:r>
            <a:r>
              <a:rPr lang="en-US" sz="4000" dirty="0"/>
              <a:t> </a:t>
            </a:r>
            <a:r>
              <a:rPr lang="en-US" sz="4000" dirty="0" err="1"/>
              <a:t>cinta</a:t>
            </a:r>
            <a:r>
              <a:rPr lang="en-US" sz="4000" dirty="0"/>
              <a:t> </a:t>
            </a:r>
            <a:r>
              <a:rPr lang="en-US" sz="4000" dirty="0" err="1"/>
              <a:t>meninggalkan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890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C5097-53E9-47AE-AD8D-D0F8BB849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4" y="420687"/>
            <a:ext cx="10318542" cy="621865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C000"/>
                </a:solidFill>
              </a:rPr>
              <a:t>mandat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/>
              <a:t>kepada</a:t>
            </a:r>
            <a:r>
              <a:rPr lang="en-US" sz="3600" dirty="0"/>
              <a:t> orang </a:t>
            </a:r>
            <a:r>
              <a:rPr lang="en-US" sz="3600" dirty="0" err="1"/>
              <a:t>tua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mendidik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, </a:t>
            </a:r>
            <a:r>
              <a:rPr lang="en-US" sz="3600" dirty="0" err="1"/>
              <a:t>tetapi</a:t>
            </a:r>
            <a:r>
              <a:rPr lang="en-US" sz="3600" dirty="0"/>
              <a:t> </a:t>
            </a:r>
            <a:r>
              <a:rPr lang="en-US" sz="3600" dirty="0" err="1"/>
              <a:t>kadang-kadang</a:t>
            </a:r>
            <a:r>
              <a:rPr lang="en-US" sz="3600" dirty="0"/>
              <a:t> orang </a:t>
            </a:r>
            <a:r>
              <a:rPr lang="en-US" sz="3600" dirty="0" err="1"/>
              <a:t>tua</a:t>
            </a:r>
            <a:r>
              <a:rPr lang="en-US" sz="3600" dirty="0"/>
              <a:t> </a:t>
            </a:r>
            <a:r>
              <a:rPr lang="en-US" sz="3600" dirty="0" err="1"/>
              <a:t>sibuk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memenuhi</a:t>
            </a:r>
            <a:r>
              <a:rPr lang="en-US" sz="3600" dirty="0"/>
              <a:t> </a:t>
            </a:r>
            <a:r>
              <a:rPr lang="en-US" sz="3600" dirty="0" err="1"/>
              <a:t>kebutuhan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materi</a:t>
            </a:r>
            <a:r>
              <a:rPr lang="en-US" sz="3600" dirty="0"/>
              <a:t>, </a:t>
            </a:r>
            <a:r>
              <a:rPr lang="en-US" sz="3600" dirty="0" err="1"/>
              <a:t>bukan</a:t>
            </a:r>
            <a:r>
              <a:rPr lang="en-US" sz="3600" dirty="0"/>
              <a:t> </a:t>
            </a:r>
            <a:r>
              <a:rPr lang="en-US" sz="3600" dirty="0" err="1"/>
              <a:t>rohani</a:t>
            </a:r>
            <a:r>
              <a:rPr lang="en-US" sz="3600" dirty="0"/>
              <a:t>. </a:t>
            </a:r>
            <a:r>
              <a:rPr lang="en-US" sz="3600" dirty="0" err="1"/>
              <a:t>Akibatnya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</a:t>
            </a:r>
            <a:r>
              <a:rPr lang="en-US" sz="3600" dirty="0" err="1"/>
              <a:t>sering</a:t>
            </a:r>
            <a:r>
              <a:rPr lang="en-US" sz="3600" dirty="0"/>
              <a:t> </a:t>
            </a:r>
            <a:r>
              <a:rPr lang="en-US" sz="3600" dirty="0" err="1"/>
              <a:t>berada</a:t>
            </a:r>
            <a:r>
              <a:rPr lang="en-US" sz="3600" dirty="0"/>
              <a:t> di </a:t>
            </a:r>
            <a:r>
              <a:rPr lang="en-US" sz="3600" dirty="0" err="1"/>
              <a:t>luar</a:t>
            </a:r>
            <a:r>
              <a:rPr lang="en-US" sz="3600" dirty="0"/>
              <a:t>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menghindari</a:t>
            </a:r>
            <a:r>
              <a:rPr lang="en-US" sz="3600" dirty="0"/>
              <a:t> </a:t>
            </a:r>
            <a:r>
              <a:rPr lang="en-US" sz="3600" dirty="0" err="1"/>
              <a:t>permasalahan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. </a:t>
            </a:r>
            <a:r>
              <a:rPr lang="en-US" sz="3600" dirty="0" err="1"/>
              <a:t>Seharusnya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</a:t>
            </a:r>
            <a:r>
              <a:rPr lang="en-US" sz="3600" dirty="0" err="1"/>
              <a:t>bertumbuh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mental dan spiritual juga. Oleh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setiap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perlu</a:t>
            </a:r>
            <a:r>
              <a:rPr lang="en-US" sz="3600" dirty="0"/>
              <a:t> </a:t>
            </a:r>
            <a:r>
              <a:rPr lang="en-US" sz="3600" dirty="0" err="1"/>
              <a:t>menyadari</a:t>
            </a:r>
            <a:r>
              <a:rPr lang="en-US" sz="3600" dirty="0"/>
              <a:t>, </a:t>
            </a:r>
            <a:r>
              <a:rPr lang="en-US" sz="3600" dirty="0" err="1"/>
              <a:t>betapa</a:t>
            </a:r>
            <a:r>
              <a:rPr lang="en-US" sz="3600" dirty="0"/>
              <a:t> </a:t>
            </a:r>
            <a:r>
              <a:rPr lang="en-US" sz="3600" dirty="0" err="1"/>
              <a:t>pentingnya</a:t>
            </a:r>
            <a:r>
              <a:rPr lang="en-US" sz="3600" dirty="0"/>
              <a:t> </a:t>
            </a:r>
            <a:r>
              <a:rPr lang="en-US" sz="3600" dirty="0" err="1"/>
              <a:t>menanamkan</a:t>
            </a:r>
            <a:r>
              <a:rPr lang="en-US" sz="3600" dirty="0"/>
              <a:t> </a:t>
            </a:r>
            <a:r>
              <a:rPr lang="en-US" sz="3600" dirty="0" err="1"/>
              <a:t>iman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Allah </a:t>
            </a:r>
            <a:r>
              <a:rPr lang="en-US" sz="3600" dirty="0" err="1"/>
              <a:t>sedini</a:t>
            </a:r>
            <a:r>
              <a:rPr lang="en-US" sz="3600" dirty="0"/>
              <a:t> </a:t>
            </a:r>
            <a:r>
              <a:rPr lang="en-US" sz="3600" dirty="0" err="1"/>
              <a:t>mungkin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, </a:t>
            </a:r>
            <a:r>
              <a:rPr lang="en-US" sz="3600" dirty="0" err="1"/>
              <a:t>baik</a:t>
            </a:r>
            <a:r>
              <a:rPr lang="en-US" sz="3600" dirty="0"/>
              <a:t> </a:t>
            </a:r>
            <a:r>
              <a:rPr lang="en-US" sz="3600" dirty="0" err="1"/>
              <a:t>melalui</a:t>
            </a:r>
            <a:r>
              <a:rPr lang="en-US" sz="3600" dirty="0"/>
              <a:t> proses </a:t>
            </a:r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sosialisasi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686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5D7D9-BE8E-4EAE-81E4-FA4CC485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395" y="106017"/>
            <a:ext cx="9905999" cy="64803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/>
              <a:t>Anak-</a:t>
            </a:r>
            <a:r>
              <a:rPr lang="en-US" sz="4000" dirty="0" err="1"/>
              <a:t>anak</a:t>
            </a:r>
            <a:r>
              <a:rPr lang="en-US" sz="4000" dirty="0"/>
              <a:t> </a:t>
            </a:r>
            <a:r>
              <a:rPr lang="en-US" sz="4000" dirty="0" err="1"/>
              <a:t>bertumbuh</a:t>
            </a:r>
            <a:r>
              <a:rPr lang="en-US" sz="4000" dirty="0"/>
              <a:t> </a:t>
            </a:r>
            <a:r>
              <a:rPr lang="en-US" sz="4000" dirty="0" err="1"/>
              <a:t>imannya</a:t>
            </a:r>
            <a:r>
              <a:rPr lang="en-US" sz="4000" dirty="0"/>
              <a:t> </a:t>
            </a:r>
            <a:r>
              <a:rPr lang="en-US" sz="4000" dirty="0" err="1"/>
              <a:t>berkat</a:t>
            </a:r>
            <a:r>
              <a:rPr lang="en-US" sz="4000" dirty="0"/>
              <a:t> </a:t>
            </a:r>
            <a:r>
              <a:rPr lang="en-US" sz="4000" dirty="0" err="1"/>
              <a:t>pengaruh</a:t>
            </a:r>
            <a:r>
              <a:rPr lang="en-US" sz="4000" dirty="0"/>
              <a:t> </a:t>
            </a:r>
            <a:r>
              <a:rPr lang="en-US" sz="4000" dirty="0" err="1"/>
              <a:t>suasana</a:t>
            </a:r>
            <a:r>
              <a:rPr lang="en-US" sz="4000" dirty="0"/>
              <a:t> </a:t>
            </a:r>
            <a:r>
              <a:rPr lang="en-US" sz="4000" dirty="0" err="1"/>
              <a:t>kristiani</a:t>
            </a:r>
            <a:r>
              <a:rPr lang="en-US" sz="4000" dirty="0"/>
              <a:t> yang </a:t>
            </a:r>
            <a:r>
              <a:rPr lang="en-US" sz="4000" dirty="0" err="1"/>
              <a:t>meresapi</a:t>
            </a:r>
            <a:r>
              <a:rPr lang="en-US" sz="4000" dirty="0"/>
              <a:t> </a:t>
            </a:r>
            <a:r>
              <a:rPr lang="en-US" sz="4000" dirty="0" err="1"/>
              <a:t>kehidupan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. Ada </a:t>
            </a:r>
            <a:r>
              <a:rPr lang="en-US" sz="4000" dirty="0" err="1"/>
              <a:t>doa</a:t>
            </a:r>
            <a:r>
              <a:rPr lang="en-US" sz="4000" dirty="0"/>
              <a:t> dan </a:t>
            </a:r>
            <a:r>
              <a:rPr lang="en-US" sz="4000" dirty="0" err="1"/>
              <a:t>kebaktian</a:t>
            </a:r>
            <a:r>
              <a:rPr lang="en-US" sz="4000" dirty="0"/>
              <a:t> </a:t>
            </a:r>
            <a:r>
              <a:rPr lang="en-US" sz="4000" dirty="0" err="1"/>
              <a:t>harian</a:t>
            </a:r>
            <a:r>
              <a:rPr lang="en-US" sz="4000" dirty="0"/>
              <a:t> </a:t>
            </a:r>
            <a:r>
              <a:rPr lang="en-US" sz="4000" dirty="0" err="1"/>
              <a:t>bersama</a:t>
            </a:r>
            <a:r>
              <a:rPr lang="en-US" sz="4000" dirty="0"/>
              <a:t> </a:t>
            </a:r>
            <a:r>
              <a:rPr lang="en-US" sz="4000" dirty="0" err="1"/>
              <a:t>setiap</a:t>
            </a:r>
            <a:r>
              <a:rPr lang="en-US" sz="4000" dirty="0"/>
              <a:t> </a:t>
            </a:r>
            <a:r>
              <a:rPr lang="en-US" sz="4000" dirty="0" err="1"/>
              <a:t>hari</a:t>
            </a:r>
            <a:r>
              <a:rPr lang="en-US" sz="4000" dirty="0"/>
              <a:t>, (</a:t>
            </a:r>
            <a:r>
              <a:rPr lang="en-US" sz="4000" dirty="0" err="1"/>
              <a:t>bisa</a:t>
            </a:r>
            <a:r>
              <a:rPr lang="en-US" sz="4000" dirty="0"/>
              <a:t> </a:t>
            </a:r>
            <a:r>
              <a:rPr lang="en-US" sz="4000" dirty="0" err="1"/>
              <a:t>mencari</a:t>
            </a:r>
            <a:r>
              <a:rPr lang="en-US" sz="4000" dirty="0"/>
              <a:t> </a:t>
            </a:r>
            <a:r>
              <a:rPr lang="en-US" sz="4000" dirty="0" err="1"/>
              <a:t>waktu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 </a:t>
            </a:r>
            <a:r>
              <a:rPr lang="en-US" sz="4000" dirty="0" err="1"/>
              <a:t>malam</a:t>
            </a:r>
            <a:r>
              <a:rPr lang="en-US" sz="4000" dirty="0"/>
              <a:t> </a:t>
            </a:r>
            <a:r>
              <a:rPr lang="en-US" sz="4000" dirty="0" err="1"/>
              <a:t>hari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pagi</a:t>
            </a:r>
            <a:r>
              <a:rPr lang="en-US" sz="4000" dirty="0"/>
              <a:t> </a:t>
            </a:r>
            <a:r>
              <a:rPr lang="en-US" sz="4000" dirty="0" err="1"/>
              <a:t>hari</a:t>
            </a:r>
            <a:r>
              <a:rPr lang="en-US" sz="4000" dirty="0"/>
              <a:t> </a:t>
            </a:r>
            <a:r>
              <a:rPr lang="en-US" sz="4000" dirty="0" err="1"/>
              <a:t>kurang</a:t>
            </a:r>
            <a:r>
              <a:rPr lang="en-US" sz="4000" dirty="0"/>
              <a:t> </a:t>
            </a:r>
            <a:r>
              <a:rPr lang="en-US" sz="4000" dirty="0" err="1"/>
              <a:t>lebih</a:t>
            </a:r>
            <a:r>
              <a:rPr lang="en-US" sz="4000" dirty="0"/>
              <a:t> 10 </a:t>
            </a:r>
            <a:r>
              <a:rPr lang="en-US" sz="4000" dirty="0" err="1"/>
              <a:t>menit</a:t>
            </a:r>
            <a:r>
              <a:rPr lang="en-US" sz="4000" dirty="0"/>
              <a:t>). </a:t>
            </a:r>
            <a:r>
              <a:rPr lang="en-US" sz="4000" dirty="0" err="1"/>
              <a:t>Merayakan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sederhana</a:t>
            </a:r>
            <a:r>
              <a:rPr lang="en-US" sz="4000" dirty="0"/>
              <a:t> </a:t>
            </a:r>
            <a:r>
              <a:rPr lang="en-US" sz="4000" dirty="0" err="1"/>
              <a:t>keadaan</a:t>
            </a:r>
            <a:r>
              <a:rPr lang="en-US" sz="4000" dirty="0"/>
              <a:t> </a:t>
            </a:r>
            <a:r>
              <a:rPr lang="en-US" sz="4000" dirty="0" err="1"/>
              <a:t>tertentu</a:t>
            </a:r>
            <a:r>
              <a:rPr lang="en-US" sz="4000" dirty="0"/>
              <a:t>, </a:t>
            </a:r>
            <a:r>
              <a:rPr lang="en-US" sz="4000" dirty="0" err="1"/>
              <a:t>misalnya</a:t>
            </a:r>
            <a:r>
              <a:rPr lang="en-US" sz="4000" dirty="0"/>
              <a:t> </a:t>
            </a:r>
            <a:r>
              <a:rPr lang="en-US" sz="4000" dirty="0" err="1"/>
              <a:t>ada</a:t>
            </a:r>
            <a:r>
              <a:rPr lang="en-US" sz="4000" dirty="0"/>
              <a:t> yang </a:t>
            </a:r>
            <a:r>
              <a:rPr lang="en-US" sz="4000" dirty="0" err="1"/>
              <a:t>ulang</a:t>
            </a:r>
            <a:r>
              <a:rPr lang="en-US" sz="4000" dirty="0"/>
              <a:t> </a:t>
            </a:r>
            <a:r>
              <a:rPr lang="en-US" sz="4000" dirty="0" err="1"/>
              <a:t>tahun</a:t>
            </a:r>
            <a:r>
              <a:rPr lang="en-US" sz="4000" dirty="0"/>
              <a:t>, lulus </a:t>
            </a:r>
            <a:r>
              <a:rPr lang="en-US" sz="4000" dirty="0" err="1"/>
              <a:t>ujian</a:t>
            </a:r>
            <a:r>
              <a:rPr lang="en-US" sz="4000" dirty="0"/>
              <a:t>, naik </a:t>
            </a:r>
            <a:r>
              <a:rPr lang="en-US" sz="4000" dirty="0" err="1"/>
              <a:t>kelas</a:t>
            </a:r>
            <a:r>
              <a:rPr lang="en-US" sz="4000" dirty="0"/>
              <a:t>, dan </a:t>
            </a:r>
            <a:r>
              <a:rPr lang="en-US" sz="4000" dirty="0" err="1"/>
              <a:t>saling</a:t>
            </a:r>
            <a:r>
              <a:rPr lang="en-US" sz="4000" dirty="0"/>
              <a:t> </a:t>
            </a:r>
            <a:r>
              <a:rPr lang="en-US" sz="4000" dirty="0" err="1"/>
              <a:t>berbagi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suka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</a:t>
            </a:r>
            <a:r>
              <a:rPr lang="en-US" sz="4000" dirty="0" err="1"/>
              <a:t>duka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277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B126F-9FDC-4378-95CB-17569C054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8" y="354426"/>
            <a:ext cx="10199272" cy="63379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segala</a:t>
            </a:r>
            <a:r>
              <a:rPr lang="en-US" sz="4000" dirty="0"/>
              <a:t> </a:t>
            </a:r>
            <a:r>
              <a:rPr lang="en-US" sz="4000" dirty="0" err="1"/>
              <a:t>peristiwa</a:t>
            </a:r>
            <a:r>
              <a:rPr lang="en-US" sz="4000" dirty="0"/>
              <a:t> yang </a:t>
            </a:r>
            <a:r>
              <a:rPr lang="en-US" sz="4000" dirty="0" err="1"/>
              <a:t>penting</a:t>
            </a:r>
            <a:r>
              <a:rPr lang="en-US" sz="4000" dirty="0"/>
              <a:t> di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 </a:t>
            </a:r>
            <a:r>
              <a:rPr lang="en-US" sz="4000" dirty="0" err="1"/>
              <a:t>diusahakan</a:t>
            </a:r>
            <a:r>
              <a:rPr lang="en-US" sz="4000" dirty="0"/>
              <a:t> </a:t>
            </a:r>
            <a:r>
              <a:rPr lang="en-US" sz="4000" dirty="0" err="1"/>
              <a:t>ada</a:t>
            </a:r>
            <a:r>
              <a:rPr lang="en-US" sz="4000" dirty="0"/>
              <a:t> </a:t>
            </a:r>
            <a:r>
              <a:rPr lang="en-US" sz="4000" dirty="0" err="1"/>
              <a:t>kaitannya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iman</a:t>
            </a:r>
            <a:r>
              <a:rPr lang="en-US" sz="4000" dirty="0"/>
              <a:t>. Anak-</a:t>
            </a:r>
            <a:r>
              <a:rPr lang="en-US" sz="4000" dirty="0" err="1"/>
              <a:t>anak</a:t>
            </a:r>
            <a:r>
              <a:rPr lang="en-US" sz="4000" dirty="0"/>
              <a:t> juga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tumbuh</a:t>
            </a:r>
            <a:r>
              <a:rPr lang="en-US" sz="4000" dirty="0"/>
              <a:t> </a:t>
            </a:r>
            <a:r>
              <a:rPr lang="en-US" sz="4000" dirty="0" err="1"/>
              <a:t>rohaninya</a:t>
            </a:r>
            <a:r>
              <a:rPr lang="en-US" sz="4000" dirty="0"/>
              <a:t> </a:t>
            </a:r>
            <a:r>
              <a:rPr lang="en-US" sz="4000" dirty="0" err="1"/>
              <a:t>bila</a:t>
            </a:r>
            <a:r>
              <a:rPr lang="en-US" sz="4000" dirty="0"/>
              <a:t> orang </a:t>
            </a:r>
            <a:r>
              <a:rPr lang="en-US" sz="4000" dirty="0" err="1"/>
              <a:t>tua</a:t>
            </a:r>
            <a:r>
              <a:rPr lang="en-US" sz="4000" dirty="0"/>
              <a:t> dan </a:t>
            </a:r>
            <a:r>
              <a:rPr lang="en-US" sz="4000" dirty="0" err="1"/>
              <a:t>kakak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kehidupan</a:t>
            </a:r>
            <a:r>
              <a:rPr lang="en-US" sz="4000" dirty="0"/>
              <a:t> </a:t>
            </a:r>
            <a:r>
              <a:rPr lang="en-US" sz="4000" dirty="0" err="1"/>
              <a:t>sehari-hari</a:t>
            </a:r>
            <a:r>
              <a:rPr lang="en-US" sz="4000" dirty="0"/>
              <a:t> </a:t>
            </a:r>
            <a:r>
              <a:rPr lang="en-US" sz="4000" dirty="0" err="1"/>
              <a:t>memberi</a:t>
            </a:r>
            <a:r>
              <a:rPr lang="en-US" sz="4000" dirty="0"/>
              <a:t> </a:t>
            </a:r>
            <a:r>
              <a:rPr lang="en-US" sz="4000" dirty="0" err="1"/>
              <a:t>tekanan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</a:t>
            </a:r>
            <a:r>
              <a:rPr lang="en-US" sz="4000" dirty="0" err="1"/>
              <a:t>contoh</a:t>
            </a:r>
            <a:r>
              <a:rPr lang="en-US" sz="4000" dirty="0"/>
              <a:t>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kehidupan</a:t>
            </a:r>
            <a:r>
              <a:rPr lang="en-US" sz="4000" dirty="0"/>
              <a:t> di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iman</a:t>
            </a:r>
            <a:r>
              <a:rPr lang="en-US" sz="4000" dirty="0"/>
              <a:t>. </a:t>
            </a:r>
            <a:r>
              <a:rPr lang="en-US" sz="4000" dirty="0" err="1"/>
              <a:t>Misalnya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bersikap</a:t>
            </a:r>
            <a:r>
              <a:rPr lang="en-US" sz="4000" dirty="0"/>
              <a:t> </a:t>
            </a:r>
            <a:r>
              <a:rPr lang="en-US" sz="4000" dirty="0" err="1"/>
              <a:t>adil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pembantu</a:t>
            </a:r>
            <a:r>
              <a:rPr lang="en-US" sz="4000" dirty="0"/>
              <a:t>, </a:t>
            </a:r>
            <a:r>
              <a:rPr lang="en-US" sz="4000" dirty="0" err="1"/>
              <a:t>menyatakan</a:t>
            </a:r>
            <a:r>
              <a:rPr lang="en-US" sz="4000" dirty="0"/>
              <a:t> </a:t>
            </a:r>
            <a:r>
              <a:rPr lang="en-US" sz="4000" dirty="0" err="1"/>
              <a:t>kepeduliannya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korban </a:t>
            </a:r>
            <a:r>
              <a:rPr lang="en-US" sz="4000" dirty="0" err="1"/>
              <a:t>penindasan</a:t>
            </a:r>
            <a:r>
              <a:rPr lang="en-US" sz="4000" dirty="0"/>
              <a:t>, </a:t>
            </a:r>
            <a:r>
              <a:rPr lang="en-US" sz="4000" dirty="0" err="1"/>
              <a:t>diskriminasi</a:t>
            </a:r>
            <a:r>
              <a:rPr lang="en-US" sz="4000" dirty="0"/>
              <a:t>, dan </a:t>
            </a:r>
            <a:r>
              <a:rPr lang="en-US" sz="4000" dirty="0" err="1"/>
              <a:t>penyalahgunaan</a:t>
            </a:r>
            <a:r>
              <a:rPr lang="en-US" sz="4000" dirty="0"/>
              <a:t> </a:t>
            </a:r>
            <a:r>
              <a:rPr lang="en-US" sz="4000" dirty="0" err="1"/>
              <a:t>kekuasaan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3854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4465-3533-4FC7-BFA4-2A6E2E00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647" y="341173"/>
            <a:ext cx="9905999" cy="63114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dan </a:t>
            </a:r>
            <a:r>
              <a:rPr lang="en-US" sz="4000" dirty="0" err="1"/>
              <a:t>menunjukkan</a:t>
            </a:r>
            <a:r>
              <a:rPr lang="en-US" sz="4000" dirty="0"/>
              <a:t> </a:t>
            </a:r>
            <a:r>
              <a:rPr lang="en-US" sz="4000" dirty="0" err="1"/>
              <a:t>pengertian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kelemahan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tanpa</a:t>
            </a:r>
            <a:r>
              <a:rPr lang="en-US" sz="4000" dirty="0"/>
              <a:t> </a:t>
            </a:r>
            <a:r>
              <a:rPr lang="en-US" sz="4000" dirty="0" err="1"/>
              <a:t>merendahkannya</a:t>
            </a:r>
            <a:r>
              <a:rPr lang="en-US" sz="4000" dirty="0"/>
              <a:t>. Kita </a:t>
            </a:r>
            <a:r>
              <a:rPr lang="en-US" sz="4000" dirty="0" err="1"/>
              <a:t>semuanya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anggota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 </a:t>
            </a:r>
            <a:r>
              <a:rPr lang="en-US" sz="4000" dirty="0" err="1"/>
              <a:t>baik</a:t>
            </a:r>
            <a:r>
              <a:rPr lang="en-US" sz="4000" dirty="0"/>
              <a:t> </a:t>
            </a:r>
            <a:r>
              <a:rPr lang="en-US" sz="4000" dirty="0" err="1"/>
              <a:t>ibu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</a:t>
            </a:r>
            <a:r>
              <a:rPr lang="en-US" sz="4000" dirty="0" err="1"/>
              <a:t>bapak</a:t>
            </a:r>
            <a:r>
              <a:rPr lang="en-US" sz="4000" dirty="0"/>
              <a:t>, </a:t>
            </a:r>
            <a:r>
              <a:rPr lang="en-US" sz="4000" dirty="0" err="1"/>
              <a:t>anak-anak</a:t>
            </a:r>
            <a:r>
              <a:rPr lang="en-US" sz="4000" dirty="0"/>
              <a:t>, </a:t>
            </a:r>
            <a:r>
              <a:rPr lang="en-US" sz="4000" dirty="0" err="1"/>
              <a:t>nenek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kakek</a:t>
            </a:r>
            <a:r>
              <a:rPr lang="en-US" sz="4000" dirty="0"/>
              <a:t>, dan </a:t>
            </a:r>
            <a:r>
              <a:rPr lang="en-US" sz="4000" dirty="0" err="1"/>
              <a:t>semua</a:t>
            </a:r>
            <a:r>
              <a:rPr lang="en-US" sz="4000" dirty="0"/>
              <a:t> yang </a:t>
            </a:r>
            <a:r>
              <a:rPr lang="en-US" sz="4000" dirty="0" err="1"/>
              <a:t>tinggal</a:t>
            </a:r>
            <a:r>
              <a:rPr lang="en-US" sz="4000" dirty="0"/>
              <a:t> di </a:t>
            </a:r>
            <a:r>
              <a:rPr lang="en-US" sz="4000" dirty="0" err="1"/>
              <a:t>rumah</a:t>
            </a:r>
            <a:r>
              <a:rPr lang="en-US" sz="4000" dirty="0"/>
              <a:t> </a:t>
            </a:r>
            <a:r>
              <a:rPr lang="en-US" sz="4000" dirty="0" err="1"/>
              <a:t>mempunyai</a:t>
            </a:r>
            <a:r>
              <a:rPr lang="en-US" sz="4000" dirty="0"/>
              <a:t> </a:t>
            </a:r>
            <a:r>
              <a:rPr lang="en-US" sz="4000" dirty="0" err="1"/>
              <a:t>tanggung</a:t>
            </a:r>
            <a:r>
              <a:rPr lang="en-US" sz="4000" dirty="0"/>
              <a:t> </a:t>
            </a:r>
            <a:r>
              <a:rPr lang="en-US" sz="4000" dirty="0" err="1"/>
              <a:t>jawab</a:t>
            </a:r>
            <a:r>
              <a:rPr lang="en-US" sz="4000" dirty="0"/>
              <a:t> </a:t>
            </a:r>
            <a:r>
              <a:rPr lang="en-US" sz="4000" dirty="0" err="1"/>
              <a:t>bersama</a:t>
            </a:r>
            <a:r>
              <a:rPr lang="en-US" sz="4000" dirty="0"/>
              <a:t> </a:t>
            </a:r>
            <a:r>
              <a:rPr lang="en-US" sz="4000" dirty="0" err="1"/>
              <a:t>membuat</a:t>
            </a:r>
            <a:r>
              <a:rPr lang="en-US" sz="4000" dirty="0"/>
              <a:t> </a:t>
            </a:r>
            <a:r>
              <a:rPr lang="en-US" sz="4000" dirty="0" err="1"/>
              <a:t>rumah</a:t>
            </a:r>
            <a:r>
              <a:rPr lang="en-US" sz="4000" dirty="0"/>
              <a:t> “Home Sweet Home”.</a:t>
            </a:r>
          </a:p>
        </p:txBody>
      </p:sp>
    </p:spTree>
    <p:extLst>
      <p:ext uri="{BB962C8B-B14F-4D97-AF65-F5344CB8AC3E}">
        <p14:creationId xmlns:p14="http://schemas.microsoft.com/office/powerpoint/2010/main" val="1753254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57732-7B80-4EE9-9033-901823870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84922"/>
            <a:ext cx="9905998" cy="94753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BELAJAR DARI ALKITAB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FCC9E-E31A-4417-B0D0-D3B66B6F7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033670"/>
            <a:ext cx="9905999" cy="5539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err="1">
                <a:solidFill>
                  <a:srgbClr val="231F20"/>
                </a:solidFill>
                <a:effectLst/>
                <a:latin typeface="MyriadPro-Bold" panose="020B0703030403020204" pitchFamily="34" charset="0"/>
              </a:rPr>
              <a:t>Kejadian</a:t>
            </a:r>
            <a:r>
              <a:rPr lang="en-US" sz="3600" b="1" dirty="0">
                <a:solidFill>
                  <a:srgbClr val="231F20"/>
                </a:solidFill>
                <a:effectLst/>
                <a:latin typeface="MyriadPro-Bold" panose="020B0703030403020204" pitchFamily="34" charset="0"/>
              </a:rPr>
              <a:t> 30:1-24</a:t>
            </a:r>
          </a:p>
          <a:p>
            <a:pPr marL="0" indent="0">
              <a:buNone/>
            </a:pPr>
            <a:r>
              <a:rPr lang="en-US" sz="3600" dirty="0"/>
              <a:t>Teks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mengisahkan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Yakub, yang </a:t>
            </a:r>
            <a:r>
              <a:rPr lang="en-US" sz="3600" dirty="0" err="1"/>
              <a:t>mengalami</a:t>
            </a:r>
            <a:r>
              <a:rPr lang="en-US" sz="3600" dirty="0"/>
              <a:t> </a:t>
            </a:r>
            <a:r>
              <a:rPr lang="en-US" sz="3600" dirty="0" err="1"/>
              <a:t>banyak</a:t>
            </a:r>
            <a:r>
              <a:rPr lang="en-US" sz="3600" dirty="0"/>
              <a:t> </a:t>
            </a:r>
            <a:r>
              <a:rPr lang="en-US" sz="3600" dirty="0" err="1"/>
              <a:t>sekali</a:t>
            </a:r>
            <a:r>
              <a:rPr lang="en-US" sz="3600" dirty="0"/>
              <a:t> </a:t>
            </a:r>
            <a:r>
              <a:rPr lang="en-US" sz="3600" dirty="0" err="1"/>
              <a:t>ketidakwajaran</a:t>
            </a:r>
            <a:r>
              <a:rPr lang="en-US" sz="3600" dirty="0"/>
              <a:t>. Awal </a:t>
            </a:r>
            <a:r>
              <a:rPr lang="en-US" sz="3600" dirty="0" err="1"/>
              <a:t>cerita</a:t>
            </a:r>
            <a:r>
              <a:rPr lang="en-US" sz="3600" dirty="0"/>
              <a:t>, Yakub </a:t>
            </a:r>
            <a:r>
              <a:rPr lang="en-US" sz="3600" dirty="0" err="1"/>
              <a:t>menyukai</a:t>
            </a:r>
            <a:r>
              <a:rPr lang="en-US" sz="3600" dirty="0"/>
              <a:t> </a:t>
            </a:r>
            <a:r>
              <a:rPr lang="en-US" sz="3600" dirty="0" err="1"/>
              <a:t>Rahel</a:t>
            </a:r>
            <a:r>
              <a:rPr lang="en-US" sz="3600" dirty="0"/>
              <a:t> dan </a:t>
            </a:r>
            <a:r>
              <a:rPr lang="en-US" sz="3600" dirty="0" err="1"/>
              <a:t>ingin</a:t>
            </a:r>
            <a:r>
              <a:rPr lang="en-US" sz="3600" dirty="0"/>
              <a:t> </a:t>
            </a:r>
            <a:r>
              <a:rPr lang="en-US" sz="3600" dirty="0" err="1"/>
              <a:t>menikahinya</a:t>
            </a:r>
            <a:r>
              <a:rPr lang="en-US" sz="3600" dirty="0"/>
              <a:t>, </a:t>
            </a:r>
            <a:r>
              <a:rPr lang="en-US" sz="3600" dirty="0" err="1"/>
              <a:t>tetapi</a:t>
            </a:r>
            <a:r>
              <a:rPr lang="en-US" sz="3600" dirty="0"/>
              <a:t> pada </a:t>
            </a:r>
            <a:r>
              <a:rPr lang="en-US" sz="3600" dirty="0" err="1"/>
              <a:t>waktu</a:t>
            </a:r>
            <a:r>
              <a:rPr lang="en-US" sz="3600" dirty="0"/>
              <a:t> </a:t>
            </a:r>
            <a:r>
              <a:rPr lang="en-US" sz="3600" dirty="0" err="1"/>
              <a:t>pesta</a:t>
            </a:r>
            <a:r>
              <a:rPr lang="en-US" sz="3600" dirty="0"/>
              <a:t> </a:t>
            </a:r>
            <a:r>
              <a:rPr lang="en-US" sz="3600" dirty="0" err="1"/>
              <a:t>pernikahan</a:t>
            </a:r>
            <a:r>
              <a:rPr lang="en-US" sz="3600" dirty="0"/>
              <a:t> Laban </a:t>
            </a:r>
            <a:r>
              <a:rPr lang="en-US" sz="3600" dirty="0" err="1"/>
              <a:t>mertuanya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Rahel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istrinya</a:t>
            </a:r>
            <a:r>
              <a:rPr lang="en-US" sz="3600" dirty="0"/>
              <a:t> </a:t>
            </a:r>
            <a:r>
              <a:rPr lang="en-US" sz="3600" dirty="0" err="1"/>
              <a:t>tetapi</a:t>
            </a:r>
            <a:r>
              <a:rPr lang="en-US" sz="3600" dirty="0"/>
              <a:t> Lea </a:t>
            </a:r>
            <a:r>
              <a:rPr lang="en-US" sz="3600" dirty="0" err="1"/>
              <a:t>kakaknya</a:t>
            </a:r>
            <a:r>
              <a:rPr lang="en-US" sz="3600" dirty="0"/>
              <a:t>, Yakub </a:t>
            </a:r>
            <a:r>
              <a:rPr lang="en-US" sz="3600" dirty="0" err="1"/>
              <a:t>marah</a:t>
            </a:r>
            <a:r>
              <a:rPr lang="en-US" sz="3600" dirty="0"/>
              <a:t> </a:t>
            </a:r>
            <a:r>
              <a:rPr lang="en-US" sz="3600" dirty="0" err="1"/>
              <a:t>akhirnya</a:t>
            </a:r>
            <a:r>
              <a:rPr lang="en-US" sz="3600" dirty="0"/>
              <a:t> Laban </a:t>
            </a:r>
            <a:r>
              <a:rPr lang="en-US" sz="3600" dirty="0" err="1"/>
              <a:t>berjanji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3972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FC4DC-E259-40FE-A9A5-E8DE4AB37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433939"/>
            <a:ext cx="9905999" cy="6178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/>
              <a:t>memberikan</a:t>
            </a:r>
            <a:r>
              <a:rPr lang="en-US" sz="4000" dirty="0"/>
              <a:t> </a:t>
            </a:r>
            <a:r>
              <a:rPr lang="en-US" sz="4000" dirty="0" err="1"/>
              <a:t>Rahel</a:t>
            </a:r>
            <a:r>
              <a:rPr lang="en-US" sz="4000" dirty="0"/>
              <a:t> </a:t>
            </a:r>
            <a:r>
              <a:rPr lang="en-US" sz="4000" dirty="0" err="1"/>
              <a:t>apabila</a:t>
            </a:r>
            <a:r>
              <a:rPr lang="en-US" sz="4000" dirty="0"/>
              <a:t> Yakub </a:t>
            </a:r>
            <a:r>
              <a:rPr lang="en-US" sz="4000" dirty="0" err="1"/>
              <a:t>bekerja</a:t>
            </a:r>
            <a:r>
              <a:rPr lang="en-US" sz="4000" dirty="0"/>
              <a:t> </a:t>
            </a:r>
            <a:r>
              <a:rPr lang="en-US" sz="4000" dirty="0" err="1"/>
              <a:t>lagi</a:t>
            </a:r>
            <a:r>
              <a:rPr lang="en-US" sz="4000" dirty="0"/>
              <a:t> </a:t>
            </a:r>
            <a:r>
              <a:rPr lang="en-US" sz="4000" dirty="0" err="1"/>
              <a:t>padanya</a:t>
            </a:r>
            <a:r>
              <a:rPr lang="en-US" sz="4000" dirty="0"/>
              <a:t> </a:t>
            </a:r>
            <a:r>
              <a:rPr lang="en-US" sz="4000" dirty="0" err="1"/>
              <a:t>selama</a:t>
            </a:r>
            <a:r>
              <a:rPr lang="en-US" sz="4000" dirty="0"/>
              <a:t> 7 </a:t>
            </a:r>
            <a:r>
              <a:rPr lang="en-US" sz="4000" dirty="0" err="1"/>
              <a:t>tahun</a:t>
            </a:r>
            <a:r>
              <a:rPr lang="en-US" sz="4000" dirty="0"/>
              <a:t>, dan Yakub </a:t>
            </a:r>
            <a:r>
              <a:rPr lang="en-US" sz="4000" dirty="0" err="1"/>
              <a:t>menyetujuinya</a:t>
            </a:r>
            <a:r>
              <a:rPr lang="en-US" sz="4000" dirty="0"/>
              <a:t>. </a:t>
            </a:r>
            <a:r>
              <a:rPr lang="en-US" sz="4000" dirty="0" err="1"/>
              <a:t>Singkat</a:t>
            </a:r>
            <a:r>
              <a:rPr lang="en-US" sz="4000" dirty="0"/>
              <a:t> </a:t>
            </a:r>
            <a:r>
              <a:rPr lang="en-US" sz="4000" dirty="0" err="1"/>
              <a:t>cerita</a:t>
            </a:r>
            <a:r>
              <a:rPr lang="en-US" sz="4000" dirty="0"/>
              <a:t> (</a:t>
            </a:r>
            <a:r>
              <a:rPr lang="en-US" sz="4000" dirty="0" err="1"/>
              <a:t>dalam</a:t>
            </a:r>
            <a:r>
              <a:rPr lang="en-US" sz="4000" dirty="0"/>
              <a:t> era </a:t>
            </a:r>
            <a:r>
              <a:rPr lang="en-US" sz="4000" dirty="0" err="1"/>
              <a:t>Perjanjian</a:t>
            </a:r>
            <a:r>
              <a:rPr lang="en-US" sz="4000" dirty="0"/>
              <a:t> Lama) Yakub </a:t>
            </a:r>
            <a:r>
              <a:rPr lang="en-US" sz="4000" dirty="0" err="1"/>
              <a:t>memiliki</a:t>
            </a:r>
            <a:r>
              <a:rPr lang="en-US" sz="4000" dirty="0"/>
              <a:t> 2 </a:t>
            </a:r>
            <a:r>
              <a:rPr lang="en-US" sz="4000" dirty="0" err="1"/>
              <a:t>istri</a:t>
            </a:r>
            <a:r>
              <a:rPr lang="en-US" sz="4000" dirty="0"/>
              <a:t>,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pernikahan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mulai</a:t>
            </a:r>
            <a:r>
              <a:rPr lang="en-US" sz="4000" dirty="0"/>
              <a:t> </a:t>
            </a:r>
            <a:r>
              <a:rPr lang="en-US" sz="4000" dirty="0" err="1"/>
              <a:t>timbul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, </a:t>
            </a:r>
            <a:r>
              <a:rPr lang="en-US" sz="4000" dirty="0" err="1"/>
              <a:t>sebab</a:t>
            </a:r>
            <a:r>
              <a:rPr lang="en-US" sz="4000" dirty="0"/>
              <a:t> Lea </a:t>
            </a:r>
            <a:r>
              <a:rPr lang="en-US" sz="4000" dirty="0" err="1"/>
              <a:t>memiliki</a:t>
            </a:r>
            <a:r>
              <a:rPr lang="en-US" sz="4000" dirty="0"/>
              <a:t> </a:t>
            </a:r>
            <a:r>
              <a:rPr lang="en-US" sz="4000" dirty="0" err="1"/>
              <a:t>anak</a:t>
            </a:r>
            <a:r>
              <a:rPr lang="en-US" sz="4000" dirty="0"/>
              <a:t> </a:t>
            </a:r>
            <a:r>
              <a:rPr lang="en-US" sz="4000" dirty="0" err="1"/>
              <a:t>sedangkan</a:t>
            </a:r>
            <a:r>
              <a:rPr lang="en-US" sz="4000" dirty="0"/>
              <a:t> </a:t>
            </a:r>
            <a:r>
              <a:rPr lang="en-US" sz="4000" dirty="0" err="1"/>
              <a:t>Rahel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, </a:t>
            </a:r>
            <a:r>
              <a:rPr lang="en-US" sz="4000" dirty="0" err="1"/>
              <a:t>lalu</a:t>
            </a:r>
            <a:r>
              <a:rPr lang="en-US" sz="4000" dirty="0"/>
              <a:t> </a:t>
            </a:r>
            <a:r>
              <a:rPr lang="en-US" sz="4000" dirty="0" err="1"/>
              <a:t>Rahel</a:t>
            </a:r>
            <a:r>
              <a:rPr lang="en-US" sz="4000" dirty="0"/>
              <a:t> dan Lea masing-masing </a:t>
            </a:r>
            <a:r>
              <a:rPr lang="en-US" sz="4000" dirty="0" err="1"/>
              <a:t>memberikan</a:t>
            </a:r>
            <a:r>
              <a:rPr lang="en-US" sz="4000" dirty="0"/>
              <a:t> </a:t>
            </a:r>
            <a:r>
              <a:rPr lang="en-US" sz="4000" dirty="0" err="1"/>
              <a:t>budaknya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mendapatkan</a:t>
            </a:r>
            <a:r>
              <a:rPr lang="en-US" sz="4000" dirty="0"/>
              <a:t> </a:t>
            </a:r>
            <a:r>
              <a:rPr lang="en-US" sz="4000" dirty="0" err="1"/>
              <a:t>anak-anak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316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C05EE-2FAD-45AA-BCA9-9BAC8BA61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367678"/>
            <a:ext cx="11078817" cy="649032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 err="1"/>
              <a:t>Namun</a:t>
            </a:r>
            <a:r>
              <a:rPr lang="en-US" sz="4000" dirty="0"/>
              <a:t> pada </a:t>
            </a:r>
            <a:r>
              <a:rPr lang="en-US" sz="4000" dirty="0" err="1"/>
              <a:t>akhirnya</a:t>
            </a:r>
            <a:r>
              <a:rPr lang="en-US" sz="4000" dirty="0"/>
              <a:t> </a:t>
            </a:r>
            <a:r>
              <a:rPr lang="en-US" sz="4000" dirty="0" err="1"/>
              <a:t>Rahel</a:t>
            </a:r>
            <a:r>
              <a:rPr lang="en-US" sz="4000" dirty="0"/>
              <a:t> pun </a:t>
            </a:r>
            <a:r>
              <a:rPr lang="en-US" sz="4000" dirty="0" err="1"/>
              <a:t>mendapatkan</a:t>
            </a:r>
            <a:r>
              <a:rPr lang="en-US" sz="4000" dirty="0"/>
              <a:t> </a:t>
            </a:r>
            <a:r>
              <a:rPr lang="en-US" sz="4000" dirty="0" err="1"/>
              <a:t>anak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rahimnya</a:t>
            </a:r>
            <a:r>
              <a:rPr lang="en-US" sz="4000" dirty="0"/>
              <a:t> </a:t>
            </a:r>
            <a:r>
              <a:rPr lang="en-US" sz="4000" dirty="0" err="1"/>
              <a:t>sendiri</a:t>
            </a:r>
            <a:r>
              <a:rPr lang="en-US" sz="4000" dirty="0"/>
              <a:t>. </a:t>
            </a:r>
            <a:r>
              <a:rPr lang="en-US" sz="4000" dirty="0" err="1"/>
              <a:t>Keluarga</a:t>
            </a:r>
            <a:r>
              <a:rPr lang="en-US" sz="4000" dirty="0"/>
              <a:t>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jelas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teladan</a:t>
            </a:r>
            <a:r>
              <a:rPr lang="en-US" sz="4000" dirty="0"/>
              <a:t>, </a:t>
            </a:r>
            <a:r>
              <a:rPr lang="en-US" sz="4000" dirty="0" err="1"/>
              <a:t>tetapi</a:t>
            </a:r>
            <a:r>
              <a:rPr lang="en-US" sz="4000" dirty="0"/>
              <a:t> </a:t>
            </a:r>
            <a:r>
              <a:rPr lang="en-US" sz="4000" dirty="0" err="1"/>
              <a:t>inilah</a:t>
            </a:r>
            <a:r>
              <a:rPr lang="en-US" sz="4000" dirty="0"/>
              <a:t> </a:t>
            </a:r>
            <a:r>
              <a:rPr lang="en-US" sz="4000" dirty="0" err="1"/>
              <a:t>realita</a:t>
            </a:r>
            <a:r>
              <a:rPr lang="en-US" sz="4000" dirty="0"/>
              <a:t> </a:t>
            </a:r>
            <a:r>
              <a:rPr lang="en-US" sz="4000" dirty="0" err="1"/>
              <a:t>hidup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berdosa</a:t>
            </a:r>
            <a:r>
              <a:rPr lang="en-US" sz="4000" dirty="0"/>
              <a:t> yang </a:t>
            </a:r>
            <a:r>
              <a:rPr lang="en-US" sz="4000" dirty="0" err="1"/>
              <a:t>penuh</a:t>
            </a:r>
            <a:r>
              <a:rPr lang="en-US" sz="4000" dirty="0"/>
              <a:t> </a:t>
            </a:r>
            <a:r>
              <a:rPr lang="en-US" sz="4000" dirty="0" err="1"/>
              <a:t>kelemahan</a:t>
            </a:r>
            <a:r>
              <a:rPr lang="en-US" sz="4000" dirty="0"/>
              <a:t> dan </a:t>
            </a:r>
            <a:r>
              <a:rPr lang="en-US" sz="4000" dirty="0" err="1"/>
              <a:t>kekurangan</a:t>
            </a:r>
            <a:r>
              <a:rPr lang="en-US" sz="4000" dirty="0"/>
              <a:t>. Pada zaman </a:t>
            </a:r>
            <a:r>
              <a:rPr lang="en-US" sz="4000" dirty="0" err="1"/>
              <a:t>Perjanjian</a:t>
            </a:r>
            <a:r>
              <a:rPr lang="en-US" sz="4000" dirty="0"/>
              <a:t> Lama (PL) </a:t>
            </a:r>
            <a:r>
              <a:rPr lang="en-US" sz="4000" dirty="0" err="1"/>
              <a:t>memang</a:t>
            </a:r>
            <a:r>
              <a:rPr lang="en-US" sz="4000" dirty="0"/>
              <a:t> </a:t>
            </a:r>
            <a:r>
              <a:rPr lang="en-US" sz="4000" dirty="0" err="1"/>
              <a:t>wajar</a:t>
            </a:r>
            <a:r>
              <a:rPr lang="en-US" sz="4000" dirty="0"/>
              <a:t> </a:t>
            </a:r>
            <a:r>
              <a:rPr lang="en-US" sz="4000" dirty="0" err="1"/>
              <a:t>bila</a:t>
            </a:r>
            <a:r>
              <a:rPr lang="en-US" sz="4000" dirty="0"/>
              <a:t> </a:t>
            </a:r>
            <a:r>
              <a:rPr lang="en-US" sz="4000" dirty="0" err="1"/>
              <a:t>terjadi</a:t>
            </a:r>
            <a:r>
              <a:rPr lang="en-US" sz="4000" dirty="0"/>
              <a:t> </a:t>
            </a:r>
            <a:r>
              <a:rPr lang="en-US" sz="4000" dirty="0" err="1"/>
              <a:t>hal</a:t>
            </a:r>
            <a:r>
              <a:rPr lang="en-US" sz="4000" dirty="0"/>
              <a:t> </a:t>
            </a:r>
            <a:r>
              <a:rPr lang="en-US" sz="4000" dirty="0" err="1"/>
              <a:t>demikian</a:t>
            </a:r>
            <a:r>
              <a:rPr lang="en-US" sz="4000" dirty="0"/>
              <a:t>,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waktu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ada</a:t>
            </a:r>
            <a:r>
              <a:rPr lang="en-US" sz="4000" dirty="0"/>
              <a:t> </a:t>
            </a:r>
            <a:r>
              <a:rPr lang="en-US" sz="4000" dirty="0" err="1"/>
              <a:t>aturan</a:t>
            </a:r>
            <a:r>
              <a:rPr lang="en-US" sz="4000" dirty="0"/>
              <a:t> yang </a:t>
            </a:r>
            <a:r>
              <a:rPr lang="en-US" sz="4000" dirty="0" err="1"/>
              <a:t>jelas</a:t>
            </a:r>
            <a:r>
              <a:rPr lang="en-US" sz="4000" dirty="0"/>
              <a:t> </a:t>
            </a:r>
            <a:r>
              <a:rPr lang="en-US" sz="4000" dirty="0" err="1"/>
              <a:t>ditambah</a:t>
            </a:r>
            <a:r>
              <a:rPr lang="en-US" sz="4000" dirty="0"/>
              <a:t> </a:t>
            </a:r>
            <a:r>
              <a:rPr lang="en-US" sz="4000" dirty="0" err="1"/>
              <a:t>masih</a:t>
            </a:r>
            <a:r>
              <a:rPr lang="en-US" sz="4000" dirty="0"/>
              <a:t> </a:t>
            </a:r>
            <a:r>
              <a:rPr lang="en-US" sz="4000" dirty="0" err="1"/>
              <a:t>diberlakukannya</a:t>
            </a:r>
            <a:r>
              <a:rPr lang="en-US" sz="4000" dirty="0"/>
              <a:t> </a:t>
            </a:r>
            <a:r>
              <a:rPr lang="en-US" sz="4000" dirty="0" err="1"/>
              <a:t>budaya</a:t>
            </a:r>
            <a:r>
              <a:rPr lang="en-US" sz="4000" dirty="0"/>
              <a:t> </a:t>
            </a:r>
            <a:r>
              <a:rPr lang="en-US" sz="4000" dirty="0" err="1"/>
              <a:t>poligami</a:t>
            </a:r>
            <a:r>
              <a:rPr lang="en-US" sz="4000" dirty="0"/>
              <a:t>. Jika </a:t>
            </a:r>
            <a:r>
              <a:rPr lang="en-US" sz="4000" dirty="0" err="1"/>
              <a:t>istri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punya </a:t>
            </a:r>
            <a:r>
              <a:rPr lang="en-US" sz="4000" dirty="0" err="1"/>
              <a:t>anak</a:t>
            </a:r>
            <a:r>
              <a:rPr lang="en-US" sz="4000" dirty="0"/>
              <a:t>, </a:t>
            </a:r>
            <a:r>
              <a:rPr lang="en-US" sz="4000" dirty="0" err="1"/>
              <a:t>ia</a:t>
            </a:r>
            <a:r>
              <a:rPr lang="en-US" sz="4000" dirty="0"/>
              <a:t> </a:t>
            </a:r>
            <a:r>
              <a:rPr lang="en-US" sz="4000" dirty="0" err="1"/>
              <a:t>bisa</a:t>
            </a:r>
            <a:r>
              <a:rPr lang="en-US" sz="4000" dirty="0"/>
              <a:t> </a:t>
            </a:r>
            <a:r>
              <a:rPr lang="en-US" sz="4000" dirty="0" err="1"/>
              <a:t>memberikan</a:t>
            </a:r>
            <a:r>
              <a:rPr lang="en-US" sz="4000" dirty="0"/>
              <a:t> </a:t>
            </a:r>
            <a:r>
              <a:rPr lang="en-US" sz="4000" dirty="0" err="1"/>
              <a:t>budaknya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menikah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suaminya</a:t>
            </a:r>
            <a:r>
              <a:rPr lang="en-US" sz="4000" dirty="0"/>
              <a:t> (</a:t>
            </a:r>
            <a:r>
              <a:rPr lang="en-US" sz="4000" dirty="0" err="1"/>
              <a:t>ingat</a:t>
            </a:r>
            <a:r>
              <a:rPr lang="en-US" sz="4000" dirty="0"/>
              <a:t>: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Perjanjian</a:t>
            </a:r>
            <a:r>
              <a:rPr lang="en-US" sz="4000" dirty="0"/>
              <a:t> </a:t>
            </a:r>
            <a:r>
              <a:rPr lang="en-US" sz="4000" dirty="0" err="1"/>
              <a:t>Baru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3759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279</TotalTime>
  <Words>820</Words>
  <Application>Microsoft Office PowerPoint</Application>
  <PresentationFormat>Widescreen</PresentationFormat>
  <Paragraphs>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MyriadPro-Bold</vt:lpstr>
      <vt:lpstr>MyriadPro-It</vt:lpstr>
      <vt:lpstr>MyriadPro-Regular</vt:lpstr>
      <vt:lpstr>Tw Cen MT</vt:lpstr>
      <vt:lpstr>Circuit</vt:lpstr>
      <vt:lpstr>3.Rumah Tempat Bersemainya Iman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BELAJAR DARI ALKITAB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Rumah Tempat Bersemainya Iman</dc:title>
  <dc:creator>rikkbeef@gmail.com</dc:creator>
  <cp:lastModifiedBy>ASUS</cp:lastModifiedBy>
  <cp:revision>10</cp:revision>
  <dcterms:created xsi:type="dcterms:W3CDTF">2021-04-06T05:09:43Z</dcterms:created>
  <dcterms:modified xsi:type="dcterms:W3CDTF">2021-11-27T15:15:26Z</dcterms:modified>
</cp:coreProperties>
</file>