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84" y="162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4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0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1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0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2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5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04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71130BC-AD07-409F-AC49-FB705E0120B5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BAD7106-AC1B-43B3-BB16-AEC2BEEA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1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1A6BF-8AC1-4F23-894F-69510650E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GEREJA DAN MULTIKULTURALISME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14541D-E5E2-4B99-8E8B-E34A958EA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446" y="5219114"/>
            <a:ext cx="8348267" cy="633682"/>
          </a:xfrm>
        </p:spPr>
        <p:txBody>
          <a:bodyPr/>
          <a:lstStyle/>
          <a:p>
            <a:pPr algn="r"/>
            <a:r>
              <a:rPr lang="en-US" dirty="0"/>
              <a:t>BY. NOSITA BR TARIGAN, M.PD.K </a:t>
            </a:r>
          </a:p>
        </p:txBody>
      </p:sp>
    </p:spTree>
    <p:extLst>
      <p:ext uri="{BB962C8B-B14F-4D97-AF65-F5344CB8AC3E}">
        <p14:creationId xmlns:p14="http://schemas.microsoft.com/office/powerpoint/2010/main" val="41767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4FC3D-F460-484D-9054-1D0EB8074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478302"/>
            <a:ext cx="10753725" cy="5922498"/>
          </a:xfrm>
        </p:spPr>
        <p:txBody>
          <a:bodyPr>
            <a:noAutofit/>
          </a:bodyPr>
          <a:lstStyle/>
          <a:p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Itulah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sebabnya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Kitab 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Amos (Kitab Amos 5)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menulis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bahwa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Allah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menolak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ibadah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persembahan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Israel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karena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/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mereka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tidak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mempraktikkan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kebenaran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keadilan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hidupnya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</a:p>
          <a:p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Ibadah formal,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praktik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agama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penting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namun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harus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berjalan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bersama-sama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dengan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sikap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hidup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Ajaran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agama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harus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dipraktikkan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kehidupan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nyata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4142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3984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D132-5286-41C6-AED2-F26776331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562708"/>
            <a:ext cx="10753725" cy="57958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2. Kasih dan </a:t>
            </a:r>
            <a:r>
              <a:rPr lang="en-US" sz="4800" dirty="0" err="1"/>
              <a:t>solidaritas</a:t>
            </a:r>
            <a:r>
              <a:rPr lang="en-US" sz="4800" dirty="0"/>
              <a:t> </a:t>
            </a:r>
            <a:r>
              <a:rPr lang="en-US" sz="4800" dirty="0" err="1"/>
              <a:t>Yesus</a:t>
            </a:r>
            <a:r>
              <a:rPr lang="en-US" sz="4800" dirty="0"/>
              <a:t> </a:t>
            </a:r>
            <a:r>
              <a:rPr lang="en-US" sz="4800" dirty="0" err="1"/>
              <a:t>ditujukan</a:t>
            </a:r>
            <a:r>
              <a:rPr lang="en-US" sz="4800" dirty="0"/>
              <a:t> </a:t>
            </a:r>
            <a:r>
              <a:rPr lang="en-US" sz="4800" dirty="0" err="1"/>
              <a:t>bagi</a:t>
            </a:r>
            <a:r>
              <a:rPr lang="en-US" sz="4800" dirty="0"/>
              <a:t> </a:t>
            </a:r>
            <a:r>
              <a:rPr lang="en-US" sz="4800" dirty="0" err="1"/>
              <a:t>semua</a:t>
            </a:r>
            <a:r>
              <a:rPr lang="en-US" sz="4800" dirty="0"/>
              <a:t> orang </a:t>
            </a:r>
            <a:r>
              <a:rPr lang="en-US" sz="4800" dirty="0" err="1"/>
              <a:t>tanpa</a:t>
            </a:r>
            <a:r>
              <a:rPr lang="en-US" sz="4800" dirty="0"/>
              <a:t> </a:t>
            </a:r>
            <a:r>
              <a:rPr lang="en-US" sz="4800" dirty="0" err="1"/>
              <a:t>kecuali</a:t>
            </a:r>
            <a:r>
              <a:rPr lang="en-US" sz="4800" dirty="0"/>
              <a:t>, orang </a:t>
            </a:r>
            <a:r>
              <a:rPr lang="en-US" sz="4800" dirty="0" err="1"/>
              <a:t>dari</a:t>
            </a:r>
            <a:r>
              <a:rPr lang="en-US" sz="4800" dirty="0"/>
              <a:t> </a:t>
            </a:r>
            <a:r>
              <a:rPr lang="en-US" sz="4800" dirty="0" err="1"/>
              <a:t>berbagai</a:t>
            </a:r>
            <a:r>
              <a:rPr lang="en-US" sz="4800" dirty="0"/>
              <a:t> </a:t>
            </a:r>
            <a:r>
              <a:rPr lang="en-US" sz="4800" dirty="0" err="1"/>
              <a:t>suku</a:t>
            </a:r>
            <a:r>
              <a:rPr lang="en-US" sz="4800" dirty="0"/>
              <a:t>, </a:t>
            </a:r>
            <a:r>
              <a:rPr lang="en-US" sz="4800" dirty="0" err="1"/>
              <a:t>tradisi</a:t>
            </a:r>
            <a:r>
              <a:rPr lang="en-US" sz="4800" dirty="0"/>
              <a:t>, </a:t>
            </a:r>
            <a:r>
              <a:rPr lang="en-US" sz="4800" dirty="0" err="1"/>
              <a:t>budaya</a:t>
            </a:r>
            <a:r>
              <a:rPr lang="en-US" sz="4800" dirty="0"/>
              <a:t> </a:t>
            </a:r>
            <a:r>
              <a:rPr lang="en-US" sz="4800" dirty="0" err="1"/>
              <a:t>bahkan</a:t>
            </a:r>
            <a:r>
              <a:rPr lang="en-US" sz="4800" dirty="0"/>
              <a:t> yang </a:t>
            </a:r>
            <a:r>
              <a:rPr lang="en-US" sz="4800" dirty="0" err="1"/>
              <a:t>tidak</a:t>
            </a:r>
            <a:r>
              <a:rPr lang="en-US" sz="4800" dirty="0"/>
              <a:t> </a:t>
            </a:r>
            <a:r>
              <a:rPr lang="en-US" sz="4800" dirty="0" err="1"/>
              <a:t>mengenal</a:t>
            </a:r>
            <a:r>
              <a:rPr lang="en-US" sz="4800" dirty="0"/>
              <a:t> Allah yang </a:t>
            </a:r>
            <a:r>
              <a:rPr lang="en-US" sz="4800" dirty="0" err="1"/>
              <a:t>disembah</a:t>
            </a:r>
            <a:r>
              <a:rPr lang="en-US" sz="4800" dirty="0"/>
              <a:t>-Nya pun </a:t>
            </a:r>
            <a:r>
              <a:rPr lang="en-US" sz="4800" dirty="0" err="1"/>
              <a:t>ditolong</a:t>
            </a:r>
            <a:r>
              <a:rPr lang="en-US" sz="4800" dirty="0"/>
              <a:t> oleh-Nya. </a:t>
            </a:r>
            <a:r>
              <a:rPr lang="en-US" sz="4800" dirty="0" err="1"/>
              <a:t>Itulah</a:t>
            </a:r>
            <a:r>
              <a:rPr lang="en-US" sz="4800" dirty="0"/>
              <a:t> </a:t>
            </a:r>
            <a:r>
              <a:rPr lang="en-US" sz="4800" dirty="0" err="1"/>
              <a:t>wujud</a:t>
            </a:r>
            <a:r>
              <a:rPr lang="en-US" sz="4800" dirty="0"/>
              <a:t> </a:t>
            </a:r>
            <a:r>
              <a:rPr lang="en-US" sz="4800" dirty="0" err="1"/>
              <a:t>kesetiaan</a:t>
            </a:r>
            <a:r>
              <a:rPr lang="en-US" sz="4800" dirty="0"/>
              <a:t> </a:t>
            </a:r>
            <a:r>
              <a:rPr lang="en-US" sz="4800" dirty="0" err="1"/>
              <a:t>Yesus</a:t>
            </a:r>
            <a:r>
              <a:rPr lang="en-US" sz="4800" dirty="0"/>
              <a:t> pada Allah.</a:t>
            </a:r>
          </a:p>
        </p:txBody>
      </p:sp>
    </p:spTree>
    <p:extLst>
      <p:ext uri="{BB962C8B-B14F-4D97-AF65-F5344CB8AC3E}">
        <p14:creationId xmlns:p14="http://schemas.microsoft.com/office/powerpoint/2010/main" val="1155165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3984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9E1D4-32F0-4079-87FA-5BCADA597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323557"/>
            <a:ext cx="10753725" cy="630232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3.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Yesus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memperkenalkan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visi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baru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mengenai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komunitas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baru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bawah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pemerintahan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Allah.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Sebuah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komunitas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melampaui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berbagai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perbedaan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latar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belakang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</a:p>
          <a:p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Sebuah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komunitas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memiliki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hubunganhubungan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baru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dimana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tidak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laki-laki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maupun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perempuan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budak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ataupun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orang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merdeka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orang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Yahudi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maupun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Yunani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semua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orang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sama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hadapan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Allah dan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memiliki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tempat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sangat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penting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komunitas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baru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terbentuk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karena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kedatangan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Yesus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354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3984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AC39-7E42-4D03-AF98-F829444D6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069145"/>
            <a:ext cx="10753725" cy="5247248"/>
          </a:xfrm>
        </p:spPr>
        <p:txBody>
          <a:bodyPr>
            <a:normAutofit/>
          </a:bodyPr>
          <a:lstStyle/>
          <a:p>
            <a:endParaRPr lang="en-US" sz="4000" dirty="0"/>
          </a:p>
          <a:p>
            <a:r>
              <a:rPr lang="en-US" sz="4000" dirty="0"/>
              <a:t>4. Kita juga </a:t>
            </a:r>
            <a:r>
              <a:rPr lang="en-US" sz="4000" dirty="0" err="1"/>
              <a:t>belajar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walaupun</a:t>
            </a:r>
            <a:r>
              <a:rPr lang="en-US" sz="4000" dirty="0"/>
              <a:t> </a:t>
            </a:r>
            <a:r>
              <a:rPr lang="en-US" sz="4000" dirty="0" err="1"/>
              <a:t>identitas</a:t>
            </a:r>
            <a:r>
              <a:rPr lang="en-US" sz="4000" dirty="0"/>
              <a:t> </a:t>
            </a:r>
            <a:r>
              <a:rPr lang="en-US" sz="4000" dirty="0" err="1"/>
              <a:t>pribadi</a:t>
            </a:r>
            <a:r>
              <a:rPr lang="en-US" sz="4000" dirty="0"/>
              <a:t>, </a:t>
            </a:r>
            <a:r>
              <a:rPr lang="en-US" sz="4000" dirty="0" err="1"/>
              <a:t>rasial</a:t>
            </a:r>
            <a:r>
              <a:rPr lang="en-US" sz="4000" dirty="0"/>
              <a:t>, </a:t>
            </a:r>
            <a:r>
              <a:rPr lang="en-US" sz="4000" dirty="0" err="1"/>
              <a:t>suku</a:t>
            </a:r>
            <a:r>
              <a:rPr lang="en-US" sz="4000" dirty="0"/>
              <a:t>,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keagamaan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kenyataan</a:t>
            </a:r>
            <a:r>
              <a:rPr lang="en-US" sz="4000" dirty="0"/>
              <a:t> </a:t>
            </a:r>
            <a:r>
              <a:rPr lang="en-US" sz="4000" dirty="0" err="1"/>
              <a:t>sosiologis</a:t>
            </a:r>
            <a:r>
              <a:rPr lang="en-US" sz="4000" dirty="0"/>
              <a:t>, </a:t>
            </a:r>
            <a:r>
              <a:rPr lang="en-US" sz="4000" dirty="0" err="1"/>
              <a:t>namun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penting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bagaimana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segala</a:t>
            </a:r>
            <a:r>
              <a:rPr lang="en-US" sz="4000" dirty="0"/>
              <a:t> </a:t>
            </a:r>
            <a:r>
              <a:rPr lang="en-US" sz="4000" dirty="0" err="1"/>
              <a:t>perbedaan</a:t>
            </a:r>
            <a:r>
              <a:rPr lang="en-US" sz="4000" dirty="0"/>
              <a:t> yang </a:t>
            </a:r>
            <a:r>
              <a:rPr lang="en-US" sz="4000" dirty="0" err="1"/>
              <a:t>ada</a:t>
            </a:r>
            <a:r>
              <a:rPr lang="en-US" sz="4000" dirty="0"/>
              <a:t>, </a:t>
            </a:r>
            <a:r>
              <a:rPr lang="en-US" sz="4000" dirty="0" err="1"/>
              <a:t>umat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memuliakan</a:t>
            </a:r>
            <a:r>
              <a:rPr lang="en-US" sz="4000" dirty="0"/>
              <a:t> Allah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melakukan</a:t>
            </a:r>
            <a:r>
              <a:rPr lang="en-US" sz="4000" dirty="0"/>
              <a:t> </a:t>
            </a:r>
            <a:r>
              <a:rPr lang="en-US" sz="4000" dirty="0" err="1"/>
              <a:t>kehendak</a:t>
            </a:r>
            <a:r>
              <a:rPr lang="en-US" sz="4000" dirty="0"/>
              <a:t>-Nya.</a:t>
            </a:r>
          </a:p>
        </p:txBody>
      </p:sp>
    </p:spTree>
    <p:extLst>
      <p:ext uri="{BB962C8B-B14F-4D97-AF65-F5344CB8AC3E}">
        <p14:creationId xmlns:p14="http://schemas.microsoft.com/office/powerpoint/2010/main" val="537014731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3984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F5677-709F-4752-A618-E931ECC61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874" y="886264"/>
            <a:ext cx="10753725" cy="376618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5. </a:t>
            </a:r>
            <a:r>
              <a:rPr lang="en-US" sz="4400" dirty="0" err="1"/>
              <a:t>Melakukan</a:t>
            </a:r>
            <a:r>
              <a:rPr lang="en-US" sz="4400" dirty="0"/>
              <a:t> </a:t>
            </a:r>
            <a:r>
              <a:rPr lang="en-US" sz="4400" dirty="0" err="1"/>
              <a:t>kehendak</a:t>
            </a:r>
            <a:r>
              <a:rPr lang="en-US" sz="4400" dirty="0"/>
              <a:t> Allah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dilakukan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kemitraan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orang lain, </a:t>
            </a:r>
            <a:r>
              <a:rPr lang="en-US" sz="4400" dirty="0" err="1"/>
              <a:t>baik</a:t>
            </a:r>
            <a:r>
              <a:rPr lang="en-US" sz="4400" dirty="0"/>
              <a:t> </a:t>
            </a:r>
            <a:r>
              <a:rPr lang="en-US" sz="4400" dirty="0" err="1"/>
              <a:t>itu</a:t>
            </a:r>
            <a:r>
              <a:rPr lang="en-US" sz="4400" dirty="0"/>
              <a:t> </a:t>
            </a:r>
            <a:r>
              <a:rPr lang="en-US" sz="4400" dirty="0" err="1"/>
              <a:t>sesama</a:t>
            </a:r>
            <a:r>
              <a:rPr lang="en-US" sz="4400" dirty="0"/>
              <a:t> orang Kristen </a:t>
            </a:r>
            <a:r>
              <a:rPr lang="en-US" sz="4400" dirty="0" err="1"/>
              <a:t>maupun</a:t>
            </a:r>
            <a:r>
              <a:rPr lang="en-US" sz="4400" dirty="0"/>
              <a:t> orang lain yang </a:t>
            </a:r>
            <a:r>
              <a:rPr lang="en-US" sz="4400" dirty="0" err="1"/>
              <a:t>berbeda</a:t>
            </a:r>
            <a:r>
              <a:rPr lang="en-US" sz="4400" dirty="0"/>
              <a:t> </a:t>
            </a:r>
            <a:r>
              <a:rPr lang="en-US" sz="4400" dirty="0" err="1"/>
              <a:t>suku</a:t>
            </a:r>
            <a:r>
              <a:rPr lang="en-US" sz="4400" dirty="0"/>
              <a:t>, </a:t>
            </a:r>
            <a:r>
              <a:rPr lang="en-US" sz="4400" dirty="0" err="1"/>
              <a:t>bangsa</a:t>
            </a:r>
            <a:r>
              <a:rPr lang="en-US" sz="4400" dirty="0"/>
              <a:t>, </a:t>
            </a:r>
            <a:r>
              <a:rPr lang="en-US" sz="4400" dirty="0" err="1"/>
              <a:t>budaya</a:t>
            </a:r>
            <a:r>
              <a:rPr lang="en-US" sz="4400" dirty="0"/>
              <a:t>, </a:t>
            </a:r>
            <a:r>
              <a:rPr lang="en-US" sz="4400" dirty="0" err="1"/>
              <a:t>adat</a:t>
            </a:r>
            <a:r>
              <a:rPr lang="en-US" sz="4400" dirty="0"/>
              <a:t> </a:t>
            </a:r>
            <a:r>
              <a:rPr lang="en-US" sz="4400" dirty="0" err="1"/>
              <a:t>istiadat</a:t>
            </a:r>
            <a:r>
              <a:rPr lang="en-US" sz="4400" dirty="0"/>
              <a:t>, </a:t>
            </a:r>
            <a:r>
              <a:rPr lang="en-US" sz="4400" dirty="0" err="1"/>
              <a:t>bahasa</a:t>
            </a:r>
            <a:r>
              <a:rPr lang="en-US" sz="4400" dirty="0"/>
              <a:t>, </a:t>
            </a:r>
            <a:r>
              <a:rPr lang="en-US" sz="4400" dirty="0" err="1"/>
              <a:t>kebiasaan</a:t>
            </a:r>
            <a:r>
              <a:rPr lang="en-US" sz="4400" dirty="0"/>
              <a:t>, status </a:t>
            </a:r>
            <a:r>
              <a:rPr lang="en-US" sz="4400" dirty="0" err="1"/>
              <a:t>sosial</a:t>
            </a:r>
            <a:r>
              <a:rPr lang="en-US" sz="4400" dirty="0"/>
              <a:t>, </a:t>
            </a:r>
            <a:r>
              <a:rPr lang="en-US" sz="4400" dirty="0" err="1"/>
              <a:t>maupun</a:t>
            </a:r>
            <a:r>
              <a:rPr lang="en-US" sz="4400" dirty="0"/>
              <a:t> agama.</a:t>
            </a:r>
          </a:p>
        </p:txBody>
      </p:sp>
    </p:spTree>
    <p:extLst>
      <p:ext uri="{BB962C8B-B14F-4D97-AF65-F5344CB8AC3E}">
        <p14:creationId xmlns:p14="http://schemas.microsoft.com/office/powerpoint/2010/main" val="2060623385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12386">
              <a:srgbClr val="B0DDE6"/>
            </a:gs>
            <a:gs pos="700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3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648E2-790E-42EE-AC7A-22654BBE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80959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nn-NO" b="1" dirty="0">
                <a:solidFill>
                  <a:schemeClr val="tx1"/>
                </a:solidFill>
              </a:rPr>
              <a:t>Tantangan yang Dihadapi Gereja dalam </a:t>
            </a:r>
            <a:br>
              <a:rPr lang="nn-NO" b="1" dirty="0">
                <a:solidFill>
                  <a:schemeClr val="tx1"/>
                </a:solidFill>
              </a:rPr>
            </a:br>
            <a:r>
              <a:rPr lang="nn-NO" b="1" dirty="0">
                <a:solidFill>
                  <a:schemeClr val="tx1"/>
                </a:solidFill>
              </a:rPr>
              <a:t>Mewujudkan Multikulturalisme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1510C-CA34-4AEB-833A-992C33A7C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307102"/>
            <a:ext cx="10753725" cy="4051365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1. Di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kalangan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tertentu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warisan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kolonial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bersifat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anti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budaya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lokal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masih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mempengaruhi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mewujudkan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multikulturalisme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Oleh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karena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dibutuhkan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waktu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pencerahan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untuk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mengubah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pola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pikir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atau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pandangan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gereja-gereja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seperti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1039864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rgbClr val="B0DDE6"/>
            </a:gs>
            <a:gs pos="12386">
              <a:srgbClr val="B0DDE6"/>
            </a:gs>
            <a:gs pos="7000">
              <a:srgbClr val="B0DDE6"/>
            </a:gs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3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AB033-9AB4-4FA4-A1E0-0C0F95FC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576775"/>
            <a:ext cx="10753725" cy="5641145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/>
              <a:t>2.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prasangka</a:t>
            </a:r>
            <a:r>
              <a:rPr lang="en-US" sz="4400" dirty="0"/>
              <a:t> yang </a:t>
            </a:r>
            <a:r>
              <a:rPr lang="en-US" sz="4400" dirty="0" err="1"/>
              <a:t>terus</a:t>
            </a:r>
            <a:r>
              <a:rPr lang="en-US" sz="4400" dirty="0"/>
              <a:t> </a:t>
            </a:r>
            <a:r>
              <a:rPr lang="en-US" sz="4400" dirty="0" err="1"/>
              <a:t>dibangun</a:t>
            </a:r>
            <a:r>
              <a:rPr lang="en-US" sz="4400" dirty="0"/>
              <a:t> </a:t>
            </a:r>
            <a:r>
              <a:rPr lang="en-US" sz="4400" dirty="0" err="1"/>
              <a:t>terhadap</a:t>
            </a:r>
            <a:r>
              <a:rPr lang="en-US" sz="4400" dirty="0"/>
              <a:t> orang-orang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kalangan</a:t>
            </a:r>
            <a:r>
              <a:rPr lang="en-US" sz="4400" dirty="0"/>
              <a:t> </a:t>
            </a:r>
            <a:r>
              <a:rPr lang="en-US" sz="4400" dirty="0" err="1"/>
              <a:t>suku</a:t>
            </a:r>
            <a:r>
              <a:rPr lang="en-US" sz="4400" dirty="0"/>
              <a:t>, </a:t>
            </a:r>
            <a:r>
              <a:rPr lang="en-US" sz="4400" dirty="0" err="1"/>
              <a:t>budaya</a:t>
            </a:r>
            <a:r>
              <a:rPr lang="en-US" sz="4400" dirty="0"/>
              <a:t> dan </a:t>
            </a:r>
            <a:r>
              <a:rPr lang="en-US" sz="4400" dirty="0" err="1"/>
              <a:t>daerah</a:t>
            </a:r>
            <a:r>
              <a:rPr lang="en-US" sz="4400" dirty="0"/>
              <a:t> </a:t>
            </a:r>
            <a:r>
              <a:rPr lang="en-US" sz="4400" dirty="0" err="1"/>
              <a:t>tertentu</a:t>
            </a:r>
            <a:r>
              <a:rPr lang="en-US" sz="4400" dirty="0"/>
              <a:t>.</a:t>
            </a:r>
          </a:p>
          <a:p>
            <a:r>
              <a:rPr lang="en-US" sz="4400" dirty="0"/>
              <a:t>3. </a:t>
            </a:r>
            <a:r>
              <a:rPr lang="en-US" sz="4400" dirty="0" err="1"/>
              <a:t>Individualistik</a:t>
            </a:r>
            <a:r>
              <a:rPr lang="en-US" sz="4400" dirty="0"/>
              <a:t>.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tantangan</a:t>
            </a:r>
            <a:r>
              <a:rPr lang="en-US" sz="4400" dirty="0"/>
              <a:t> dan </a:t>
            </a:r>
            <a:r>
              <a:rPr lang="en-US" sz="4400" dirty="0" err="1"/>
              <a:t>beban</a:t>
            </a:r>
            <a:r>
              <a:rPr lang="en-US" sz="4400" dirty="0"/>
              <a:t> </a:t>
            </a:r>
            <a:r>
              <a:rPr lang="en-US" sz="4400" dirty="0" err="1"/>
              <a:t>hidup</a:t>
            </a:r>
            <a:r>
              <a:rPr lang="en-US" sz="4400" dirty="0"/>
              <a:t> yang </a:t>
            </a:r>
            <a:r>
              <a:rPr lang="en-US" sz="4400" dirty="0" err="1"/>
              <a:t>berat</a:t>
            </a:r>
            <a:r>
              <a:rPr lang="en-US" sz="4400" dirty="0"/>
              <a:t> </a:t>
            </a:r>
            <a:r>
              <a:rPr lang="en-US" sz="4400" dirty="0" err="1"/>
              <a:t>menyebabkan</a:t>
            </a:r>
            <a:r>
              <a:rPr lang="en-US" sz="4400" dirty="0"/>
              <a:t> </a:t>
            </a:r>
            <a:r>
              <a:rPr lang="en-US" sz="4400" dirty="0" err="1"/>
              <a:t>banyak</a:t>
            </a:r>
            <a:r>
              <a:rPr lang="en-US" sz="4400" dirty="0"/>
              <a:t> orang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mementingkan</a:t>
            </a:r>
            <a:r>
              <a:rPr lang="en-US" sz="4400" dirty="0"/>
              <a:t> </a:t>
            </a:r>
            <a:r>
              <a:rPr lang="en-US" sz="4400" dirty="0" err="1"/>
              <a:t>kepentingan</a:t>
            </a:r>
            <a:r>
              <a:rPr lang="en-US" sz="4400" dirty="0"/>
              <a:t> </a:t>
            </a:r>
            <a:r>
              <a:rPr lang="en-US" sz="4400" dirty="0" err="1"/>
              <a:t>diri</a:t>
            </a:r>
            <a:r>
              <a:rPr lang="en-US" sz="4400" dirty="0"/>
              <a:t> </a:t>
            </a:r>
            <a:r>
              <a:rPr lang="en-US" sz="4400" dirty="0" err="1"/>
              <a:t>sendiri</a:t>
            </a:r>
            <a:r>
              <a:rPr lang="en-US" sz="4400" dirty="0"/>
              <a:t> </a:t>
            </a:r>
            <a:r>
              <a:rPr lang="en-US" sz="4400" dirty="0" err="1"/>
              <a:t>maupun</a:t>
            </a:r>
            <a:r>
              <a:rPr lang="en-US" sz="4400" dirty="0"/>
              <a:t> </a:t>
            </a:r>
            <a:r>
              <a:rPr lang="en-US" sz="4400" dirty="0" err="1"/>
              <a:t>kelompok</a:t>
            </a:r>
            <a:r>
              <a:rPr lang="en-US" sz="4400" dirty="0"/>
              <a:t>. </a:t>
            </a:r>
            <a:r>
              <a:rPr lang="en-US" sz="4400" dirty="0" err="1"/>
              <a:t>Akibatnya</a:t>
            </a:r>
            <a:r>
              <a:rPr lang="en-US" sz="4400" dirty="0"/>
              <a:t> </a:t>
            </a:r>
            <a:r>
              <a:rPr lang="en-US" sz="4400" dirty="0" err="1"/>
              <a:t>kepentingan</a:t>
            </a:r>
            <a:r>
              <a:rPr lang="en-US" sz="4400" dirty="0"/>
              <a:t> orang lain </a:t>
            </a:r>
            <a:r>
              <a:rPr lang="en-US" sz="4400" dirty="0" err="1"/>
              <a:t>maupun</a:t>
            </a:r>
            <a:r>
              <a:rPr lang="en-US" sz="4400" dirty="0"/>
              <a:t> </a:t>
            </a:r>
            <a:r>
              <a:rPr lang="en-US" sz="4400" dirty="0" err="1"/>
              <a:t>kelompok</a:t>
            </a:r>
            <a:r>
              <a:rPr lang="en-US" sz="4400" dirty="0"/>
              <a:t> lain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penting</a:t>
            </a:r>
            <a:r>
              <a:rPr lang="en-US" sz="4400" dirty="0"/>
              <a:t> </a:t>
            </a:r>
            <a:r>
              <a:rPr lang="en-US" sz="4400" dirty="0" err="1"/>
              <a:t>lagi</a:t>
            </a:r>
            <a:r>
              <a:rPr lang="en-US" sz="4400" dirty="0"/>
              <a:t>. </a:t>
            </a:r>
            <a:r>
              <a:rPr lang="en-US" sz="4400" dirty="0" err="1"/>
              <a:t>Namun</a:t>
            </a:r>
            <a:r>
              <a:rPr lang="en-US" sz="4400" dirty="0"/>
              <a:t>, pada </a:t>
            </a:r>
            <a:r>
              <a:rPr lang="en-US" sz="4400" dirty="0" err="1"/>
              <a:t>sisi</a:t>
            </a:r>
            <a:r>
              <a:rPr lang="en-US" sz="4400" dirty="0"/>
              <a:t> lain, </a:t>
            </a:r>
            <a:r>
              <a:rPr lang="en-US" sz="4400" dirty="0" err="1"/>
              <a:t>masyarakat</a:t>
            </a:r>
            <a:r>
              <a:rPr lang="en-US" sz="4400" dirty="0"/>
              <a:t> masa </a:t>
            </a:r>
            <a:r>
              <a:rPr lang="en-US" sz="4400" dirty="0" err="1"/>
              <a:t>kini</a:t>
            </a:r>
            <a:r>
              <a:rPr lang="en-US" sz="4400" dirty="0"/>
              <a:t> yang </a:t>
            </a:r>
            <a:r>
              <a:rPr lang="en-US" sz="4400" dirty="0" err="1"/>
              <a:t>mengglobal</a:t>
            </a:r>
            <a:r>
              <a:rPr lang="en-US" sz="4400" dirty="0"/>
              <a:t> </a:t>
            </a:r>
            <a:r>
              <a:rPr lang="en-US" sz="4400" dirty="0" err="1"/>
              <a:t>memiliki</a:t>
            </a:r>
            <a:r>
              <a:rPr lang="en-US" sz="4400" dirty="0"/>
              <a:t> </a:t>
            </a:r>
            <a:r>
              <a:rPr lang="en-US" sz="4400" dirty="0" err="1"/>
              <a:t>satu</a:t>
            </a:r>
            <a:r>
              <a:rPr lang="en-US" sz="4400" dirty="0"/>
              <a:t> </a:t>
            </a:r>
            <a:r>
              <a:rPr lang="en-US" sz="4400" dirty="0" err="1"/>
              <a:t>ikatan</a:t>
            </a:r>
            <a:r>
              <a:rPr lang="en-US" sz="4400" dirty="0"/>
              <a:t> </a:t>
            </a:r>
            <a:r>
              <a:rPr lang="en-US" sz="4400" dirty="0" err="1"/>
              <a:t>solidaritas</a:t>
            </a:r>
            <a:r>
              <a:rPr lang="en-US" sz="4400" dirty="0"/>
              <a:t> yang </a:t>
            </a:r>
            <a:r>
              <a:rPr lang="en-US" sz="4400" dirty="0" err="1"/>
              <a:t>diikat</a:t>
            </a:r>
            <a:r>
              <a:rPr lang="en-US" sz="4400" dirty="0"/>
              <a:t> oleh media </a:t>
            </a:r>
            <a:r>
              <a:rPr lang="en-US" sz="4400" dirty="0" err="1"/>
              <a:t>sosial</a:t>
            </a:r>
            <a:r>
              <a:rPr lang="en-US" sz="4400" dirty="0"/>
              <a:t>, </a:t>
            </a:r>
            <a:r>
              <a:rPr lang="en-US" sz="4400" dirty="0" err="1"/>
              <a:t>misalnya</a:t>
            </a:r>
            <a:r>
              <a:rPr lang="en-US" sz="4400" dirty="0"/>
              <a:t> twitter, </a:t>
            </a:r>
            <a:r>
              <a:rPr lang="en-US" sz="4400" dirty="0" err="1"/>
              <a:t>facebook</a:t>
            </a:r>
            <a:r>
              <a:rPr lang="en-US" sz="4400" dirty="0"/>
              <a:t>, </a:t>
            </a:r>
            <a:r>
              <a:rPr lang="en-US" sz="4400" dirty="0" err="1"/>
              <a:t>instagram</a:t>
            </a:r>
            <a:r>
              <a:rPr lang="en-US" sz="4400" dirty="0"/>
              <a:t> dan lain-lain.</a:t>
            </a:r>
          </a:p>
        </p:txBody>
      </p:sp>
    </p:spTree>
    <p:extLst>
      <p:ext uri="{BB962C8B-B14F-4D97-AF65-F5344CB8AC3E}">
        <p14:creationId xmlns:p14="http://schemas.microsoft.com/office/powerpoint/2010/main" val="8442207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A0BBC-A292-4B62-B11E-5C1ACB01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3842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dirty="0" err="1">
                <a:solidFill>
                  <a:srgbClr val="243E91"/>
                </a:solidFill>
                <a:effectLst/>
                <a:latin typeface="MyriadPro-Semibold" panose="020B0603030403020204" pitchFamily="34" charset="0"/>
              </a:rPr>
              <a:t>Gereja</a:t>
            </a:r>
            <a:r>
              <a:rPr lang="en-US" sz="5400" dirty="0">
                <a:solidFill>
                  <a:srgbClr val="243E91"/>
                </a:solidFill>
                <a:effectLst/>
                <a:latin typeface="MyriadPro-Semibold" panose="020B0603030403020204" pitchFamily="34" charset="0"/>
              </a:rPr>
              <a:t> dan </a:t>
            </a:r>
            <a:r>
              <a:rPr lang="en-US" sz="5400" dirty="0" err="1">
                <a:solidFill>
                  <a:srgbClr val="243E91"/>
                </a:solidFill>
                <a:effectLst/>
                <a:latin typeface="MyriadPro-Semibold" panose="020B0603030403020204" pitchFamily="34" charset="0"/>
              </a:rPr>
              <a:t>Multikulturalisme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ACE9-3B72-4967-BBCC-4BEEEA54B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20837"/>
            <a:ext cx="10753725" cy="5219113"/>
          </a:xfrm>
        </p:spPr>
        <p:txBody>
          <a:bodyPr>
            <a:noAutofit/>
          </a:bodyPr>
          <a:lstStyle/>
          <a:p>
            <a:r>
              <a:rPr lang="en-US" sz="4400" dirty="0" err="1"/>
              <a:t>Multikultur</a:t>
            </a:r>
            <a:r>
              <a:rPr lang="en-US" sz="4400" dirty="0"/>
              <a:t> </a:t>
            </a:r>
            <a:r>
              <a:rPr lang="en-US" sz="4400" dirty="0" err="1"/>
              <a:t>bukanlah</a:t>
            </a:r>
            <a:r>
              <a:rPr lang="en-US" sz="4400" dirty="0"/>
              <a:t> </a:t>
            </a:r>
            <a:r>
              <a:rPr lang="en-US" sz="4400" dirty="0" err="1"/>
              <a:t>sesuatu</a:t>
            </a:r>
            <a:r>
              <a:rPr lang="en-US" sz="4400" dirty="0"/>
              <a:t> yang </a:t>
            </a:r>
            <a:r>
              <a:rPr lang="en-US" sz="4400" dirty="0" err="1"/>
              <a:t>asing</a:t>
            </a:r>
            <a:r>
              <a:rPr lang="en-US" sz="4400" dirty="0"/>
              <a:t> </a:t>
            </a:r>
            <a:r>
              <a:rPr lang="en-US" sz="4400" dirty="0" err="1"/>
              <a:t>bagi</a:t>
            </a:r>
            <a:r>
              <a:rPr lang="en-US" sz="4400" dirty="0"/>
              <a:t> </a:t>
            </a:r>
            <a:r>
              <a:rPr lang="en-US" sz="4400" dirty="0" err="1"/>
              <a:t>gereja</a:t>
            </a:r>
            <a:r>
              <a:rPr lang="en-US" sz="4400" dirty="0"/>
              <a:t> di Asia pada </a:t>
            </a:r>
            <a:r>
              <a:rPr lang="en-US" sz="4400" dirty="0" err="1"/>
              <a:t>umumnya</a:t>
            </a:r>
            <a:r>
              <a:rPr lang="en-US" sz="4400" dirty="0"/>
              <a:t> dan </a:t>
            </a:r>
            <a:r>
              <a:rPr lang="en-US" sz="4400" dirty="0" err="1"/>
              <a:t>gerejadi</a:t>
            </a:r>
            <a:r>
              <a:rPr lang="en-US" sz="4400" dirty="0"/>
              <a:t> Indonesia. </a:t>
            </a:r>
            <a:r>
              <a:rPr lang="en-US" sz="4400" dirty="0" err="1"/>
              <a:t>Keberagaman</a:t>
            </a:r>
            <a:r>
              <a:rPr lang="en-US" sz="4400" dirty="0"/>
              <a:t> </a:t>
            </a:r>
            <a:r>
              <a:rPr lang="en-US" sz="4400" dirty="0" err="1"/>
              <a:t>suku</a:t>
            </a:r>
            <a:r>
              <a:rPr lang="en-US" sz="4400" dirty="0"/>
              <a:t>, </a:t>
            </a:r>
            <a:r>
              <a:rPr lang="en-US" sz="4400" dirty="0" err="1"/>
              <a:t>bangsa,budaya</a:t>
            </a:r>
            <a:r>
              <a:rPr lang="en-US" sz="4400" dirty="0"/>
              <a:t>,  </a:t>
            </a:r>
            <a:r>
              <a:rPr lang="en-US" sz="4400" dirty="0" err="1"/>
              <a:t>adat</a:t>
            </a:r>
            <a:r>
              <a:rPr lang="en-US" sz="4400" dirty="0"/>
              <a:t> </a:t>
            </a:r>
            <a:r>
              <a:rPr lang="en-US" sz="4400" dirty="0" err="1"/>
              <a:t>istiadat</a:t>
            </a:r>
            <a:r>
              <a:rPr lang="en-US" sz="4400" dirty="0"/>
              <a:t>, </a:t>
            </a:r>
            <a:r>
              <a:rPr lang="en-US" sz="4400" dirty="0" err="1"/>
              <a:t>serta</a:t>
            </a:r>
            <a:r>
              <a:rPr lang="en-US" sz="4400" dirty="0"/>
              <a:t>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kebiasaan</a:t>
            </a:r>
            <a:r>
              <a:rPr lang="en-US" sz="4400" dirty="0"/>
              <a:t> </a:t>
            </a:r>
            <a:r>
              <a:rPr lang="en-US" sz="4400" dirty="0" err="1"/>
              <a:t>telah</a:t>
            </a:r>
            <a:r>
              <a:rPr lang="en-US" sz="4400" dirty="0"/>
              <a:t> </a:t>
            </a:r>
            <a:r>
              <a:rPr lang="en-US" sz="4400" dirty="0" err="1"/>
              <a:t>turut</a:t>
            </a:r>
            <a:r>
              <a:rPr lang="en-US" sz="4400" dirty="0"/>
              <a:t> </a:t>
            </a:r>
            <a:r>
              <a:rPr lang="en-US" sz="4400" dirty="0" err="1"/>
              <a:t>mewarnai</a:t>
            </a:r>
            <a:r>
              <a:rPr lang="en-US" sz="4400" dirty="0"/>
              <a:t> </a:t>
            </a:r>
            <a:r>
              <a:rPr lang="en-US" sz="4400" dirty="0" err="1"/>
              <a:t>perjalanan</a:t>
            </a:r>
            <a:r>
              <a:rPr lang="en-US" sz="4400" dirty="0"/>
              <a:t> </a:t>
            </a:r>
            <a:r>
              <a:rPr lang="en-US" sz="4400" dirty="0" err="1"/>
              <a:t>gereja-gereja</a:t>
            </a:r>
            <a:r>
              <a:rPr lang="en-US" sz="4400" dirty="0"/>
              <a:t> di Asia dan Indonesia. </a:t>
            </a:r>
            <a:r>
              <a:rPr lang="en-US" sz="4400" dirty="0" err="1"/>
              <a:t>Menurut</a:t>
            </a:r>
            <a:r>
              <a:rPr lang="en-US" sz="4400" dirty="0"/>
              <a:t> </a:t>
            </a:r>
            <a:r>
              <a:rPr lang="en-US" sz="4400" dirty="0" err="1"/>
              <a:t>pakar</a:t>
            </a:r>
            <a:r>
              <a:rPr lang="en-US" sz="4400" dirty="0"/>
              <a:t> </a:t>
            </a:r>
            <a:r>
              <a:rPr lang="en-US" sz="4400" dirty="0" err="1"/>
              <a:t>sosiologi</a:t>
            </a:r>
            <a:r>
              <a:rPr lang="en-US" sz="4400" dirty="0"/>
              <a:t>,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wilayah yang </a:t>
            </a:r>
            <a:r>
              <a:rPr lang="en-US" sz="4400" dirty="0" err="1"/>
              <a:t>amat</a:t>
            </a:r>
            <a:r>
              <a:rPr lang="en-US" sz="4400" dirty="0"/>
              <a:t> </a:t>
            </a:r>
            <a:r>
              <a:rPr lang="en-US" sz="4400" dirty="0" err="1"/>
              <a:t>beragam</a:t>
            </a:r>
            <a:r>
              <a:rPr lang="en-US" sz="4400" dirty="0"/>
              <a:t> </a:t>
            </a:r>
            <a:r>
              <a:rPr lang="en-US" sz="4400" dirty="0" err="1"/>
              <a:t>seperti</a:t>
            </a:r>
            <a:r>
              <a:rPr lang="en-US" sz="4400" dirty="0"/>
              <a:t> di Asia. Masyarakat Asia(Indonesia) </a:t>
            </a:r>
            <a:r>
              <a:rPr lang="en-US" sz="4400" dirty="0" err="1"/>
              <a:t>adalah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yang </a:t>
            </a:r>
            <a:r>
              <a:rPr lang="en-US" sz="4400" dirty="0" err="1"/>
              <a:t>multikultur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7371875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6B5C-AF8B-4020-A8BD-CFA25C298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05" y="151227"/>
            <a:ext cx="11760590" cy="6555545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Bangsa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Indonesia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adalah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bangsa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multikultur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demikian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pula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gereja-gereja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Indonesia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umumnya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dibangun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berdasarkan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latar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belakang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suku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budaya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dan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geografis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berbeda-beda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Berikut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ini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merupakan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fakta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bahwa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,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gereja-gereja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Indonesia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mewujudkan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mulktikulturalisme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meskipun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masih</a:t>
            </a:r>
            <a:r>
              <a:rPr lang="en-US" sz="4800" dirty="0">
                <a:solidFill>
                  <a:srgbClr val="231F20"/>
                </a:solidFill>
                <a:latin typeface="MinionPro-Regular" panose="02040503050306020203" pitchFamily="18" charset="0"/>
              </a:rPr>
              <a:t> 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dan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banyak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tantangan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harus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dihadapi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seperti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8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berikut</a:t>
            </a:r>
            <a:r>
              <a:rPr lang="en-US" sz="48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:</a:t>
            </a:r>
            <a:br>
              <a:rPr lang="en-US" sz="36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129995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1EEF0-2753-4562-93CD-AC80E8FE3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661181"/>
            <a:ext cx="10753725" cy="5894364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en-US" sz="4400" dirty="0"/>
              <a:t>(1) </a:t>
            </a:r>
            <a:r>
              <a:rPr lang="en-US" sz="4400" dirty="0" err="1"/>
              <a:t>Gereja-gereja</a:t>
            </a:r>
            <a:r>
              <a:rPr lang="en-US" sz="4400" dirty="0"/>
              <a:t> di Indonesia </a:t>
            </a:r>
            <a:r>
              <a:rPr lang="en-US" sz="4400" dirty="0" err="1"/>
              <a:t>memiliki</a:t>
            </a:r>
            <a:r>
              <a:rPr lang="en-US" sz="4400" dirty="0"/>
              <a:t> </a:t>
            </a:r>
            <a:r>
              <a:rPr lang="en-US" sz="4400" dirty="0" err="1"/>
              <a:t>anggota</a:t>
            </a:r>
            <a:r>
              <a:rPr lang="en-US" sz="4400" dirty="0"/>
              <a:t> yang </a:t>
            </a:r>
            <a:r>
              <a:rPr lang="en-US" sz="4400" dirty="0" err="1"/>
              <a:t>terbuka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segi</a:t>
            </a:r>
            <a:r>
              <a:rPr lang="en-US" sz="4400" dirty="0"/>
              <a:t> </a:t>
            </a:r>
            <a:r>
              <a:rPr lang="en-US" sz="4400" dirty="0" err="1"/>
              <a:t>suku</a:t>
            </a:r>
            <a:r>
              <a:rPr lang="en-US" sz="4400" dirty="0"/>
              <a:t>, </a:t>
            </a:r>
            <a:r>
              <a:rPr lang="en-US" sz="4400" dirty="0" err="1"/>
              <a:t>budaya</a:t>
            </a:r>
            <a:r>
              <a:rPr lang="en-US" sz="4400" dirty="0"/>
              <a:t>, </a:t>
            </a:r>
            <a:r>
              <a:rPr lang="en-US" sz="4400" dirty="0" err="1"/>
              <a:t>bahasa</a:t>
            </a:r>
            <a:r>
              <a:rPr lang="en-US" sz="4400" dirty="0"/>
              <a:t>, </a:t>
            </a:r>
            <a:r>
              <a:rPr lang="en-US" sz="4400" dirty="0" err="1"/>
              <a:t>daerah</a:t>
            </a:r>
            <a:r>
              <a:rPr lang="en-US" sz="4400" dirty="0"/>
              <a:t> </a:t>
            </a:r>
            <a:r>
              <a:rPr lang="en-US" sz="4400" dirty="0" err="1"/>
              <a:t>asal</a:t>
            </a:r>
            <a:r>
              <a:rPr lang="en-US" sz="4400" dirty="0"/>
              <a:t> </a:t>
            </a:r>
            <a:r>
              <a:rPr lang="en-US" sz="4400" dirty="0" err="1"/>
              <a:t>maupun</a:t>
            </a:r>
            <a:r>
              <a:rPr lang="en-US" sz="4400" dirty="0"/>
              <a:t> </a:t>
            </a:r>
            <a:r>
              <a:rPr lang="en-US" sz="4400" dirty="0" err="1"/>
              <a:t>kebangsaan</a:t>
            </a:r>
            <a:r>
              <a:rPr lang="en-US" sz="4400" dirty="0"/>
              <a:t>.</a:t>
            </a:r>
          </a:p>
          <a:p>
            <a:r>
              <a:rPr lang="en-US" sz="4400" dirty="0"/>
              <a:t>(2) </a:t>
            </a:r>
            <a:r>
              <a:rPr lang="en-US" sz="4400" dirty="0" err="1"/>
              <a:t>Gereja-gereja</a:t>
            </a:r>
            <a:r>
              <a:rPr lang="en-US" sz="4400" dirty="0"/>
              <a:t> di Indonesia juga </a:t>
            </a:r>
            <a:r>
              <a:rPr lang="en-US" sz="4400" dirty="0" err="1"/>
              <a:t>mengadopsi</a:t>
            </a:r>
            <a:r>
              <a:rPr lang="en-US" sz="4400" dirty="0"/>
              <a:t> </a:t>
            </a:r>
            <a:r>
              <a:rPr lang="en-US" sz="4400" dirty="0" err="1"/>
              <a:t>beberapa</a:t>
            </a:r>
            <a:r>
              <a:rPr lang="en-US" sz="4400" dirty="0"/>
              <a:t> </a:t>
            </a:r>
            <a:r>
              <a:rPr lang="en-US" sz="4400" dirty="0" err="1"/>
              <a:t>unsur</a:t>
            </a:r>
            <a:r>
              <a:rPr lang="en-US" sz="4400" dirty="0"/>
              <a:t> </a:t>
            </a:r>
            <a:r>
              <a:rPr lang="en-US" sz="4400" dirty="0" err="1"/>
              <a:t>budaya</a:t>
            </a:r>
            <a:r>
              <a:rPr lang="en-US" sz="4400" dirty="0"/>
              <a:t> </a:t>
            </a:r>
            <a:r>
              <a:rPr lang="en-US" sz="4400" dirty="0" err="1"/>
              <a:t>lokal</a:t>
            </a:r>
            <a:r>
              <a:rPr lang="en-US" sz="4400" dirty="0"/>
              <a:t>  yang di </a:t>
            </a:r>
            <a:r>
              <a:rPr lang="en-US" sz="4400" dirty="0" err="1"/>
              <a:t>masukkan</a:t>
            </a:r>
            <a:r>
              <a:rPr lang="en-US" sz="4400" dirty="0"/>
              <a:t> </a:t>
            </a:r>
            <a:r>
              <a:rPr lang="en-US" sz="4400" dirty="0" err="1"/>
              <a:t>kedalam</a:t>
            </a:r>
            <a:r>
              <a:rPr lang="en-US" sz="4400" dirty="0"/>
              <a:t> </a:t>
            </a:r>
            <a:r>
              <a:rPr lang="en-US" sz="4400" dirty="0" err="1"/>
              <a:t>liturgi</a:t>
            </a:r>
            <a:r>
              <a:rPr lang="en-US" sz="4400" dirty="0"/>
              <a:t> ibadah. </a:t>
            </a:r>
            <a:r>
              <a:rPr lang="en-US" sz="4400" dirty="0" err="1"/>
              <a:t>Mulai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</a:t>
            </a:r>
            <a:r>
              <a:rPr lang="en-US" sz="4400" dirty="0" err="1"/>
              <a:t>lagu</a:t>
            </a:r>
            <a:r>
              <a:rPr lang="en-US" sz="4400" dirty="0"/>
              <a:t>, </a:t>
            </a:r>
            <a:r>
              <a:rPr lang="en-US" sz="4400" dirty="0" err="1"/>
              <a:t>musik</a:t>
            </a:r>
            <a:r>
              <a:rPr lang="en-US" sz="4400" dirty="0"/>
              <a:t> </a:t>
            </a:r>
            <a:r>
              <a:rPr lang="en-US" sz="4400" dirty="0" err="1"/>
              <a:t>ataupun</a:t>
            </a:r>
            <a:r>
              <a:rPr lang="en-US" sz="4400" dirty="0"/>
              <a:t>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kebiasaan</a:t>
            </a:r>
            <a:r>
              <a:rPr lang="en-US" sz="4400" dirty="0"/>
              <a:t> dan </a:t>
            </a:r>
            <a:r>
              <a:rPr lang="en-US" sz="4400" dirty="0" err="1"/>
              <a:t>prinsip</a:t>
            </a:r>
            <a:r>
              <a:rPr lang="en-US" sz="4400" dirty="0"/>
              <a:t> </a:t>
            </a:r>
            <a:r>
              <a:rPr lang="en-US" sz="4400" dirty="0" err="1"/>
              <a:t>hidup</a:t>
            </a:r>
            <a:r>
              <a:rPr lang="en-US" sz="4400" dirty="0"/>
              <a:t> </a:t>
            </a:r>
            <a:r>
              <a:rPr lang="en-US" sz="4400" dirty="0" err="1"/>
              <a:t>lokal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diadaptasi</a:t>
            </a:r>
            <a:r>
              <a:rPr lang="en-US" sz="4400" dirty="0"/>
              <a:t> </a:t>
            </a:r>
            <a:r>
              <a:rPr lang="en-US" sz="4400" dirty="0" err="1"/>
              <a:t>dalam</a:t>
            </a:r>
            <a:r>
              <a:rPr lang="en-US" sz="4400" dirty="0"/>
              <a:t> </a:t>
            </a:r>
            <a:r>
              <a:rPr lang="en-US" sz="4400" dirty="0" err="1"/>
              <a:t>rangka</a:t>
            </a:r>
            <a:r>
              <a:rPr lang="en-US" sz="4400" dirty="0"/>
              <a:t> </a:t>
            </a:r>
            <a:r>
              <a:rPr lang="en-US" sz="4400" dirty="0" err="1"/>
              <a:t>memperkaya</a:t>
            </a:r>
            <a:r>
              <a:rPr lang="en-US" sz="4400" dirty="0"/>
              <a:t> </a:t>
            </a:r>
            <a:r>
              <a:rPr lang="en-US" sz="4400" dirty="0" err="1"/>
              <a:t>pemahaman</a:t>
            </a:r>
            <a:r>
              <a:rPr lang="en-US" sz="4400" dirty="0"/>
              <a:t> </a:t>
            </a:r>
            <a:r>
              <a:rPr lang="en-US" sz="4400" dirty="0" err="1"/>
              <a:t>iman</a:t>
            </a:r>
            <a:r>
              <a:rPr lang="en-US" sz="4400" dirty="0"/>
              <a:t> Kristen.</a:t>
            </a:r>
          </a:p>
        </p:txBody>
      </p:sp>
    </p:spTree>
    <p:extLst>
      <p:ext uri="{BB962C8B-B14F-4D97-AF65-F5344CB8AC3E}">
        <p14:creationId xmlns:p14="http://schemas.microsoft.com/office/powerpoint/2010/main" val="37837455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CB906-A68C-41CA-B026-3F4A14921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140678"/>
            <a:ext cx="11716981" cy="6358597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sz="4000" dirty="0"/>
              <a:t>(3)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pelayanan</a:t>
            </a:r>
            <a:r>
              <a:rPr lang="en-US" sz="4000" dirty="0"/>
              <a:t> </a:t>
            </a:r>
            <a:r>
              <a:rPr lang="en-US" sz="4000" dirty="0" err="1"/>
              <a:t>gereja</a:t>
            </a:r>
            <a:r>
              <a:rPr lang="en-US" sz="4000" dirty="0"/>
              <a:t> </a:t>
            </a:r>
            <a:r>
              <a:rPr lang="en-US" sz="4000" dirty="0" err="1"/>
              <a:t>ditujukan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memandang</a:t>
            </a:r>
            <a:r>
              <a:rPr lang="en-US" sz="4000" dirty="0"/>
              <a:t> </a:t>
            </a:r>
            <a:r>
              <a:rPr lang="en-US" sz="4000" dirty="0" err="1"/>
              <a:t>daerah</a:t>
            </a:r>
            <a:r>
              <a:rPr lang="en-US" sz="4000" dirty="0"/>
              <a:t> </a:t>
            </a:r>
            <a:r>
              <a:rPr lang="en-US" sz="4000" dirty="0" err="1"/>
              <a:t>asal</a:t>
            </a:r>
            <a:r>
              <a:rPr lang="en-US" sz="4000" dirty="0"/>
              <a:t>, </a:t>
            </a:r>
            <a:r>
              <a:rPr lang="en-US" sz="4000" dirty="0" err="1"/>
              <a:t>budaya</a:t>
            </a:r>
            <a:r>
              <a:rPr lang="en-US" sz="4000" dirty="0"/>
              <a:t>, </a:t>
            </a:r>
            <a:r>
              <a:rPr lang="en-US" sz="4000" dirty="0" err="1"/>
              <a:t>adat</a:t>
            </a:r>
            <a:r>
              <a:rPr lang="en-US" sz="4000" dirty="0"/>
              <a:t> </a:t>
            </a:r>
            <a:r>
              <a:rPr lang="en-US" sz="4000" dirty="0" err="1"/>
              <a:t>istiadat</a:t>
            </a:r>
            <a:r>
              <a:rPr lang="en-US" sz="4000" dirty="0"/>
              <a:t>,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dan agama. Tingkat </a:t>
            </a:r>
            <a:r>
              <a:rPr lang="en-US" sz="4000" dirty="0" err="1"/>
              <a:t>kesadaran</a:t>
            </a:r>
            <a:r>
              <a:rPr lang="en-US" sz="4000" dirty="0"/>
              <a:t> </a:t>
            </a:r>
            <a:r>
              <a:rPr lang="en-US" sz="4000" dirty="0" err="1"/>
              <a:t>gereja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partisipasi</a:t>
            </a:r>
            <a:r>
              <a:rPr lang="en-US" sz="4000" dirty="0"/>
              <a:t> di </a:t>
            </a:r>
            <a:r>
              <a:rPr lang="en-US" sz="4000" dirty="0" err="1"/>
              <a:t>tengah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cukup</a:t>
            </a:r>
            <a:r>
              <a:rPr lang="en-US" sz="4000" dirty="0"/>
              <a:t> </a:t>
            </a:r>
            <a:r>
              <a:rPr lang="en-US" sz="4000" dirty="0" err="1"/>
              <a:t>signifikan</a:t>
            </a:r>
            <a:r>
              <a:rPr lang="en-US" sz="4000" dirty="0"/>
              <a:t>.</a:t>
            </a:r>
          </a:p>
          <a:p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(4) Banyak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kini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melakukan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studi-studi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kebudayaan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untuk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menggali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/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kembali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unsur-unsur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budaya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terancam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hilang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dari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masyarakatnya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  <a:endParaRPr lang="en-US" sz="4000" dirty="0"/>
          </a:p>
          <a:p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Misalnya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NTT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sebuah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lembaga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bekerja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sama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dengan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melakukan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penerjemahan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Alkitab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bahasa-bahasa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daerah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4478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DA4FA-4999-4AD3-A97A-63949971E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538089"/>
            <a:ext cx="10753725" cy="5781822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(5)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Gereja-gereja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Indonesia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membangun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dialog dan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kerja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sama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dengan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umat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beragama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lain,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khususnya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di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bidang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kemanusiaan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keadilan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  <a:endParaRPr lang="en-US" sz="4000" dirty="0"/>
          </a:p>
          <a:p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Ada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tim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advokasi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hukum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ada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pelayanan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kesehatan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memberikan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pelayanan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bagi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semua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orang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tanpa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memandang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perbedaan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latar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belakang</a:t>
            </a:r>
            <a:r>
              <a:rPr lang="en-US" sz="4000" dirty="0">
                <a:solidFill>
                  <a:srgbClr val="231F20"/>
                </a:solidFill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budaya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maupun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agama,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serta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kebangsaan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maupun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kelas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0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sosial</a:t>
            </a:r>
            <a:r>
              <a:rPr lang="en-US" sz="40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5063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D635-3C2A-461D-B706-3295AD1C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548639"/>
            <a:ext cx="10772775" cy="1322363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b="1" dirty="0" err="1"/>
              <a:t>Belajar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Yesus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7B8ED-1D8E-4B9B-877E-01077712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606" y="2138289"/>
            <a:ext cx="10753725" cy="4979963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Yesus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menjadikan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multikultur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sebagai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wacana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perjumpaan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antarmanusia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dapat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bergaul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bekerja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sama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kasih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Mengenai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sikap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Yesus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,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kita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dapat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mencatat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beberapa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pokok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pikiran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dari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Hope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S.Antone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kaitannya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dengan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multikulturalisme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Antara lain: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545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67490-4080-4DD2-B0B7-1784DD48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62708"/>
            <a:ext cx="10199078" cy="5092504"/>
          </a:xfrm>
          <a:gradFill>
            <a:gsLst>
              <a:gs pos="76988">
                <a:srgbClr val="B0DDE6"/>
              </a:gs>
              <a:gs pos="0">
                <a:srgbClr val="D8EEF3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endParaRPr lang="en-US" sz="4000" dirty="0"/>
          </a:p>
          <a:p>
            <a:r>
              <a:rPr lang="en-US" sz="4000" dirty="0"/>
              <a:t> 1. </a:t>
            </a:r>
            <a:r>
              <a:rPr lang="en-US" sz="4000" dirty="0" err="1"/>
              <a:t>Kesetiaan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</a:t>
            </a:r>
            <a:r>
              <a:rPr lang="en-US" sz="4000" dirty="0" err="1"/>
              <a:t>ditujukan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Allah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kepada</a:t>
            </a:r>
            <a:r>
              <a:rPr lang="en-US" sz="4000" dirty="0"/>
              <a:t> </a:t>
            </a:r>
            <a:r>
              <a:rPr lang="en-US" sz="4000" dirty="0" err="1"/>
              <a:t>lembaga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 </a:t>
            </a:r>
            <a:r>
              <a:rPr lang="en-US" sz="4000" dirty="0" err="1"/>
              <a:t>praktik</a:t>
            </a:r>
            <a:r>
              <a:rPr lang="en-US" sz="4000" dirty="0"/>
              <a:t> agama yang </a:t>
            </a:r>
            <a:r>
              <a:rPr lang="en-US" sz="4000" dirty="0" err="1"/>
              <a:t>sudah</a:t>
            </a:r>
            <a:r>
              <a:rPr lang="en-US" sz="4000" dirty="0"/>
              <a:t> </a:t>
            </a:r>
            <a:r>
              <a:rPr lang="en-US" sz="4000" dirty="0" err="1"/>
              <a:t>turun</a:t>
            </a:r>
            <a:r>
              <a:rPr lang="en-US" sz="4000" dirty="0"/>
              <a:t> </a:t>
            </a:r>
            <a:r>
              <a:rPr lang="en-US" sz="4000" dirty="0" err="1"/>
              <a:t>temurun</a:t>
            </a:r>
            <a:r>
              <a:rPr lang="en-US" sz="4000" dirty="0"/>
              <a:t> </a:t>
            </a:r>
            <a:r>
              <a:rPr lang="en-US" sz="4000" dirty="0" err="1"/>
              <a:t>dilaksanakan</a:t>
            </a:r>
            <a:r>
              <a:rPr lang="en-US" sz="4000" dirty="0"/>
              <a:t>. </a:t>
            </a:r>
            <a:r>
              <a:rPr lang="en-US" sz="4000" dirty="0" err="1"/>
              <a:t>Konsekuensi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sikap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mengasihi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tanpa</a:t>
            </a:r>
            <a:r>
              <a:rPr lang="en-US" sz="4000" dirty="0"/>
              <a:t> </a:t>
            </a:r>
            <a:r>
              <a:rPr lang="en-US" sz="4000" dirty="0" err="1"/>
              <a:t>kecuali</a:t>
            </a:r>
            <a:r>
              <a:rPr lang="en-US" sz="4000" dirty="0"/>
              <a:t>. </a:t>
            </a:r>
            <a:r>
              <a:rPr lang="en-US" sz="4000" dirty="0" err="1"/>
              <a:t>Kemanusiaan</a:t>
            </a:r>
            <a:r>
              <a:rPr lang="en-US" sz="4000" dirty="0"/>
              <a:t>, </a:t>
            </a:r>
            <a:r>
              <a:rPr lang="en-US" sz="4000" dirty="0" err="1"/>
              <a:t>keadilan</a:t>
            </a:r>
            <a:r>
              <a:rPr lang="en-US" sz="4000" dirty="0"/>
              <a:t> dan </a:t>
            </a:r>
            <a:r>
              <a:rPr lang="en-US" sz="4000" dirty="0" err="1"/>
              <a:t>perdamaian</a:t>
            </a:r>
            <a:r>
              <a:rPr lang="en-US" sz="4000" dirty="0"/>
              <a:t> </a:t>
            </a:r>
            <a:r>
              <a:rPr lang="en-US" sz="4000" dirty="0" err="1"/>
              <a:t>amat</a:t>
            </a:r>
            <a:r>
              <a:rPr lang="en-US" sz="4000" dirty="0"/>
              <a:t> </a:t>
            </a:r>
            <a:r>
              <a:rPr lang="en-US" sz="4000" dirty="0" err="1"/>
              <a:t>penting</a:t>
            </a:r>
            <a:r>
              <a:rPr lang="en-US" sz="4000" dirty="0"/>
              <a:t> </a:t>
            </a:r>
            <a:r>
              <a:rPr lang="en-US" sz="4000" dirty="0" err="1"/>
              <a:t>bagi</a:t>
            </a:r>
            <a:r>
              <a:rPr lang="en-US" sz="4000" dirty="0"/>
              <a:t>-Nya. </a:t>
            </a:r>
            <a:r>
              <a:rPr lang="en-US" sz="4000" dirty="0" err="1"/>
              <a:t>Itulah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</a:t>
            </a:r>
            <a:r>
              <a:rPr lang="en-US" sz="4000" dirty="0" err="1"/>
              <a:t>memperlihatkan</a:t>
            </a:r>
            <a:r>
              <a:rPr lang="en-US" sz="4000" dirty="0"/>
              <a:t> </a:t>
            </a:r>
            <a:r>
              <a:rPr lang="en-US" sz="4000" dirty="0" err="1"/>
              <a:t>kesetiaan</a:t>
            </a:r>
            <a:r>
              <a:rPr lang="en-US" sz="4000" dirty="0"/>
              <a:t>-Nya </a:t>
            </a:r>
            <a:r>
              <a:rPr lang="en-US" sz="4000" dirty="0" err="1"/>
              <a:t>kepada</a:t>
            </a:r>
            <a:r>
              <a:rPr lang="en-US" sz="4000" dirty="0"/>
              <a:t> Allah.</a:t>
            </a:r>
          </a:p>
        </p:txBody>
      </p:sp>
    </p:spTree>
    <p:extLst>
      <p:ext uri="{BB962C8B-B14F-4D97-AF65-F5344CB8AC3E}">
        <p14:creationId xmlns:p14="http://schemas.microsoft.com/office/powerpoint/2010/main" val="126145930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988">
              <a:srgbClr val="B0DDE6"/>
            </a:gs>
            <a:gs pos="0">
              <a:srgbClr val="D8EEF3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26997-19FB-4532-9A1F-92F3DFE8A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914400"/>
            <a:ext cx="10753725" cy="4863465"/>
          </a:xfrm>
        </p:spPr>
        <p:txBody>
          <a:bodyPr>
            <a:noAutofit/>
          </a:bodyPr>
          <a:lstStyle/>
          <a:p>
            <a:r>
              <a:rPr lang="en-US" sz="4400" dirty="0" err="1"/>
              <a:t>Sikap</a:t>
            </a:r>
            <a:r>
              <a:rPr lang="en-US" sz="4400" dirty="0"/>
              <a:t> </a:t>
            </a:r>
            <a:r>
              <a:rPr lang="en-US" sz="4400" dirty="0" err="1"/>
              <a:t>ini</a:t>
            </a:r>
            <a:r>
              <a:rPr lang="en-US" sz="4400" dirty="0"/>
              <a:t> </a:t>
            </a:r>
            <a:r>
              <a:rPr lang="en-US" sz="4400" dirty="0" err="1"/>
              <a:t>menyebabkan</a:t>
            </a:r>
            <a:r>
              <a:rPr lang="en-US" sz="4400" dirty="0"/>
              <a:t> </a:t>
            </a:r>
            <a:r>
              <a:rPr lang="en-US" sz="4400" dirty="0" err="1"/>
              <a:t>Ia</a:t>
            </a:r>
            <a:r>
              <a:rPr lang="en-US" sz="4400" dirty="0"/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tidak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disukai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oleh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kaum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Farisi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ahli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Taurat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yang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begitu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setia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kepada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lembaga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agamanya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melebihi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Allah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sendiri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. </a:t>
            </a:r>
          </a:p>
          <a:p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Mereka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mempraktikkan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tradisi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dan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hukum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agama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secara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turun-temurun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namun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lupa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untuk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mewujudkan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hukum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itu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dalam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kehidupan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nyata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sebagai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</a:t>
            </a:r>
            <a:r>
              <a:rPr lang="en-US" sz="4400" dirty="0" err="1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umat</a:t>
            </a:r>
            <a:r>
              <a:rPr lang="en-US" sz="4400" dirty="0">
                <a:solidFill>
                  <a:srgbClr val="231F20"/>
                </a:solidFill>
                <a:effectLst/>
                <a:latin typeface="MinionPro-Regular" panose="02040503050306020203" pitchFamily="18" charset="0"/>
              </a:rPr>
              <a:t> Allah.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4080161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62</TotalTime>
  <Words>822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 Light</vt:lpstr>
      <vt:lpstr>MinionPro-Regular</vt:lpstr>
      <vt:lpstr>MyriadPro-Semibold</vt:lpstr>
      <vt:lpstr>Metropolitan</vt:lpstr>
      <vt:lpstr>GEREJA DAN MULTIKULTURALISME </vt:lpstr>
      <vt:lpstr>Gereja dan Multikulturalisme</vt:lpstr>
      <vt:lpstr>Bangsa Indonesia adalah bangsa yang multikultur, demikian pula gereja-gereja di Indonesia umumnya dibangun berdasarkan latar belakang suku, budaya, dan geografis yang berbeda-beda. Berikut ini merupakan fakta bahwa , gereja-gereja di Indonesia mewujudkan mulktikulturalisme meskipun masih dan banyak tantangan yang harus dihadapi seperti berikut: </vt:lpstr>
      <vt:lpstr>PowerPoint Presentation</vt:lpstr>
      <vt:lpstr>PowerPoint Presentation</vt:lpstr>
      <vt:lpstr>PowerPoint Presentation</vt:lpstr>
      <vt:lpstr>Belajar dari Yesus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Tantangan yang Dihadapi Gereja dalam  Mewujudkan Multikulturalisme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GEREJA DAN MULTIKULTURALISME </dc:title>
  <dc:creator>rikkbeef@gmail.com</dc:creator>
  <cp:lastModifiedBy>rikkbeef@gmail.com</cp:lastModifiedBy>
  <cp:revision>6</cp:revision>
  <dcterms:created xsi:type="dcterms:W3CDTF">2021-01-13T02:17:07Z</dcterms:created>
  <dcterms:modified xsi:type="dcterms:W3CDTF">2021-01-13T03:20:05Z</dcterms:modified>
</cp:coreProperties>
</file>