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6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23697A15-3F56-4330-94BA-CC9FA8338316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79E37E78-66FC-4E03-B7C5-2A98CA58F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007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97A15-3F56-4330-94BA-CC9FA8338316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37E78-66FC-4E03-B7C5-2A98CA58F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414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3697A15-3F56-4330-94BA-CC9FA8338316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9E37E78-66FC-4E03-B7C5-2A98CA58F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816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3697A15-3F56-4330-94BA-CC9FA8338316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9E37E78-66FC-4E03-B7C5-2A98CA58F49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30119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3697A15-3F56-4330-94BA-CC9FA8338316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9E37E78-66FC-4E03-B7C5-2A98CA58F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9368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97A15-3F56-4330-94BA-CC9FA8338316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37E78-66FC-4E03-B7C5-2A98CA58F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3014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97A15-3F56-4330-94BA-CC9FA8338316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37E78-66FC-4E03-B7C5-2A98CA58F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2580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97A15-3F56-4330-94BA-CC9FA8338316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37E78-66FC-4E03-B7C5-2A98CA58F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9361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3697A15-3F56-4330-94BA-CC9FA8338316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9E37E78-66FC-4E03-B7C5-2A98CA58F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539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97A15-3F56-4330-94BA-CC9FA8338316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37E78-66FC-4E03-B7C5-2A98CA58F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033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3697A15-3F56-4330-94BA-CC9FA8338316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9E37E78-66FC-4E03-B7C5-2A98CA58F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076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97A15-3F56-4330-94BA-CC9FA8338316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37E78-66FC-4E03-B7C5-2A98CA58F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068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97A15-3F56-4330-94BA-CC9FA8338316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37E78-66FC-4E03-B7C5-2A98CA58F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94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97A15-3F56-4330-94BA-CC9FA8338316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37E78-66FC-4E03-B7C5-2A98CA58F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12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97A15-3F56-4330-94BA-CC9FA8338316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37E78-66FC-4E03-B7C5-2A98CA58F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94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97A15-3F56-4330-94BA-CC9FA8338316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37E78-66FC-4E03-B7C5-2A98CA58F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387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97A15-3F56-4330-94BA-CC9FA8338316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37E78-66FC-4E03-B7C5-2A98CA58F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944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97A15-3F56-4330-94BA-CC9FA8338316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37E78-66FC-4E03-B7C5-2A98CA58F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627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EC306-ED34-4E19-A8E0-AF7A1FE9D2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/>
              <a:t>Home Sweet Home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74C852-13E0-4E7B-B75A-C315041AD9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1322" y="4704522"/>
            <a:ext cx="8401878" cy="609600"/>
          </a:xfrm>
        </p:spPr>
        <p:txBody>
          <a:bodyPr/>
          <a:lstStyle/>
          <a:p>
            <a:pPr algn="r"/>
            <a:r>
              <a:rPr lang="en-US" b="1" dirty="0"/>
              <a:t>By. </a:t>
            </a:r>
            <a:r>
              <a:rPr lang="en-US" b="1" dirty="0" err="1"/>
              <a:t>Nosita</a:t>
            </a:r>
            <a:r>
              <a:rPr lang="en-US" b="1" dirty="0"/>
              <a:t> </a:t>
            </a:r>
            <a:r>
              <a:rPr lang="en-US" b="1" dirty="0" err="1"/>
              <a:t>br</a:t>
            </a:r>
            <a:r>
              <a:rPr lang="en-US" b="1" dirty="0"/>
              <a:t> </a:t>
            </a:r>
            <a:r>
              <a:rPr lang="en-US" b="1" dirty="0" err="1"/>
              <a:t>Tarigan</a:t>
            </a:r>
            <a:r>
              <a:rPr lang="en-US" b="1" dirty="0"/>
              <a:t>, </a:t>
            </a:r>
            <a:r>
              <a:rPr lang="en-US" b="1" dirty="0" err="1"/>
              <a:t>M.Pd.K</a:t>
            </a:r>
            <a:r>
              <a:rPr lang="en-US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35500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3EFE5-F6C7-4F3D-B55A-F7EA26F00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3478" y="851734"/>
            <a:ext cx="8610600" cy="884301"/>
          </a:xfrm>
        </p:spPr>
        <p:txBody>
          <a:bodyPr/>
          <a:lstStyle/>
          <a:p>
            <a:pPr algn="ctr"/>
            <a:r>
              <a:rPr lang="en-US" b="1" dirty="0"/>
              <a:t>1. </a:t>
            </a:r>
            <a:r>
              <a:rPr lang="en-US" b="1" dirty="0" err="1"/>
              <a:t>Keluarga</a:t>
            </a:r>
            <a:r>
              <a:rPr lang="en-US" b="1" dirty="0"/>
              <a:t> Ideal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64CBC5-7B3A-49B1-8013-A71614965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16766"/>
            <a:ext cx="10247243" cy="46019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/>
              <a:t>	</a:t>
            </a:r>
            <a:r>
              <a:rPr lang="en-US" sz="3600" dirty="0" err="1"/>
              <a:t>Rumah</a:t>
            </a:r>
            <a:r>
              <a:rPr lang="en-US" sz="3600" dirty="0"/>
              <a:t> </a:t>
            </a:r>
            <a:r>
              <a:rPr lang="en-US" sz="3600" dirty="0" err="1"/>
              <a:t>bukan</a:t>
            </a:r>
            <a:r>
              <a:rPr lang="en-US" sz="3600" dirty="0"/>
              <a:t> </a:t>
            </a:r>
            <a:r>
              <a:rPr lang="en-US" sz="3600" dirty="0" err="1"/>
              <a:t>sekadar</a:t>
            </a:r>
            <a:r>
              <a:rPr lang="en-US" sz="3600" dirty="0"/>
              <a:t> </a:t>
            </a:r>
            <a:r>
              <a:rPr lang="en-US" sz="3600" dirty="0" err="1"/>
              <a:t>tempat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bernaung</a:t>
            </a:r>
            <a:r>
              <a:rPr lang="en-US" sz="3600" dirty="0"/>
              <a:t> </a:t>
            </a:r>
            <a:r>
              <a:rPr lang="en-US" sz="3600" dirty="0" err="1"/>
              <a:t>dari</a:t>
            </a:r>
            <a:r>
              <a:rPr lang="en-US" sz="3600" dirty="0"/>
              <a:t> </a:t>
            </a:r>
            <a:r>
              <a:rPr lang="en-US" sz="3600" dirty="0" err="1"/>
              <a:t>hujan</a:t>
            </a:r>
            <a:r>
              <a:rPr lang="en-US" sz="3600" dirty="0"/>
              <a:t> dan </a:t>
            </a:r>
            <a:r>
              <a:rPr lang="en-US" sz="3600" dirty="0" err="1"/>
              <a:t>panas</a:t>
            </a:r>
            <a:r>
              <a:rPr lang="en-US" sz="3600" dirty="0"/>
              <a:t> </a:t>
            </a:r>
            <a:r>
              <a:rPr lang="en-US" sz="3600" dirty="0" err="1"/>
              <a:t>terik</a:t>
            </a:r>
            <a:r>
              <a:rPr lang="en-US" sz="3600" dirty="0"/>
              <a:t>. </a:t>
            </a:r>
            <a:r>
              <a:rPr lang="en-US" sz="3600" dirty="0" err="1"/>
              <a:t>Namun</a:t>
            </a:r>
            <a:r>
              <a:rPr lang="en-US" sz="3600" dirty="0"/>
              <a:t>, </a:t>
            </a:r>
            <a:r>
              <a:rPr lang="en-US" sz="3600" dirty="0" err="1"/>
              <a:t>umumnya</a:t>
            </a:r>
            <a:r>
              <a:rPr lang="en-US" sz="3600" dirty="0"/>
              <a:t> </a:t>
            </a:r>
            <a:r>
              <a:rPr lang="en-US" sz="3600" dirty="0" err="1"/>
              <a:t>sebagian</a:t>
            </a:r>
            <a:r>
              <a:rPr lang="en-US" sz="3600" dirty="0"/>
              <a:t> orang yang </a:t>
            </a:r>
            <a:r>
              <a:rPr lang="en-US" sz="3600" dirty="0" err="1"/>
              <a:t>terlalu</a:t>
            </a:r>
            <a:r>
              <a:rPr lang="en-US" sz="3600" dirty="0"/>
              <a:t> </a:t>
            </a:r>
            <a:r>
              <a:rPr lang="en-US" sz="3600" dirty="0" err="1"/>
              <a:t>sibuk</a:t>
            </a:r>
            <a:r>
              <a:rPr lang="en-US" sz="3600" dirty="0"/>
              <a:t>, </a:t>
            </a:r>
            <a:r>
              <a:rPr lang="en-US" sz="3600" dirty="0" err="1"/>
              <a:t>secara</a:t>
            </a:r>
            <a:r>
              <a:rPr lang="en-US" sz="3600" dirty="0"/>
              <a:t>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langsung</a:t>
            </a:r>
            <a:r>
              <a:rPr lang="en-US" sz="3600" dirty="0"/>
              <a:t> </a:t>
            </a:r>
            <a:r>
              <a:rPr lang="en-US" sz="3600" dirty="0" err="1"/>
              <a:t>dapat</a:t>
            </a:r>
            <a:r>
              <a:rPr lang="en-US" sz="3600" dirty="0"/>
              <a:t> </a:t>
            </a:r>
            <a:r>
              <a:rPr lang="en-US" sz="3600" dirty="0" err="1"/>
              <a:t>membentuk</a:t>
            </a:r>
            <a:r>
              <a:rPr lang="en-US" sz="3600" dirty="0"/>
              <a:t> </a:t>
            </a:r>
            <a:r>
              <a:rPr lang="en-US" sz="3600" dirty="0" err="1"/>
              <a:t>rumah</a:t>
            </a:r>
            <a:r>
              <a:rPr lang="en-US" sz="3600" dirty="0"/>
              <a:t> </a:t>
            </a:r>
            <a:r>
              <a:rPr lang="en-US" sz="3600" dirty="0" err="1"/>
              <a:t>menjadi</a:t>
            </a:r>
            <a:r>
              <a:rPr lang="en-US" sz="3600" dirty="0"/>
              <a:t> </a:t>
            </a:r>
            <a:r>
              <a:rPr lang="en-US" sz="3600" dirty="0" err="1"/>
              <a:t>warung</a:t>
            </a:r>
            <a:r>
              <a:rPr lang="en-US" sz="3600" dirty="0"/>
              <a:t> </a:t>
            </a:r>
            <a:r>
              <a:rPr lang="en-US" sz="3600" dirty="0" err="1"/>
              <a:t>makan</a:t>
            </a:r>
            <a:r>
              <a:rPr lang="en-US" sz="3600" dirty="0"/>
              <a:t> </a:t>
            </a:r>
            <a:r>
              <a:rPr lang="en-US" sz="3600" dirty="0" err="1"/>
              <a:t>saja</a:t>
            </a:r>
            <a:r>
              <a:rPr lang="en-US" sz="3600" dirty="0"/>
              <a:t> 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seperti</a:t>
            </a:r>
            <a:r>
              <a:rPr lang="en-US" sz="3600" dirty="0"/>
              <a:t> </a:t>
            </a:r>
            <a:r>
              <a:rPr lang="en-US" sz="3600" dirty="0" err="1"/>
              <a:t>penginapan</a:t>
            </a:r>
            <a:r>
              <a:rPr lang="en-US" sz="3600" dirty="0"/>
              <a:t> </a:t>
            </a:r>
            <a:r>
              <a:rPr lang="en-US" sz="3600" dirty="0" err="1"/>
              <a:t>saja</a:t>
            </a:r>
            <a:r>
              <a:rPr lang="en-US" sz="3600" dirty="0"/>
              <a:t>. Karena </a:t>
            </a:r>
            <a:r>
              <a:rPr lang="en-US" sz="3600" dirty="0" err="1"/>
              <a:t>terlalu</a:t>
            </a:r>
            <a:r>
              <a:rPr lang="en-US" sz="3600" dirty="0"/>
              <a:t> </a:t>
            </a:r>
            <a:r>
              <a:rPr lang="en-US" sz="3600" dirty="0" err="1"/>
              <a:t>sibuk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pekerjaan</a:t>
            </a:r>
            <a:r>
              <a:rPr lang="en-US" sz="3600" dirty="0"/>
              <a:t> dan </a:t>
            </a:r>
            <a:r>
              <a:rPr lang="en-US" sz="3600" dirty="0" err="1"/>
              <a:t>aktivitasnya</a:t>
            </a:r>
            <a:r>
              <a:rPr lang="en-US" sz="3600" dirty="0"/>
              <a:t>, </a:t>
            </a:r>
            <a:r>
              <a:rPr lang="en-US" sz="3600" dirty="0" err="1"/>
              <a:t>kebersamaan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keluarga</a:t>
            </a:r>
            <a:r>
              <a:rPr lang="en-US" sz="3600" dirty="0"/>
              <a:t> </a:t>
            </a:r>
            <a:r>
              <a:rPr lang="en-US" sz="3600" dirty="0" err="1"/>
              <a:t>malah</a:t>
            </a:r>
            <a:r>
              <a:rPr lang="en-US" sz="3600" dirty="0"/>
              <a:t> </a:t>
            </a:r>
            <a:r>
              <a:rPr lang="en-US" sz="3600" dirty="0" err="1"/>
              <a:t>terbengkalai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14519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E8996-4996-407D-B0E2-FBC6299CFE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8079" y="683812"/>
            <a:ext cx="10820400" cy="58362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/>
              <a:t>Akhirnya</a:t>
            </a:r>
            <a:r>
              <a:rPr lang="en-US" sz="3600" dirty="0"/>
              <a:t> </a:t>
            </a:r>
            <a:r>
              <a:rPr lang="en-US" sz="3600" dirty="0" err="1"/>
              <a:t>setiap</a:t>
            </a:r>
            <a:r>
              <a:rPr lang="en-US" sz="3600" dirty="0"/>
              <a:t> </a:t>
            </a:r>
            <a:r>
              <a:rPr lang="en-US" sz="3600" dirty="0" err="1"/>
              <a:t>penghuni</a:t>
            </a:r>
            <a:r>
              <a:rPr lang="en-US" sz="3600" dirty="0"/>
              <a:t> </a:t>
            </a:r>
            <a:r>
              <a:rPr lang="en-US" sz="3600" dirty="0" err="1"/>
              <a:t>rumah</a:t>
            </a:r>
            <a:r>
              <a:rPr lang="en-US" sz="3600" dirty="0"/>
              <a:t> </a:t>
            </a:r>
            <a:r>
              <a:rPr lang="en-US" sz="3600" dirty="0" err="1"/>
              <a:t>menjadi</a:t>
            </a:r>
            <a:r>
              <a:rPr lang="en-US" sz="3600" dirty="0"/>
              <a:t> </a:t>
            </a:r>
            <a:r>
              <a:rPr lang="en-US" sz="3600" dirty="0" err="1"/>
              <a:t>sibuk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kebutuhannya</a:t>
            </a:r>
            <a:r>
              <a:rPr lang="en-US" sz="3600" dirty="0"/>
              <a:t> </a:t>
            </a:r>
            <a:r>
              <a:rPr lang="en-US" sz="3600" dirty="0" err="1"/>
              <a:t>sendiri</a:t>
            </a:r>
            <a:r>
              <a:rPr lang="en-US" sz="3600" dirty="0"/>
              <a:t> </a:t>
            </a:r>
            <a:r>
              <a:rPr lang="en-US" sz="3600" dirty="0" err="1"/>
              <a:t>tanpa</a:t>
            </a:r>
            <a:r>
              <a:rPr lang="en-US" sz="3600" dirty="0"/>
              <a:t> </a:t>
            </a:r>
            <a:r>
              <a:rPr lang="en-US" sz="3600" dirty="0" err="1"/>
              <a:t>ada</a:t>
            </a:r>
            <a:r>
              <a:rPr lang="en-US" sz="3600" dirty="0"/>
              <a:t> </a:t>
            </a:r>
            <a:r>
              <a:rPr lang="en-US" sz="3600" dirty="0" err="1"/>
              <a:t>kedekatan</a:t>
            </a:r>
            <a:r>
              <a:rPr lang="en-US" sz="3600" dirty="0"/>
              <a:t> </a:t>
            </a:r>
            <a:r>
              <a:rPr lang="en-US" sz="3600" dirty="0" err="1"/>
              <a:t>antara</a:t>
            </a:r>
            <a:r>
              <a:rPr lang="en-US" sz="3600" dirty="0"/>
              <a:t> orang </a:t>
            </a:r>
            <a:r>
              <a:rPr lang="en-US" sz="3600" dirty="0" err="1"/>
              <a:t>tua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anak</a:t>
            </a:r>
            <a:r>
              <a:rPr lang="en-US" sz="3600" dirty="0"/>
              <a:t> dan juga </a:t>
            </a:r>
            <a:r>
              <a:rPr lang="en-US" sz="3600" dirty="0" err="1"/>
              <a:t>antara</a:t>
            </a:r>
            <a:r>
              <a:rPr lang="en-US" sz="3600" dirty="0"/>
              <a:t> </a:t>
            </a:r>
            <a:r>
              <a:rPr lang="en-US" sz="3600" dirty="0" err="1"/>
              <a:t>kakak-adik</a:t>
            </a:r>
            <a:r>
              <a:rPr lang="en-US" sz="3600" dirty="0"/>
              <a:t>. </a:t>
            </a:r>
            <a:r>
              <a:rPr lang="en-US" sz="3600" dirty="0" err="1"/>
              <a:t>Rumah</a:t>
            </a:r>
            <a:r>
              <a:rPr lang="en-US" sz="3600" dirty="0"/>
              <a:t> </a:t>
            </a:r>
            <a:r>
              <a:rPr lang="en-US" sz="3600" dirty="0" err="1"/>
              <a:t>seharusnya</a:t>
            </a:r>
            <a:r>
              <a:rPr lang="en-US" sz="3600" dirty="0"/>
              <a:t> </a:t>
            </a:r>
            <a:r>
              <a:rPr lang="en-US" sz="3600" dirty="0" err="1"/>
              <a:t>menjadi</a:t>
            </a:r>
            <a:r>
              <a:rPr lang="en-US" sz="3600" dirty="0"/>
              <a:t> </a:t>
            </a:r>
            <a:r>
              <a:rPr lang="en-US" sz="3600" dirty="0" err="1"/>
              <a:t>tempat</a:t>
            </a:r>
            <a:r>
              <a:rPr lang="en-US" sz="3600" dirty="0"/>
              <a:t> yang paling </a:t>
            </a:r>
            <a:r>
              <a:rPr lang="en-US" sz="3600" dirty="0" err="1"/>
              <a:t>indah</a:t>
            </a:r>
            <a:r>
              <a:rPr lang="en-US" sz="3600" dirty="0"/>
              <a:t> </a:t>
            </a:r>
            <a:r>
              <a:rPr lang="en-US" sz="3600" dirty="0" err="1"/>
              <a:t>bagi</a:t>
            </a:r>
            <a:r>
              <a:rPr lang="en-US" sz="3600" dirty="0"/>
              <a:t> </a:t>
            </a:r>
            <a:r>
              <a:rPr lang="en-US" sz="3600" dirty="0" err="1"/>
              <a:t>penghuninya</a:t>
            </a:r>
            <a:r>
              <a:rPr lang="en-US" sz="3600" dirty="0"/>
              <a:t> “Home Sweet Home”, juga yang </a:t>
            </a:r>
            <a:r>
              <a:rPr lang="en-US" sz="3600" dirty="0" err="1"/>
              <a:t>selalu</a:t>
            </a:r>
            <a:r>
              <a:rPr lang="en-US" sz="3600" dirty="0"/>
              <a:t> </a:t>
            </a:r>
            <a:r>
              <a:rPr lang="en-US" sz="3600" dirty="0" err="1"/>
              <a:t>dirindukan</a:t>
            </a:r>
            <a:r>
              <a:rPr lang="en-US" sz="3600" dirty="0"/>
              <a:t> dan </a:t>
            </a:r>
            <a:r>
              <a:rPr lang="en-US" sz="3600" dirty="0" err="1"/>
              <a:t>selalu</a:t>
            </a:r>
            <a:r>
              <a:rPr lang="en-US" sz="3600" dirty="0"/>
              <a:t> </a:t>
            </a:r>
            <a:r>
              <a:rPr lang="en-US" sz="3600" dirty="0" err="1"/>
              <a:t>diingat</a:t>
            </a:r>
            <a:r>
              <a:rPr lang="en-US" sz="3600" dirty="0"/>
              <a:t>. </a:t>
            </a:r>
            <a:r>
              <a:rPr lang="en-US" sz="3600" dirty="0" err="1"/>
              <a:t>Sesungguhnya</a:t>
            </a:r>
            <a:r>
              <a:rPr lang="en-US" sz="3600" dirty="0"/>
              <a:t> para </a:t>
            </a:r>
            <a:r>
              <a:rPr lang="en-US" sz="3600" dirty="0" err="1"/>
              <a:t>remaja</a:t>
            </a:r>
            <a:r>
              <a:rPr lang="en-US" sz="3600" dirty="0"/>
              <a:t> </a:t>
            </a:r>
            <a:r>
              <a:rPr lang="en-US" sz="3600" dirty="0" err="1"/>
              <a:t>memandang</a:t>
            </a:r>
            <a:r>
              <a:rPr lang="en-US" sz="3600" dirty="0"/>
              <a:t> </a:t>
            </a:r>
            <a:r>
              <a:rPr lang="en-US" sz="3600" dirty="0" err="1"/>
              <a:t>rumah</a:t>
            </a:r>
            <a:r>
              <a:rPr lang="en-US" sz="3600" dirty="0"/>
              <a:t> </a:t>
            </a:r>
            <a:r>
              <a:rPr lang="en-US" sz="3600" dirty="0" err="1"/>
              <a:t>sebagai</a:t>
            </a:r>
            <a:r>
              <a:rPr lang="en-US" sz="3600" dirty="0"/>
              <a:t> </a:t>
            </a:r>
            <a:r>
              <a:rPr lang="en-US" sz="3600" dirty="0" err="1"/>
              <a:t>tempat</a:t>
            </a:r>
            <a:r>
              <a:rPr lang="en-US" sz="3600" dirty="0"/>
              <a:t> yang </a:t>
            </a:r>
            <a:r>
              <a:rPr lang="en-US" sz="3600" dirty="0" err="1"/>
              <a:t>penuh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kenangan</a:t>
            </a:r>
            <a:r>
              <a:rPr lang="en-US" sz="3600" dirty="0"/>
              <a:t> </a:t>
            </a:r>
            <a:r>
              <a:rPr lang="en-US" sz="3600" dirty="0" err="1"/>
              <a:t>sejak</a:t>
            </a:r>
            <a:r>
              <a:rPr lang="en-US" sz="3600" dirty="0"/>
              <a:t> </a:t>
            </a:r>
            <a:r>
              <a:rPr lang="en-US" sz="3600" dirty="0" err="1"/>
              <a:t>kanak-kanak</a:t>
            </a:r>
            <a:r>
              <a:rPr lang="en-US" sz="3600" dirty="0"/>
              <a:t>, </a:t>
            </a:r>
            <a:r>
              <a:rPr lang="en-US" sz="3600" dirty="0" err="1"/>
              <a:t>kenangan</a:t>
            </a:r>
            <a:r>
              <a:rPr lang="en-US" sz="3600" dirty="0"/>
              <a:t> </a:t>
            </a:r>
            <a:r>
              <a:rPr lang="en-US" sz="3600" dirty="0" err="1"/>
              <a:t>tentang</a:t>
            </a:r>
            <a:r>
              <a:rPr lang="en-US" sz="3600" dirty="0"/>
              <a:t> </a:t>
            </a:r>
            <a:r>
              <a:rPr lang="en-US" sz="3600" dirty="0" err="1"/>
              <a:t>suka</a:t>
            </a:r>
            <a:r>
              <a:rPr lang="en-US" sz="3600" dirty="0"/>
              <a:t> </a:t>
            </a:r>
            <a:r>
              <a:rPr lang="en-US" sz="3600" dirty="0" err="1"/>
              <a:t>maupun</a:t>
            </a:r>
            <a:r>
              <a:rPr lang="en-US" sz="3600" dirty="0"/>
              <a:t> </a:t>
            </a:r>
            <a:r>
              <a:rPr lang="en-US" sz="3600" dirty="0" err="1"/>
              <a:t>duka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46587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37574-1368-42D2-AF44-FAFF0E6B6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791" y="371061"/>
            <a:ext cx="11135139" cy="63875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/>
              <a:t>Rumah</a:t>
            </a:r>
            <a:r>
              <a:rPr lang="en-US" sz="3600" dirty="0"/>
              <a:t> yang </a:t>
            </a:r>
            <a:r>
              <a:rPr lang="en-US" sz="3600" dirty="0" err="1"/>
              <a:t>sederhana</a:t>
            </a:r>
            <a:r>
              <a:rPr lang="en-US" sz="3600" dirty="0"/>
              <a:t>, </a:t>
            </a:r>
            <a:r>
              <a:rPr lang="en-US" sz="3600" dirty="0" err="1"/>
              <a:t>nyaman</a:t>
            </a:r>
            <a:r>
              <a:rPr lang="en-US" sz="3600" dirty="0"/>
              <a:t>, </a:t>
            </a:r>
            <a:r>
              <a:rPr lang="en-US" sz="3600" dirty="0" err="1"/>
              <a:t>tenang</a:t>
            </a:r>
            <a:r>
              <a:rPr lang="en-US" sz="3600" dirty="0"/>
              <a:t>, </a:t>
            </a:r>
            <a:r>
              <a:rPr lang="en-US" sz="3600" dirty="0" err="1"/>
              <a:t>penuh</a:t>
            </a:r>
            <a:r>
              <a:rPr lang="en-US" sz="3600" dirty="0"/>
              <a:t> </a:t>
            </a:r>
            <a:r>
              <a:rPr lang="en-US" sz="3600" dirty="0" err="1"/>
              <a:t>kasih</a:t>
            </a:r>
            <a:r>
              <a:rPr lang="en-US" sz="3600" dirty="0"/>
              <a:t> </a:t>
            </a:r>
            <a:r>
              <a:rPr lang="en-US" sz="3600" dirty="0" err="1"/>
              <a:t>sayang</a:t>
            </a:r>
            <a:r>
              <a:rPr lang="en-US" sz="3600" dirty="0"/>
              <a:t> dan </a:t>
            </a:r>
            <a:r>
              <a:rPr lang="en-US" sz="3600" dirty="0" err="1"/>
              <a:t>damai</a:t>
            </a:r>
            <a:r>
              <a:rPr lang="en-US" sz="3600" dirty="0"/>
              <a:t> </a:t>
            </a:r>
            <a:r>
              <a:rPr lang="en-US" sz="3600" dirty="0" err="1"/>
              <a:t>adalah</a:t>
            </a:r>
            <a:r>
              <a:rPr lang="en-US" sz="3600" dirty="0"/>
              <a:t> </a:t>
            </a:r>
            <a:r>
              <a:rPr lang="en-US" sz="3600" dirty="0" err="1"/>
              <a:t>tempat</a:t>
            </a:r>
            <a:r>
              <a:rPr lang="en-US" sz="3600" dirty="0"/>
              <a:t> </a:t>
            </a:r>
            <a:r>
              <a:rPr lang="en-US" sz="3600" dirty="0" err="1"/>
              <a:t>tinggal</a:t>
            </a:r>
            <a:r>
              <a:rPr lang="en-US" sz="3600" dirty="0"/>
              <a:t> yang ideal. </a:t>
            </a:r>
            <a:r>
              <a:rPr lang="en-US" sz="3600" dirty="0" err="1"/>
              <a:t>Sebagai</a:t>
            </a:r>
            <a:r>
              <a:rPr lang="en-US" sz="3600" dirty="0"/>
              <a:t> </a:t>
            </a:r>
            <a:r>
              <a:rPr lang="en-US" sz="3600" dirty="0" err="1"/>
              <a:t>contoh</a:t>
            </a:r>
            <a:r>
              <a:rPr lang="en-US" sz="3600" dirty="0"/>
              <a:t> </a:t>
            </a:r>
            <a:r>
              <a:rPr lang="en-US" sz="3600" dirty="0" err="1"/>
              <a:t>gambaran</a:t>
            </a:r>
            <a:r>
              <a:rPr lang="en-US" sz="3600" dirty="0"/>
              <a:t> paling ideal </a:t>
            </a:r>
            <a:r>
              <a:rPr lang="en-US" sz="3600" dirty="0" err="1"/>
              <a:t>bagi</a:t>
            </a:r>
            <a:r>
              <a:rPr lang="en-US" sz="3600" dirty="0"/>
              <a:t> </a:t>
            </a:r>
            <a:r>
              <a:rPr lang="en-US" sz="3600" dirty="0" err="1"/>
              <a:t>keluarga</a:t>
            </a:r>
            <a:r>
              <a:rPr lang="en-US" sz="3600" dirty="0"/>
              <a:t> Kristen </a:t>
            </a:r>
            <a:r>
              <a:rPr lang="en-US" sz="3600" dirty="0" err="1"/>
              <a:t>adalah</a:t>
            </a:r>
            <a:r>
              <a:rPr lang="en-US" sz="3600" dirty="0"/>
              <a:t> </a:t>
            </a:r>
            <a:r>
              <a:rPr lang="en-US" sz="3600" dirty="0" err="1"/>
              <a:t>Keluarga</a:t>
            </a:r>
            <a:r>
              <a:rPr lang="en-US" sz="3600" dirty="0"/>
              <a:t> Kudus </a:t>
            </a:r>
            <a:r>
              <a:rPr lang="en-US" sz="3600" dirty="0" err="1"/>
              <a:t>dari</a:t>
            </a:r>
            <a:r>
              <a:rPr lang="en-US" sz="3600" dirty="0"/>
              <a:t> Maria dan Yusuf di </a:t>
            </a:r>
            <a:r>
              <a:rPr lang="en-US" sz="3600" dirty="0" err="1"/>
              <a:t>Nazaret</a:t>
            </a:r>
            <a:r>
              <a:rPr lang="en-US" sz="3600" dirty="0"/>
              <a:t>. Maria, Yusuf, dan </a:t>
            </a:r>
            <a:r>
              <a:rPr lang="en-US" sz="3600" dirty="0" err="1"/>
              <a:t>Tuhan</a:t>
            </a:r>
            <a:r>
              <a:rPr lang="en-US" sz="3600" dirty="0"/>
              <a:t> </a:t>
            </a:r>
            <a:r>
              <a:rPr lang="en-US" sz="3600" dirty="0" err="1"/>
              <a:t>Yesus</a:t>
            </a:r>
            <a:r>
              <a:rPr lang="en-US" sz="3600" dirty="0"/>
              <a:t> </a:t>
            </a:r>
            <a:r>
              <a:rPr lang="en-US" sz="3600" dirty="0" err="1"/>
              <a:t>selalu</a:t>
            </a:r>
            <a:r>
              <a:rPr lang="en-US" sz="3600" dirty="0"/>
              <a:t> </a:t>
            </a:r>
            <a:r>
              <a:rPr lang="en-US" sz="3600" dirty="0" err="1"/>
              <a:t>merayakan</a:t>
            </a:r>
            <a:r>
              <a:rPr lang="en-US" sz="3600" dirty="0"/>
              <a:t> </a:t>
            </a:r>
            <a:r>
              <a:rPr lang="en-US" sz="3600" dirty="0" err="1"/>
              <a:t>hari-hari</a:t>
            </a:r>
            <a:r>
              <a:rPr lang="en-US" sz="3600" dirty="0"/>
              <a:t> </a:t>
            </a:r>
            <a:r>
              <a:rPr lang="en-US" sz="3600" dirty="0" err="1"/>
              <a:t>besar</a:t>
            </a:r>
            <a:r>
              <a:rPr lang="en-US" sz="3600" dirty="0"/>
              <a:t> di bait Allah (</a:t>
            </a:r>
            <a:r>
              <a:rPr lang="en-US" sz="3600" dirty="0" err="1"/>
              <a:t>Misalnya</a:t>
            </a:r>
            <a:r>
              <a:rPr lang="en-US" sz="3600" dirty="0"/>
              <a:t> </a:t>
            </a:r>
            <a:r>
              <a:rPr lang="en-US" sz="3600" dirty="0" err="1"/>
              <a:t>hari</a:t>
            </a:r>
            <a:r>
              <a:rPr lang="en-US" sz="3600" dirty="0"/>
              <a:t> Raya </a:t>
            </a:r>
            <a:r>
              <a:rPr lang="en-US" sz="3600" dirty="0" err="1"/>
              <a:t>pondok</a:t>
            </a:r>
            <a:r>
              <a:rPr lang="en-US" sz="3600" dirty="0"/>
              <a:t> </a:t>
            </a:r>
            <a:r>
              <a:rPr lang="en-US" sz="3600" dirty="0" err="1"/>
              <a:t>daun</a:t>
            </a:r>
            <a:r>
              <a:rPr lang="en-US" sz="3600" dirty="0"/>
              <a:t>). </a:t>
            </a:r>
            <a:r>
              <a:rPr lang="en-US" sz="3600" dirty="0" err="1"/>
              <a:t>Dalam</a:t>
            </a:r>
            <a:r>
              <a:rPr lang="en-US" sz="3600" dirty="0"/>
              <a:t> Lukas 2:41-52 </a:t>
            </a:r>
            <a:r>
              <a:rPr lang="en-US" sz="3600" dirty="0" err="1"/>
              <a:t>dijelaskan</a:t>
            </a:r>
            <a:r>
              <a:rPr lang="en-US" sz="3600" dirty="0"/>
              <a:t> </a:t>
            </a:r>
            <a:r>
              <a:rPr lang="en-US" sz="3600" dirty="0" err="1"/>
              <a:t>bahwa</a:t>
            </a:r>
            <a:r>
              <a:rPr lang="en-US" sz="3600" dirty="0"/>
              <a:t> </a:t>
            </a:r>
            <a:r>
              <a:rPr lang="en-US" sz="3600" dirty="0" err="1"/>
              <a:t>Tuhan</a:t>
            </a:r>
            <a:r>
              <a:rPr lang="en-US" sz="3600" dirty="0"/>
              <a:t> </a:t>
            </a:r>
            <a:r>
              <a:rPr lang="en-US" sz="3600" dirty="0" err="1"/>
              <a:t>Yesus</a:t>
            </a:r>
            <a:r>
              <a:rPr lang="en-US" sz="3600" dirty="0"/>
              <a:t> pada masa </a:t>
            </a:r>
            <a:r>
              <a:rPr lang="en-US" sz="3600" dirty="0" err="1"/>
              <a:t>remaja</a:t>
            </a:r>
            <a:r>
              <a:rPr lang="en-US" sz="3600" dirty="0"/>
              <a:t> </a:t>
            </a:r>
            <a:r>
              <a:rPr lang="en-US" sz="3600" dirty="0" err="1"/>
              <a:t>taat</a:t>
            </a:r>
            <a:r>
              <a:rPr lang="en-US" sz="3600" dirty="0"/>
              <a:t> pada orang </a:t>
            </a:r>
            <a:r>
              <a:rPr lang="en-US" sz="3600" dirty="0" err="1"/>
              <a:t>tua</a:t>
            </a:r>
            <a:r>
              <a:rPr lang="en-US" sz="3600" dirty="0"/>
              <a:t> </a:t>
            </a:r>
            <a:r>
              <a:rPr lang="en-US" sz="3600" dirty="0" err="1"/>
              <a:t>duniawinya</a:t>
            </a:r>
            <a:r>
              <a:rPr lang="en-US" sz="3600" dirty="0"/>
              <a:t> dan </a:t>
            </a:r>
            <a:r>
              <a:rPr lang="en-US" sz="3600" dirty="0" err="1"/>
              <a:t>menikmati</a:t>
            </a:r>
            <a:r>
              <a:rPr lang="en-US" sz="3600" dirty="0"/>
              <a:t> </a:t>
            </a:r>
            <a:r>
              <a:rPr lang="en-US" sz="3600" dirty="0" err="1"/>
              <a:t>hidup</a:t>
            </a:r>
            <a:r>
              <a:rPr lang="en-US" sz="3600" dirty="0"/>
              <a:t> </a:t>
            </a:r>
            <a:r>
              <a:rPr lang="en-US" sz="3600" dirty="0" err="1"/>
              <a:t>bersama</a:t>
            </a:r>
            <a:r>
              <a:rPr lang="en-US" sz="3600" dirty="0"/>
              <a:t> </a:t>
            </a:r>
            <a:r>
              <a:rPr lang="en-US" sz="3600" dirty="0" err="1"/>
              <a:t>keluarga</a:t>
            </a:r>
            <a:r>
              <a:rPr lang="en-US" sz="3600" dirty="0"/>
              <a:t>. </a:t>
            </a:r>
            <a:r>
              <a:rPr lang="en-US" sz="3600" dirty="0" err="1"/>
              <a:t>Dia</a:t>
            </a:r>
            <a:r>
              <a:rPr lang="en-US" sz="3600" dirty="0"/>
              <a:t> </a:t>
            </a:r>
            <a:r>
              <a:rPr lang="en-US" sz="3600" dirty="0" err="1"/>
              <a:t>berkembang</a:t>
            </a:r>
            <a:r>
              <a:rPr lang="en-US" sz="3600" dirty="0"/>
              <a:t> </a:t>
            </a:r>
            <a:r>
              <a:rPr lang="en-US" sz="3600" dirty="0" err="1"/>
              <a:t>secara</a:t>
            </a:r>
            <a:r>
              <a:rPr lang="en-US" sz="3600" dirty="0"/>
              <a:t> </a:t>
            </a:r>
            <a:r>
              <a:rPr lang="en-US" sz="3600" dirty="0" err="1"/>
              <a:t>sehat</a:t>
            </a:r>
            <a:r>
              <a:rPr lang="en-US" sz="3600" dirty="0"/>
              <a:t> dan </a:t>
            </a:r>
            <a:r>
              <a:rPr lang="en-US" sz="3600" dirty="0" err="1"/>
              <a:t>utuh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40946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890D9-6A8B-4409-B8A2-B806FB6FD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278" y="1033670"/>
            <a:ext cx="10820400" cy="53671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err="1"/>
              <a:t>Keluarga</a:t>
            </a:r>
            <a:r>
              <a:rPr lang="en-US" sz="4000" dirty="0"/>
              <a:t> </a:t>
            </a:r>
            <a:r>
              <a:rPr lang="en-US" sz="4000" dirty="0" err="1"/>
              <a:t>tersebut</a:t>
            </a:r>
            <a:r>
              <a:rPr lang="en-US" sz="4000" dirty="0"/>
              <a:t> </a:t>
            </a:r>
            <a:r>
              <a:rPr lang="en-US" sz="4000" dirty="0" err="1"/>
              <a:t>merupakan</a:t>
            </a:r>
            <a:r>
              <a:rPr lang="en-US" sz="4000" dirty="0"/>
              <a:t> </a:t>
            </a:r>
            <a:r>
              <a:rPr lang="en-US" sz="4000" dirty="0" err="1"/>
              <a:t>teladan</a:t>
            </a:r>
            <a:r>
              <a:rPr lang="en-US" sz="4000" dirty="0"/>
              <a:t> </a:t>
            </a:r>
            <a:r>
              <a:rPr lang="en-US" sz="4000" dirty="0" err="1"/>
              <a:t>bagi</a:t>
            </a:r>
            <a:r>
              <a:rPr lang="en-US" sz="4000" dirty="0"/>
              <a:t> </a:t>
            </a:r>
            <a:r>
              <a:rPr lang="en-US" sz="4000" dirty="0" err="1"/>
              <a:t>setiap</a:t>
            </a:r>
            <a:r>
              <a:rPr lang="en-US" sz="4000" dirty="0"/>
              <a:t> </a:t>
            </a:r>
            <a:r>
              <a:rPr lang="en-US" sz="4000" dirty="0" err="1"/>
              <a:t>pasangan</a:t>
            </a:r>
            <a:r>
              <a:rPr lang="en-US" sz="4000" dirty="0"/>
              <a:t> </a:t>
            </a:r>
            <a:r>
              <a:rPr lang="en-US" sz="4000" dirty="0" err="1"/>
              <a:t>kristiani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membina</a:t>
            </a:r>
            <a:r>
              <a:rPr lang="en-US" sz="4000" dirty="0"/>
              <a:t> </a:t>
            </a:r>
            <a:r>
              <a:rPr lang="en-US" sz="4000" dirty="0" err="1"/>
              <a:t>keluarga</a:t>
            </a:r>
            <a:r>
              <a:rPr lang="en-US" sz="4000" dirty="0"/>
              <a:t>.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kehidupan</a:t>
            </a:r>
            <a:r>
              <a:rPr lang="en-US" sz="4000" dirty="0"/>
              <a:t> </a:t>
            </a:r>
            <a:r>
              <a:rPr lang="en-US" sz="4000" dirty="0" err="1"/>
              <a:t>seharihari</a:t>
            </a:r>
            <a:r>
              <a:rPr lang="en-US" sz="4000" dirty="0"/>
              <a:t>, </a:t>
            </a:r>
            <a:r>
              <a:rPr lang="en-US" sz="4000" dirty="0" err="1"/>
              <a:t>hendaknya</a:t>
            </a:r>
            <a:r>
              <a:rPr lang="en-US" sz="4000" dirty="0"/>
              <a:t> masing-masing </a:t>
            </a:r>
            <a:r>
              <a:rPr lang="en-US" sz="4000" dirty="0" err="1"/>
              <a:t>keluarga</a:t>
            </a:r>
            <a:r>
              <a:rPr lang="en-US" sz="4000" dirty="0"/>
              <a:t> Kristen </a:t>
            </a:r>
            <a:r>
              <a:rPr lang="en-US" sz="4000" dirty="0" err="1"/>
              <a:t>dapat</a:t>
            </a:r>
            <a:r>
              <a:rPr lang="en-US" sz="4000" dirty="0"/>
              <a:t> </a:t>
            </a:r>
            <a:r>
              <a:rPr lang="en-US" sz="4000" dirty="0" err="1"/>
              <a:t>menghadirkan</a:t>
            </a:r>
            <a:r>
              <a:rPr lang="en-US" sz="4000" dirty="0"/>
              <a:t> </a:t>
            </a:r>
            <a:r>
              <a:rPr lang="en-US" sz="4000" dirty="0" err="1"/>
              <a:t>Kristus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kehidupannya</a:t>
            </a:r>
            <a:r>
              <a:rPr lang="en-US" sz="4000" dirty="0"/>
              <a:t>.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demikian</a:t>
            </a:r>
            <a:r>
              <a:rPr lang="en-US" sz="4000" dirty="0"/>
              <a:t>, </a:t>
            </a:r>
            <a:r>
              <a:rPr lang="en-US" sz="4000" dirty="0" err="1"/>
              <a:t>keluarga</a:t>
            </a:r>
            <a:r>
              <a:rPr lang="en-US" sz="4000" dirty="0"/>
              <a:t> Kristen </a:t>
            </a:r>
            <a:r>
              <a:rPr lang="en-US" sz="4000" dirty="0" err="1"/>
              <a:t>dapat</a:t>
            </a:r>
            <a:r>
              <a:rPr lang="en-US" sz="4000" dirty="0"/>
              <a:t> </a:t>
            </a:r>
            <a:r>
              <a:rPr lang="en-US" sz="4000" dirty="0" err="1"/>
              <a:t>berkembang</a:t>
            </a:r>
            <a:r>
              <a:rPr lang="en-US" sz="4000" dirty="0"/>
              <a:t> </a:t>
            </a:r>
            <a:r>
              <a:rPr lang="en-US" sz="4000" dirty="0" err="1"/>
              <a:t>menuju</a:t>
            </a:r>
            <a:r>
              <a:rPr lang="en-US" sz="4000" dirty="0"/>
              <a:t> </a:t>
            </a:r>
            <a:r>
              <a:rPr lang="en-US" sz="4000" dirty="0" err="1"/>
              <a:t>kesempurnaan</a:t>
            </a:r>
            <a:r>
              <a:rPr lang="en-US" sz="4000" dirty="0"/>
              <a:t> </a:t>
            </a:r>
            <a:r>
              <a:rPr lang="en-US" sz="4000" dirty="0" err="1"/>
              <a:t>seperti</a:t>
            </a:r>
            <a:r>
              <a:rPr lang="en-US" sz="4000" dirty="0"/>
              <a:t> yang </a:t>
            </a:r>
            <a:r>
              <a:rPr lang="en-US" sz="4000" dirty="0" err="1"/>
              <a:t>dikehendaki</a:t>
            </a:r>
            <a:r>
              <a:rPr lang="en-US" sz="4000" dirty="0"/>
              <a:t> </a:t>
            </a:r>
            <a:r>
              <a:rPr lang="en-US" sz="4000" dirty="0" err="1"/>
              <a:t>Tuhan</a:t>
            </a:r>
            <a:r>
              <a:rPr lang="en-US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06749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59970-7E3E-4FB6-9ED6-CB5081BD8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2226" y="764373"/>
            <a:ext cx="8603974" cy="786131"/>
          </a:xfrm>
        </p:spPr>
        <p:txBody>
          <a:bodyPr>
            <a:normAutofit fontScale="90000"/>
          </a:bodyPr>
          <a:lstStyle/>
          <a:p>
            <a:r>
              <a:rPr lang="en-US" dirty="0"/>
              <a:t>2.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yang </a:t>
            </a:r>
            <a:r>
              <a:rPr lang="en-US" dirty="0" err="1"/>
              <a:t>Nyaman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D2DA5-302F-42AB-AD54-2447AFA060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68558"/>
            <a:ext cx="10820400" cy="4704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err="1"/>
              <a:t>Manusia</a:t>
            </a:r>
            <a:r>
              <a:rPr lang="en-US" sz="4000" dirty="0"/>
              <a:t> </a:t>
            </a:r>
            <a:r>
              <a:rPr lang="en-US" sz="4000" dirty="0" err="1"/>
              <a:t>sebagai</a:t>
            </a:r>
            <a:r>
              <a:rPr lang="en-US" sz="4000" dirty="0"/>
              <a:t> </a:t>
            </a:r>
            <a:r>
              <a:rPr lang="en-US" sz="4000" dirty="0" err="1"/>
              <a:t>makhluk</a:t>
            </a:r>
            <a:r>
              <a:rPr lang="en-US" sz="4000" dirty="0"/>
              <a:t> </a:t>
            </a:r>
            <a:r>
              <a:rPr lang="en-US" sz="4000" dirty="0" err="1"/>
              <a:t>sosial</a:t>
            </a:r>
            <a:r>
              <a:rPr lang="en-US" sz="4000" dirty="0"/>
              <a:t> </a:t>
            </a:r>
            <a:r>
              <a:rPr lang="en-US" sz="4000" dirty="0" err="1"/>
              <a:t>memiliki</a:t>
            </a:r>
            <a:r>
              <a:rPr lang="en-US" sz="4000" dirty="0"/>
              <a:t> </a:t>
            </a:r>
            <a:r>
              <a:rPr lang="en-US" sz="4000" dirty="0" err="1"/>
              <a:t>kebutuhan</a:t>
            </a:r>
            <a:r>
              <a:rPr lang="en-US" sz="4000" dirty="0"/>
              <a:t> </a:t>
            </a:r>
            <a:r>
              <a:rPr lang="en-US" sz="4000" dirty="0" err="1"/>
              <a:t>pokok</a:t>
            </a:r>
            <a:r>
              <a:rPr lang="en-US" sz="4000" dirty="0"/>
              <a:t> </a:t>
            </a:r>
            <a:r>
              <a:rPr lang="en-US" sz="4000" dirty="0" err="1"/>
              <a:t>akan</a:t>
            </a:r>
            <a:r>
              <a:rPr lang="en-US" sz="4000" dirty="0"/>
              <a:t> </a:t>
            </a:r>
            <a:r>
              <a:rPr lang="en-US" sz="4000" dirty="0" err="1"/>
              <a:t>kasih</a:t>
            </a:r>
            <a:r>
              <a:rPr lang="en-US" sz="4000" dirty="0"/>
              <a:t> </a:t>
            </a:r>
            <a:r>
              <a:rPr lang="en-US" sz="4000" dirty="0" err="1"/>
              <a:t>sayang</a:t>
            </a:r>
            <a:r>
              <a:rPr lang="en-US" sz="4000" dirty="0"/>
              <a:t>. </a:t>
            </a:r>
            <a:r>
              <a:rPr lang="en-US" sz="4000" dirty="0" err="1"/>
              <a:t>Bagi</a:t>
            </a:r>
            <a:r>
              <a:rPr lang="en-US" sz="4000" dirty="0"/>
              <a:t> </a:t>
            </a:r>
            <a:r>
              <a:rPr lang="en-US" sz="4000" dirty="0" err="1"/>
              <a:t>kebanyakan</a:t>
            </a:r>
            <a:r>
              <a:rPr lang="en-US" sz="4000" dirty="0"/>
              <a:t> orang </a:t>
            </a:r>
            <a:r>
              <a:rPr lang="en-US" sz="4000" dirty="0" err="1"/>
              <a:t>kebutuhan</a:t>
            </a:r>
            <a:r>
              <a:rPr lang="en-US" sz="4000" dirty="0"/>
              <a:t> </a:t>
            </a:r>
            <a:r>
              <a:rPr lang="en-US" sz="4000" dirty="0" err="1"/>
              <a:t>ini</a:t>
            </a:r>
            <a:r>
              <a:rPr lang="en-US" sz="4000" dirty="0"/>
              <a:t> </a:t>
            </a:r>
            <a:r>
              <a:rPr lang="en-US" sz="4000" dirty="0" err="1"/>
              <a:t>dapat</a:t>
            </a:r>
            <a:r>
              <a:rPr lang="en-US" sz="4000" dirty="0"/>
              <a:t> </a:t>
            </a:r>
            <a:r>
              <a:rPr lang="en-US" sz="4000" dirty="0" err="1"/>
              <a:t>dipenuhi</a:t>
            </a:r>
            <a:r>
              <a:rPr lang="en-US" sz="4000" dirty="0"/>
              <a:t> di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keluarga</a:t>
            </a:r>
            <a:r>
              <a:rPr lang="en-US" sz="4000" dirty="0"/>
              <a:t>. </a:t>
            </a:r>
            <a:r>
              <a:rPr lang="en-US" sz="4000" dirty="0" err="1"/>
              <a:t>Apabila</a:t>
            </a:r>
            <a:r>
              <a:rPr lang="en-US" sz="4000" dirty="0"/>
              <a:t> </a:t>
            </a:r>
            <a:r>
              <a:rPr lang="en-US" sz="4000" dirty="0" err="1"/>
              <a:t>kasih</a:t>
            </a:r>
            <a:r>
              <a:rPr lang="en-US" sz="4000" dirty="0"/>
              <a:t> </a:t>
            </a:r>
            <a:r>
              <a:rPr lang="en-US" sz="4000" dirty="0" err="1"/>
              <a:t>sayang</a:t>
            </a:r>
            <a:r>
              <a:rPr lang="en-US" sz="4000" dirty="0"/>
              <a:t> </a:t>
            </a:r>
            <a:r>
              <a:rPr lang="en-US" sz="4000" dirty="0" err="1"/>
              <a:t>dapat</a:t>
            </a:r>
            <a:r>
              <a:rPr lang="en-US" sz="4000" dirty="0"/>
              <a:t> </a:t>
            </a:r>
            <a:r>
              <a:rPr lang="en-US" sz="4000" dirty="0" err="1"/>
              <a:t>dirasakan</a:t>
            </a:r>
            <a:r>
              <a:rPr lang="en-US" sz="4000" dirty="0"/>
              <a:t> oleh </a:t>
            </a:r>
            <a:r>
              <a:rPr lang="en-US" sz="4000" dirty="0" err="1"/>
              <a:t>semua</a:t>
            </a:r>
            <a:r>
              <a:rPr lang="en-US" sz="4000" dirty="0"/>
              <a:t> </a:t>
            </a:r>
            <a:r>
              <a:rPr lang="en-US" sz="4000" dirty="0" err="1"/>
              <a:t>anggota</a:t>
            </a:r>
            <a:r>
              <a:rPr lang="en-US" sz="4000" dirty="0"/>
              <a:t> </a:t>
            </a:r>
            <a:r>
              <a:rPr lang="en-US" sz="4000" dirty="0" err="1"/>
              <a:t>keluarga</a:t>
            </a:r>
            <a:r>
              <a:rPr lang="en-US" sz="4000" dirty="0"/>
              <a:t> </a:t>
            </a:r>
            <a:r>
              <a:rPr lang="en-US" sz="4000" dirty="0" err="1"/>
              <a:t>maka</a:t>
            </a:r>
            <a:r>
              <a:rPr lang="en-US" sz="4000" dirty="0"/>
              <a:t> </a:t>
            </a:r>
            <a:r>
              <a:rPr lang="en-US" sz="4000" dirty="0" err="1"/>
              <a:t>akan</a:t>
            </a:r>
            <a:r>
              <a:rPr lang="en-US" sz="4000" dirty="0"/>
              <a:t> </a:t>
            </a:r>
            <a:r>
              <a:rPr lang="en-US" sz="4000" dirty="0" err="1"/>
              <a:t>merasakan</a:t>
            </a:r>
            <a:r>
              <a:rPr lang="en-US" sz="4000" dirty="0"/>
              <a:t> </a:t>
            </a:r>
            <a:r>
              <a:rPr lang="en-US" sz="4000" dirty="0" err="1"/>
              <a:t>kepuasan</a:t>
            </a:r>
            <a:r>
              <a:rPr lang="en-US" sz="4000" dirty="0"/>
              <a:t> dan </a:t>
            </a:r>
            <a:r>
              <a:rPr lang="en-US" sz="4000" dirty="0" err="1"/>
              <a:t>ketenteraman</a:t>
            </a:r>
            <a:r>
              <a:rPr lang="en-US" sz="4000" dirty="0"/>
              <a:t> </a:t>
            </a:r>
            <a:r>
              <a:rPr lang="en-US" sz="4000" dirty="0" err="1"/>
              <a:t>sehingga</a:t>
            </a:r>
            <a:r>
              <a:rPr lang="en-US" sz="4000" dirty="0"/>
              <a:t> </a:t>
            </a:r>
            <a:r>
              <a:rPr lang="en-US" sz="4000" dirty="0" err="1"/>
              <a:t>timbul</a:t>
            </a:r>
            <a:r>
              <a:rPr lang="en-US" sz="4000" dirty="0"/>
              <a:t> </a:t>
            </a:r>
            <a:r>
              <a:rPr lang="en-US" sz="4000" dirty="0" err="1"/>
              <a:t>perasaan</a:t>
            </a:r>
            <a:r>
              <a:rPr lang="en-US" sz="4000" dirty="0"/>
              <a:t> </a:t>
            </a:r>
            <a:r>
              <a:rPr lang="en-US" sz="4000" dirty="0" err="1"/>
              <a:t>nyaman</a:t>
            </a:r>
            <a:r>
              <a:rPr lang="en-US" sz="4000" dirty="0"/>
              <a:t> </a:t>
            </a:r>
            <a:r>
              <a:rPr lang="en-US" sz="4000" dirty="0" err="1"/>
              <a:t>tinggal</a:t>
            </a:r>
            <a:r>
              <a:rPr lang="en-US" sz="4000" dirty="0"/>
              <a:t> di </a:t>
            </a:r>
            <a:r>
              <a:rPr lang="en-US" sz="4000" dirty="0" err="1"/>
              <a:t>rumah</a:t>
            </a:r>
            <a:r>
              <a:rPr lang="en-US" sz="4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28015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BFEDC-8E69-4EB2-9E48-F2690E23D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766" y="591047"/>
            <a:ext cx="10820400" cy="58760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err="1"/>
              <a:t>Tetapi</a:t>
            </a:r>
            <a:r>
              <a:rPr lang="en-US" sz="3600" dirty="0"/>
              <a:t> </a:t>
            </a:r>
            <a:r>
              <a:rPr lang="en-US" sz="3600" dirty="0" err="1"/>
              <a:t>apabila</a:t>
            </a:r>
            <a:r>
              <a:rPr lang="en-US" sz="3600" dirty="0"/>
              <a:t> </a:t>
            </a:r>
            <a:r>
              <a:rPr lang="en-US" sz="3600" dirty="0" err="1"/>
              <a:t>sebaliknya</a:t>
            </a:r>
            <a:r>
              <a:rPr lang="en-US" sz="3600" dirty="0"/>
              <a:t> rasa </a:t>
            </a:r>
            <a:r>
              <a:rPr lang="en-US" sz="3600" dirty="0" err="1"/>
              <a:t>cinta</a:t>
            </a:r>
            <a:r>
              <a:rPr lang="en-US" sz="3600" dirty="0"/>
              <a:t> </a:t>
            </a:r>
            <a:r>
              <a:rPr lang="en-US" sz="3600" dirty="0" err="1"/>
              <a:t>kasih</a:t>
            </a:r>
            <a:r>
              <a:rPr lang="en-US" sz="3600" dirty="0"/>
              <a:t>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ada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keluarga</a:t>
            </a:r>
            <a:r>
              <a:rPr lang="en-US" sz="3600" dirty="0"/>
              <a:t> </a:t>
            </a:r>
            <a:r>
              <a:rPr lang="en-US" sz="3600" dirty="0" err="1"/>
              <a:t>maka</a:t>
            </a:r>
            <a:r>
              <a:rPr lang="en-US" sz="3600" dirty="0"/>
              <a:t> </a:t>
            </a:r>
            <a:r>
              <a:rPr lang="en-US" sz="3600" dirty="0" err="1"/>
              <a:t>anggota</a:t>
            </a:r>
            <a:r>
              <a:rPr lang="en-US" sz="3600" dirty="0"/>
              <a:t> </a:t>
            </a:r>
            <a:r>
              <a:rPr lang="en-US" sz="3600" dirty="0" err="1"/>
              <a:t>keluarga</a:t>
            </a:r>
            <a:r>
              <a:rPr lang="en-US" sz="3600" dirty="0"/>
              <a:t> </a:t>
            </a:r>
            <a:r>
              <a:rPr lang="en-US" sz="3600" dirty="0" err="1"/>
              <a:t>akan</a:t>
            </a:r>
            <a:r>
              <a:rPr lang="en-US" sz="3600" dirty="0"/>
              <a:t> </a:t>
            </a:r>
            <a:r>
              <a:rPr lang="en-US" sz="3600" dirty="0" err="1"/>
              <a:t>mencari</a:t>
            </a:r>
            <a:r>
              <a:rPr lang="en-US" sz="3600" dirty="0"/>
              <a:t> </a:t>
            </a:r>
            <a:r>
              <a:rPr lang="en-US" sz="3600" dirty="0" err="1"/>
              <a:t>kasih</a:t>
            </a:r>
            <a:r>
              <a:rPr lang="en-US" sz="3600" dirty="0"/>
              <a:t> </a:t>
            </a:r>
            <a:r>
              <a:rPr lang="en-US" sz="3600" dirty="0" err="1"/>
              <a:t>sayang</a:t>
            </a:r>
            <a:r>
              <a:rPr lang="en-US" sz="3600" dirty="0"/>
              <a:t> di </a:t>
            </a:r>
            <a:r>
              <a:rPr lang="en-US" sz="3600" dirty="0" err="1"/>
              <a:t>luar</a:t>
            </a:r>
            <a:r>
              <a:rPr lang="en-US" sz="3600" dirty="0"/>
              <a:t> </a:t>
            </a:r>
            <a:r>
              <a:rPr lang="en-US" sz="3600" dirty="0" err="1"/>
              <a:t>rumah</a:t>
            </a:r>
            <a:r>
              <a:rPr lang="en-US" sz="3600" dirty="0"/>
              <a:t>, </a:t>
            </a:r>
            <a:r>
              <a:rPr lang="en-US" sz="3600" dirty="0" err="1"/>
              <a:t>sehingga</a:t>
            </a:r>
            <a:r>
              <a:rPr lang="en-US" sz="3600" dirty="0"/>
              <a:t> </a:t>
            </a:r>
            <a:r>
              <a:rPr lang="en-US" sz="3600" dirty="0" err="1"/>
              <a:t>tinggal</a:t>
            </a:r>
            <a:r>
              <a:rPr lang="en-US" sz="3600" dirty="0"/>
              <a:t> di </a:t>
            </a:r>
            <a:r>
              <a:rPr lang="en-US" sz="3600" dirty="0" err="1"/>
              <a:t>rumah</a:t>
            </a:r>
            <a:r>
              <a:rPr lang="en-US" sz="3600" dirty="0"/>
              <a:t> </a:t>
            </a:r>
            <a:r>
              <a:rPr lang="en-US" sz="3600" dirty="0" err="1"/>
              <a:t>bagaikan</a:t>
            </a:r>
            <a:r>
              <a:rPr lang="en-US" sz="3600" dirty="0"/>
              <a:t> </a:t>
            </a:r>
            <a:r>
              <a:rPr lang="en-US" sz="3600" dirty="0" err="1"/>
              <a:t>tinggal</a:t>
            </a:r>
            <a:r>
              <a:rPr lang="en-US" sz="3600" dirty="0"/>
              <a:t> di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penjara</a:t>
            </a:r>
            <a:r>
              <a:rPr lang="en-US" sz="3600" dirty="0"/>
              <a:t>. </a:t>
            </a:r>
            <a:r>
              <a:rPr lang="en-US" sz="3600" dirty="0" err="1"/>
              <a:t>Setiap</a:t>
            </a:r>
            <a:r>
              <a:rPr lang="en-US" sz="3600" dirty="0"/>
              <a:t> </a:t>
            </a:r>
            <a:r>
              <a:rPr lang="en-US" sz="3600" dirty="0" err="1"/>
              <a:t>keluarga</a:t>
            </a:r>
            <a:r>
              <a:rPr lang="en-US" sz="3600" dirty="0"/>
              <a:t> </a:t>
            </a:r>
            <a:r>
              <a:rPr lang="en-US" sz="3600" dirty="0" err="1"/>
              <a:t>harus</a:t>
            </a:r>
            <a:r>
              <a:rPr lang="en-US" sz="3600" dirty="0"/>
              <a:t> </a:t>
            </a:r>
            <a:r>
              <a:rPr lang="en-US" sz="3600" dirty="0" err="1"/>
              <a:t>mampu</a:t>
            </a:r>
            <a:r>
              <a:rPr lang="en-US" sz="3600" dirty="0"/>
              <a:t> </a:t>
            </a:r>
            <a:r>
              <a:rPr lang="en-US" sz="3600" dirty="0" err="1"/>
              <a:t>memberikan</a:t>
            </a:r>
            <a:r>
              <a:rPr lang="en-US" sz="3600" dirty="0"/>
              <a:t> dan </a:t>
            </a:r>
            <a:r>
              <a:rPr lang="en-US" sz="3600" dirty="0" err="1"/>
              <a:t>membuat</a:t>
            </a:r>
            <a:r>
              <a:rPr lang="en-US" sz="3600" dirty="0"/>
              <a:t> </a:t>
            </a:r>
            <a:r>
              <a:rPr lang="en-US" sz="3600" dirty="0" err="1"/>
              <a:t>suasana</a:t>
            </a:r>
            <a:r>
              <a:rPr lang="en-US" sz="3600" dirty="0"/>
              <a:t> </a:t>
            </a:r>
            <a:r>
              <a:rPr lang="en-US" sz="3600" dirty="0" err="1"/>
              <a:t>keluarga</a:t>
            </a:r>
            <a:r>
              <a:rPr lang="en-US" sz="3600" dirty="0"/>
              <a:t> yang </a:t>
            </a:r>
            <a:r>
              <a:rPr lang="en-US" sz="3600" dirty="0" err="1"/>
              <a:t>aman</a:t>
            </a:r>
            <a:r>
              <a:rPr lang="en-US" sz="3600" dirty="0"/>
              <a:t> </a:t>
            </a:r>
            <a:r>
              <a:rPr lang="en-US" sz="3600" dirty="0" err="1"/>
              <a:t>tenteram</a:t>
            </a:r>
            <a:r>
              <a:rPr lang="en-US" sz="3600" dirty="0"/>
              <a:t> dan </a:t>
            </a:r>
            <a:r>
              <a:rPr lang="en-US" sz="3600" dirty="0" err="1"/>
              <a:t>damai</a:t>
            </a:r>
            <a:r>
              <a:rPr lang="en-US" sz="3600" dirty="0"/>
              <a:t> </a:t>
            </a:r>
            <a:r>
              <a:rPr lang="en-US" sz="3600" dirty="0" err="1"/>
              <a:t>sehingga</a:t>
            </a:r>
            <a:r>
              <a:rPr lang="en-US" sz="3600" dirty="0"/>
              <a:t> </a:t>
            </a:r>
            <a:r>
              <a:rPr lang="en-US" sz="3600" dirty="0" err="1"/>
              <a:t>terjalin</a:t>
            </a:r>
            <a:r>
              <a:rPr lang="en-US" sz="3600" dirty="0"/>
              <a:t> </a:t>
            </a:r>
            <a:r>
              <a:rPr lang="en-US" sz="3600" dirty="0" err="1"/>
              <a:t>hubungan</a:t>
            </a:r>
            <a:r>
              <a:rPr lang="en-US" sz="3600" dirty="0"/>
              <a:t> </a:t>
            </a:r>
            <a:r>
              <a:rPr lang="en-US" sz="3600" dirty="0" err="1"/>
              <a:t>persaudaraan</a:t>
            </a:r>
            <a:r>
              <a:rPr lang="en-US" sz="3600" dirty="0"/>
              <a:t> dan </a:t>
            </a:r>
            <a:r>
              <a:rPr lang="en-US" sz="3600" dirty="0" err="1"/>
              <a:t>ikatan</a:t>
            </a:r>
            <a:r>
              <a:rPr lang="en-US" sz="3600" dirty="0"/>
              <a:t> yang </a:t>
            </a:r>
            <a:r>
              <a:rPr lang="en-US" sz="3600" dirty="0" err="1"/>
              <a:t>akrab</a:t>
            </a:r>
            <a:r>
              <a:rPr lang="en-US" sz="3600" dirty="0"/>
              <a:t> </a:t>
            </a:r>
            <a:r>
              <a:rPr lang="en-US" sz="3600" dirty="0" err="1"/>
              <a:t>atas</a:t>
            </a:r>
            <a:r>
              <a:rPr lang="en-US" sz="3600" dirty="0"/>
              <a:t> </a:t>
            </a:r>
            <a:r>
              <a:rPr lang="en-US" sz="3600" dirty="0" err="1"/>
              <a:t>dasar</a:t>
            </a:r>
            <a:r>
              <a:rPr lang="en-US" sz="3600" dirty="0"/>
              <a:t> </a:t>
            </a:r>
            <a:r>
              <a:rPr lang="en-US" sz="3600" dirty="0" err="1"/>
              <a:t>kasih</a:t>
            </a:r>
            <a:r>
              <a:rPr lang="en-US" sz="3600" dirty="0"/>
              <a:t> </a:t>
            </a:r>
            <a:r>
              <a:rPr lang="en-US" sz="3600" dirty="0" err="1"/>
              <a:t>sayang</a:t>
            </a:r>
            <a:r>
              <a:rPr lang="en-US" sz="3600" dirty="0"/>
              <a:t>.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demikian</a:t>
            </a:r>
            <a:r>
              <a:rPr lang="en-US" sz="3600" dirty="0"/>
              <a:t>, </a:t>
            </a:r>
            <a:r>
              <a:rPr lang="en-US" sz="3600" dirty="0" err="1"/>
              <a:t>keluarga</a:t>
            </a:r>
            <a:r>
              <a:rPr lang="en-US" sz="3600" dirty="0"/>
              <a:t> juga </a:t>
            </a:r>
            <a:r>
              <a:rPr lang="en-US" sz="3600" dirty="0" err="1"/>
              <a:t>merupakan</a:t>
            </a:r>
            <a:r>
              <a:rPr lang="en-US" sz="3600" dirty="0"/>
              <a:t> </a:t>
            </a:r>
            <a:r>
              <a:rPr lang="en-US" sz="3600" dirty="0" err="1"/>
              <a:t>tempat</a:t>
            </a:r>
            <a:r>
              <a:rPr lang="en-US" sz="3600" dirty="0"/>
              <a:t> </a:t>
            </a:r>
            <a:r>
              <a:rPr lang="en-US" sz="3600" dirty="0" err="1"/>
              <a:t>rekreasi</a:t>
            </a:r>
            <a:r>
              <a:rPr lang="en-US" sz="3600" dirty="0"/>
              <a:t> </a:t>
            </a:r>
            <a:r>
              <a:rPr lang="en-US" sz="3600" dirty="0" err="1"/>
              <a:t>sekaligus</a:t>
            </a:r>
            <a:r>
              <a:rPr lang="en-US" sz="3600" dirty="0"/>
              <a:t> </a:t>
            </a:r>
            <a:r>
              <a:rPr lang="en-US" sz="3600" dirty="0" err="1"/>
              <a:t>sebagai</a:t>
            </a:r>
            <a:r>
              <a:rPr lang="en-US" sz="3600" dirty="0"/>
              <a:t> </a:t>
            </a:r>
            <a:r>
              <a:rPr lang="en-US" sz="3600" dirty="0" err="1"/>
              <a:t>tempat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85269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B7ACA-5623-4439-9E10-3D3F176C6C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18052"/>
            <a:ext cx="10820400" cy="65399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err="1"/>
              <a:t>bernaung</a:t>
            </a:r>
            <a:r>
              <a:rPr lang="en-US" sz="3200" dirty="0"/>
              <a:t>,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tempat</a:t>
            </a:r>
            <a:r>
              <a:rPr lang="en-US" sz="3200" dirty="0"/>
              <a:t> </a:t>
            </a:r>
            <a:r>
              <a:rPr lang="en-US" sz="3200" dirty="0" err="1"/>
              <a:t>perteduhan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sibuknya</a:t>
            </a:r>
            <a:r>
              <a:rPr lang="en-US" sz="3200" dirty="0"/>
              <a:t> </a:t>
            </a:r>
            <a:r>
              <a:rPr lang="en-US" sz="3200" dirty="0" err="1"/>
              <a:t>kegiatan</a:t>
            </a:r>
            <a:r>
              <a:rPr lang="en-US" sz="3200" dirty="0"/>
              <a:t> di </a:t>
            </a:r>
            <a:r>
              <a:rPr lang="en-US" sz="3200" dirty="0" err="1"/>
              <a:t>luar</a:t>
            </a:r>
            <a:r>
              <a:rPr lang="en-US" sz="3200" dirty="0"/>
              <a:t> </a:t>
            </a:r>
            <a:r>
              <a:rPr lang="en-US" sz="3200" dirty="0" err="1"/>
              <a:t>rumah</a:t>
            </a:r>
            <a:r>
              <a:rPr lang="en-US" sz="3200" dirty="0"/>
              <a:t> </a:t>
            </a:r>
            <a:r>
              <a:rPr lang="en-US" sz="3200" dirty="0" err="1"/>
              <a:t>bagi</a:t>
            </a:r>
            <a:r>
              <a:rPr lang="en-US" sz="3200" dirty="0"/>
              <a:t> </a:t>
            </a:r>
            <a:r>
              <a:rPr lang="en-US" sz="3200" dirty="0" err="1"/>
              <a:t>anggota-anggotanya</a:t>
            </a:r>
            <a:r>
              <a:rPr lang="en-US" sz="3200" dirty="0"/>
              <a:t>. </a:t>
            </a:r>
            <a:r>
              <a:rPr lang="en-US" sz="3200" dirty="0" err="1"/>
              <a:t>Namun</a:t>
            </a:r>
            <a:r>
              <a:rPr lang="en-US" sz="3200" dirty="0"/>
              <a:t> </a:t>
            </a:r>
            <a:r>
              <a:rPr lang="en-US" sz="3200" dirty="0" err="1"/>
              <a:t>perkembangan</a:t>
            </a:r>
            <a:r>
              <a:rPr lang="en-US" sz="3200" dirty="0"/>
              <a:t> zaman </a:t>
            </a:r>
            <a:r>
              <a:rPr lang="en-US" sz="3200" dirty="0" err="1"/>
              <a:t>begitu</a:t>
            </a:r>
            <a:r>
              <a:rPr lang="en-US" sz="3200" dirty="0"/>
              <a:t> </a:t>
            </a:r>
            <a:r>
              <a:rPr lang="en-US" sz="3200" dirty="0" err="1"/>
              <a:t>pesat</a:t>
            </a:r>
            <a:r>
              <a:rPr lang="en-US" sz="3200" dirty="0"/>
              <a:t> </a:t>
            </a:r>
            <a:r>
              <a:rPr lang="en-US" sz="3200" dirty="0" err="1"/>
              <a:t>sehingga</a:t>
            </a:r>
            <a:r>
              <a:rPr lang="en-US" sz="3200" dirty="0"/>
              <a:t> </a:t>
            </a:r>
            <a:r>
              <a:rPr lang="en-US" sz="3200" dirty="0" err="1"/>
              <a:t>pusat-pusat</a:t>
            </a:r>
            <a:r>
              <a:rPr lang="en-US" sz="3200" dirty="0"/>
              <a:t> </a:t>
            </a:r>
            <a:r>
              <a:rPr lang="en-US" sz="3200" dirty="0" err="1"/>
              <a:t>rekreasi</a:t>
            </a:r>
            <a:r>
              <a:rPr lang="en-US" sz="3200" dirty="0"/>
              <a:t> di </a:t>
            </a:r>
            <a:r>
              <a:rPr lang="en-US" sz="3200" dirty="0" err="1"/>
              <a:t>luar</a:t>
            </a:r>
            <a:r>
              <a:rPr lang="en-US" sz="3200" dirty="0"/>
              <a:t> </a:t>
            </a:r>
            <a:r>
              <a:rPr lang="en-US" sz="3200" dirty="0" err="1"/>
              <a:t>keluarga</a:t>
            </a:r>
            <a:r>
              <a:rPr lang="en-US" sz="3200" dirty="0"/>
              <a:t> </a:t>
            </a:r>
            <a:r>
              <a:rPr lang="en-US" sz="3200" dirty="0" err="1"/>
              <a:t>lebih</a:t>
            </a:r>
            <a:r>
              <a:rPr lang="en-US" sz="3200" dirty="0"/>
              <a:t> </a:t>
            </a:r>
            <a:r>
              <a:rPr lang="en-US" sz="3200" dirty="0" err="1"/>
              <a:t>menarik</a:t>
            </a:r>
            <a:r>
              <a:rPr lang="en-US" sz="3200" dirty="0"/>
              <a:t>, </a:t>
            </a:r>
            <a:r>
              <a:rPr lang="en-US" sz="3200" dirty="0" err="1"/>
              <a:t>misalnya</a:t>
            </a:r>
            <a:r>
              <a:rPr lang="en-US" sz="3200" dirty="0"/>
              <a:t> </a:t>
            </a:r>
            <a:r>
              <a:rPr lang="en-US" sz="3200" dirty="0" err="1"/>
              <a:t>gedung</a:t>
            </a:r>
            <a:r>
              <a:rPr lang="en-US" sz="3200" dirty="0"/>
              <a:t> </a:t>
            </a:r>
            <a:r>
              <a:rPr lang="en-US" sz="3200" dirty="0" err="1"/>
              <a:t>bioskop</a:t>
            </a:r>
            <a:r>
              <a:rPr lang="en-US" sz="3200" dirty="0"/>
              <a:t>, </a:t>
            </a:r>
            <a:r>
              <a:rPr lang="en-US" sz="3200" dirty="0" err="1"/>
              <a:t>kebun</a:t>
            </a:r>
            <a:r>
              <a:rPr lang="en-US" sz="3200" dirty="0"/>
              <a:t> </a:t>
            </a:r>
            <a:r>
              <a:rPr lang="en-US" sz="3200" dirty="0" err="1"/>
              <a:t>binatang</a:t>
            </a:r>
            <a:r>
              <a:rPr lang="en-US" sz="3200" dirty="0"/>
              <a:t>, </a:t>
            </a:r>
            <a:r>
              <a:rPr lang="en-US" sz="3200" dirty="0" err="1"/>
              <a:t>taman</a:t>
            </a:r>
            <a:r>
              <a:rPr lang="en-US" sz="3200" dirty="0"/>
              <a:t> </a:t>
            </a:r>
            <a:r>
              <a:rPr lang="en-US" sz="3200" dirty="0" err="1"/>
              <a:t>rekreasi</a:t>
            </a:r>
            <a:r>
              <a:rPr lang="en-US" sz="3200" dirty="0"/>
              <a:t> dan </a:t>
            </a:r>
            <a:r>
              <a:rPr lang="en-US" sz="3200" dirty="0" err="1"/>
              <a:t>sebagainya</a:t>
            </a:r>
            <a:r>
              <a:rPr lang="en-US" sz="3200" dirty="0"/>
              <a:t>. </a:t>
            </a:r>
            <a:r>
              <a:rPr lang="en-US" sz="3200" dirty="0" err="1"/>
              <a:t>Adanya</a:t>
            </a:r>
            <a:r>
              <a:rPr lang="en-US" sz="3200" dirty="0"/>
              <a:t> </a:t>
            </a:r>
            <a:r>
              <a:rPr lang="en-US" sz="3200" dirty="0" err="1"/>
              <a:t>pusat-pusat</a:t>
            </a:r>
            <a:r>
              <a:rPr lang="en-US" sz="3200" dirty="0"/>
              <a:t> </a:t>
            </a:r>
            <a:r>
              <a:rPr lang="en-US" sz="3200" dirty="0" err="1"/>
              <a:t>rekreasi</a:t>
            </a:r>
            <a:r>
              <a:rPr lang="en-US" sz="3200" dirty="0"/>
              <a:t> di </a:t>
            </a:r>
            <a:r>
              <a:rPr lang="en-US" sz="3200" dirty="0" err="1"/>
              <a:t>DI</a:t>
            </a:r>
            <a:r>
              <a:rPr lang="en-US" sz="3200" dirty="0"/>
              <a:t> </a:t>
            </a:r>
            <a:r>
              <a:rPr lang="en-US" sz="3200" dirty="0" err="1"/>
              <a:t>Luar</a:t>
            </a:r>
            <a:r>
              <a:rPr lang="en-US" sz="3200" dirty="0"/>
              <a:t> </a:t>
            </a:r>
            <a:r>
              <a:rPr lang="en-US" sz="3200" dirty="0" err="1"/>
              <a:t>keluarga</a:t>
            </a:r>
            <a:r>
              <a:rPr lang="en-US" sz="3200" dirty="0"/>
              <a:t> yang </a:t>
            </a:r>
            <a:r>
              <a:rPr lang="en-US" sz="3200" dirty="0" err="1"/>
              <a:t>lebih</a:t>
            </a:r>
            <a:r>
              <a:rPr lang="en-US" sz="3200" dirty="0"/>
              <a:t> </a:t>
            </a:r>
            <a:r>
              <a:rPr lang="en-US" sz="3200" dirty="0" err="1"/>
              <a:t>menarik</a:t>
            </a:r>
            <a:r>
              <a:rPr lang="en-US" sz="3200" dirty="0"/>
              <a:t> </a:t>
            </a:r>
            <a:r>
              <a:rPr lang="en-US" sz="3200" dirty="0" err="1"/>
              <a:t>tersebut</a:t>
            </a:r>
            <a:r>
              <a:rPr lang="en-US" sz="3200" dirty="0"/>
              <a:t> di </a:t>
            </a:r>
            <a:r>
              <a:rPr lang="en-US" sz="3200" dirty="0" err="1"/>
              <a:t>atas</a:t>
            </a:r>
            <a:r>
              <a:rPr lang="en-US" sz="3200" dirty="0"/>
              <a:t> </a:t>
            </a:r>
            <a:r>
              <a:rPr lang="en-US" sz="3200" dirty="0" err="1"/>
              <a:t>akan</a:t>
            </a:r>
            <a:r>
              <a:rPr lang="en-US" sz="3200" dirty="0"/>
              <a:t> </a:t>
            </a:r>
            <a:r>
              <a:rPr lang="en-US" sz="3200" dirty="0" err="1"/>
              <a:t>menimbulkan</a:t>
            </a:r>
            <a:r>
              <a:rPr lang="en-US" sz="3200" dirty="0"/>
              <a:t> </a:t>
            </a:r>
            <a:r>
              <a:rPr lang="en-US" sz="3200" dirty="0" err="1"/>
              <a:t>adanya</a:t>
            </a:r>
            <a:r>
              <a:rPr lang="en-US" sz="3200" dirty="0"/>
              <a:t> </a:t>
            </a:r>
            <a:r>
              <a:rPr lang="en-US" sz="3200" dirty="0" err="1"/>
              <a:t>macam</a:t>
            </a:r>
            <a:r>
              <a:rPr lang="en-US" sz="3200" dirty="0"/>
              <a:t> </a:t>
            </a:r>
            <a:r>
              <a:rPr lang="en-US" sz="3200" dirty="0" err="1"/>
              <a:t>perubahan</a:t>
            </a:r>
            <a:r>
              <a:rPr lang="en-US" sz="3200" dirty="0"/>
              <a:t> </a:t>
            </a:r>
            <a:r>
              <a:rPr lang="en-US" sz="3200" dirty="0" err="1"/>
              <a:t>seperti</a:t>
            </a:r>
            <a:r>
              <a:rPr lang="en-US" sz="3200" dirty="0"/>
              <a:t> yang </a:t>
            </a:r>
            <a:r>
              <a:rPr lang="en-US" sz="3200" dirty="0" err="1"/>
              <a:t>dikemukakan</a:t>
            </a:r>
            <a:r>
              <a:rPr lang="en-US" sz="3200" dirty="0"/>
              <a:t> </a:t>
            </a:r>
            <a:r>
              <a:rPr lang="en-US" sz="3200" dirty="0" err="1"/>
              <a:t>Vembriarto</a:t>
            </a:r>
            <a:r>
              <a:rPr lang="en-US" sz="3200" dirty="0"/>
              <a:t> (1978):</a:t>
            </a:r>
          </a:p>
          <a:p>
            <a:pPr marL="0" indent="0">
              <a:buNone/>
            </a:pPr>
            <a:r>
              <a:rPr lang="en-US" sz="3200" dirty="0"/>
              <a:t>a. </a:t>
            </a:r>
            <a:r>
              <a:rPr lang="en-US" sz="3200" dirty="0" err="1"/>
              <a:t>Jenis-jenis</a:t>
            </a:r>
            <a:r>
              <a:rPr lang="en-US" sz="3200" dirty="0"/>
              <a:t> </a:t>
            </a:r>
            <a:r>
              <a:rPr lang="en-US" sz="3200" dirty="0" err="1"/>
              <a:t>rekreasi</a:t>
            </a:r>
            <a:r>
              <a:rPr lang="en-US" sz="3200" dirty="0"/>
              <a:t> yang </a:t>
            </a:r>
            <a:r>
              <a:rPr lang="en-US" sz="3200" dirty="0" err="1"/>
              <a:t>dialami</a:t>
            </a:r>
            <a:r>
              <a:rPr lang="en-US" sz="3200" dirty="0"/>
              <a:t> oleh </a:t>
            </a:r>
            <a:r>
              <a:rPr lang="en-US" sz="3200" dirty="0" err="1"/>
              <a:t>anggota-anggota</a:t>
            </a:r>
            <a:r>
              <a:rPr lang="en-US" sz="3200" dirty="0"/>
              <a:t> </a:t>
            </a:r>
            <a:r>
              <a:rPr lang="en-US" sz="3200" dirty="0" err="1"/>
              <a:t>keluarga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lebih</a:t>
            </a:r>
            <a:r>
              <a:rPr lang="en-US" sz="3200" dirty="0"/>
              <a:t> </a:t>
            </a:r>
            <a:r>
              <a:rPr lang="en-US" sz="3200" dirty="0" err="1"/>
              <a:t>bervariasi</a:t>
            </a:r>
            <a:r>
              <a:rPr lang="en-US" sz="3200" dirty="0"/>
              <a:t>.</a:t>
            </a:r>
          </a:p>
          <a:p>
            <a:pPr marL="0" indent="0">
              <a:buNone/>
            </a:pPr>
            <a:r>
              <a:rPr lang="en-US" sz="3200" dirty="0"/>
              <a:t>b. </a:t>
            </a:r>
            <a:r>
              <a:rPr lang="en-US" sz="3200" dirty="0" err="1"/>
              <a:t>Anggota-anggota</a:t>
            </a:r>
            <a:r>
              <a:rPr lang="en-US" sz="3200" dirty="0"/>
              <a:t> </a:t>
            </a:r>
            <a:r>
              <a:rPr lang="en-US" sz="3200" dirty="0" err="1"/>
              <a:t>keluarga</a:t>
            </a:r>
            <a:r>
              <a:rPr lang="en-US" sz="3200" dirty="0"/>
              <a:t> </a:t>
            </a:r>
            <a:r>
              <a:rPr lang="en-US" sz="3200" dirty="0" err="1"/>
              <a:t>lebih</a:t>
            </a:r>
            <a:r>
              <a:rPr lang="en-US" sz="3200" dirty="0"/>
              <a:t> </a:t>
            </a:r>
            <a:r>
              <a:rPr lang="en-US" sz="3200" dirty="0" err="1"/>
              <a:t>cenderung</a:t>
            </a:r>
            <a:r>
              <a:rPr lang="en-US" sz="3200" dirty="0"/>
              <a:t> </a:t>
            </a:r>
            <a:r>
              <a:rPr lang="en-US" sz="3200" dirty="0" err="1"/>
              <a:t>mencari</a:t>
            </a:r>
            <a:r>
              <a:rPr lang="en-US" sz="3200" dirty="0"/>
              <a:t> </a:t>
            </a:r>
            <a:r>
              <a:rPr lang="en-US" sz="3200" dirty="0" err="1"/>
              <a:t>hiburan</a:t>
            </a:r>
            <a:r>
              <a:rPr lang="en-US" sz="3200" dirty="0"/>
              <a:t> di </a:t>
            </a:r>
            <a:r>
              <a:rPr lang="en-US" sz="3200" dirty="0" err="1"/>
              <a:t>luar</a:t>
            </a:r>
            <a:r>
              <a:rPr lang="en-US" sz="3200" dirty="0"/>
              <a:t> </a:t>
            </a:r>
            <a:r>
              <a:rPr lang="en-US" sz="3200" dirty="0" err="1"/>
              <a:t>keluarga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3457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E8E73B-FFB1-4AA7-A1E9-716E246D2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270" y="524786"/>
            <a:ext cx="10820400" cy="60482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err="1"/>
              <a:t>Melihat</a:t>
            </a:r>
            <a:r>
              <a:rPr lang="en-US" sz="3600" dirty="0"/>
              <a:t> </a:t>
            </a:r>
            <a:r>
              <a:rPr lang="en-US" sz="3600" dirty="0" err="1"/>
              <a:t>akibat</a:t>
            </a:r>
            <a:r>
              <a:rPr lang="en-US" sz="3600" dirty="0"/>
              <a:t> </a:t>
            </a:r>
            <a:r>
              <a:rPr lang="en-US" sz="3600" dirty="0" err="1"/>
              <a:t>perubahan</a:t>
            </a:r>
            <a:r>
              <a:rPr lang="en-US" sz="3600" dirty="0"/>
              <a:t> </a:t>
            </a:r>
            <a:r>
              <a:rPr lang="en-US" sz="3600" dirty="0" err="1"/>
              <a:t>tersebut</a:t>
            </a:r>
            <a:r>
              <a:rPr lang="en-US" sz="3600" dirty="0"/>
              <a:t> </a:t>
            </a:r>
            <a:r>
              <a:rPr lang="en-US" sz="3600" dirty="0" err="1"/>
              <a:t>maka</a:t>
            </a:r>
            <a:r>
              <a:rPr lang="en-US" sz="3600" dirty="0"/>
              <a:t> </a:t>
            </a:r>
            <a:r>
              <a:rPr lang="en-US" sz="3600" dirty="0" err="1"/>
              <a:t>keluarga</a:t>
            </a:r>
            <a:r>
              <a:rPr lang="en-US" sz="3600" dirty="0"/>
              <a:t> </a:t>
            </a:r>
            <a:r>
              <a:rPr lang="en-US" sz="3600" dirty="0" err="1"/>
              <a:t>mempunyai</a:t>
            </a:r>
            <a:r>
              <a:rPr lang="en-US" sz="3600" dirty="0"/>
              <a:t> </a:t>
            </a:r>
            <a:r>
              <a:rPr lang="en-US" sz="3600" dirty="0" err="1"/>
              <a:t>tugas</a:t>
            </a:r>
            <a:r>
              <a:rPr lang="en-US" sz="3600" dirty="0"/>
              <a:t> dan </a:t>
            </a:r>
            <a:r>
              <a:rPr lang="en-US" sz="3600" dirty="0" err="1"/>
              <a:t>tanggung-jawab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mengawasi</a:t>
            </a:r>
            <a:r>
              <a:rPr lang="en-US" sz="3600" dirty="0"/>
              <a:t> para </a:t>
            </a:r>
            <a:r>
              <a:rPr lang="en-US" sz="3600" dirty="0" err="1"/>
              <a:t>anggota</a:t>
            </a:r>
            <a:r>
              <a:rPr lang="en-US" sz="3600" dirty="0"/>
              <a:t> </a:t>
            </a:r>
            <a:r>
              <a:rPr lang="en-US" sz="3600" dirty="0" err="1"/>
              <a:t>keluarga</a:t>
            </a:r>
            <a:r>
              <a:rPr lang="en-US" sz="3600" dirty="0"/>
              <a:t> di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memilih</a:t>
            </a:r>
            <a:r>
              <a:rPr lang="en-US" sz="3600" dirty="0"/>
              <a:t> dan </a:t>
            </a:r>
            <a:r>
              <a:rPr lang="en-US" sz="3600" dirty="0" err="1"/>
              <a:t>menentukan</a:t>
            </a:r>
            <a:r>
              <a:rPr lang="en-US" sz="3600" dirty="0"/>
              <a:t> </a:t>
            </a:r>
            <a:r>
              <a:rPr lang="en-US" sz="3600" dirty="0" err="1"/>
              <a:t>jenis</a:t>
            </a:r>
            <a:r>
              <a:rPr lang="en-US" sz="3600" dirty="0"/>
              <a:t> </a:t>
            </a:r>
            <a:r>
              <a:rPr lang="en-US" sz="3600" dirty="0" err="1"/>
              <a:t>hiburan</a:t>
            </a:r>
            <a:r>
              <a:rPr lang="en-US" sz="3600" dirty="0"/>
              <a:t> yang </a:t>
            </a:r>
            <a:r>
              <a:rPr lang="en-US" sz="3600" dirty="0" err="1"/>
              <a:t>disukai</a:t>
            </a:r>
            <a:r>
              <a:rPr lang="en-US" sz="3600" dirty="0"/>
              <a:t> </a:t>
            </a:r>
            <a:r>
              <a:rPr lang="en-US" sz="3600" dirty="0" err="1"/>
              <a:t>sehingga</a:t>
            </a:r>
            <a:r>
              <a:rPr lang="en-US" sz="3600" dirty="0"/>
              <a:t>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berakibat</a:t>
            </a:r>
            <a:r>
              <a:rPr lang="en-US" sz="3600" dirty="0"/>
              <a:t> </a:t>
            </a:r>
            <a:r>
              <a:rPr lang="en-US" sz="3600" dirty="0" err="1"/>
              <a:t>buruk</a:t>
            </a:r>
            <a:r>
              <a:rPr lang="en-US" sz="3600" dirty="0"/>
              <a:t> 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negatif</a:t>
            </a:r>
            <a:r>
              <a:rPr lang="en-US" sz="3600" dirty="0"/>
              <a:t> </a:t>
            </a:r>
            <a:r>
              <a:rPr lang="en-US" sz="3600" dirty="0" err="1"/>
              <a:t>bagi</a:t>
            </a:r>
            <a:r>
              <a:rPr lang="en-US" sz="3600" dirty="0"/>
              <a:t> </a:t>
            </a:r>
            <a:r>
              <a:rPr lang="en-US" sz="3600" dirty="0" err="1"/>
              <a:t>diri</a:t>
            </a:r>
            <a:r>
              <a:rPr lang="en-US" sz="3600" dirty="0"/>
              <a:t> </a:t>
            </a:r>
            <a:r>
              <a:rPr lang="en-US" sz="3600" dirty="0" err="1"/>
              <a:t>sendiri</a:t>
            </a:r>
            <a:r>
              <a:rPr lang="en-US" sz="3600" dirty="0"/>
              <a:t> </a:t>
            </a:r>
            <a:r>
              <a:rPr lang="en-US" sz="3600" dirty="0" err="1"/>
              <a:t>maupun</a:t>
            </a:r>
            <a:r>
              <a:rPr lang="en-US" sz="3600" dirty="0"/>
              <a:t> </a:t>
            </a:r>
            <a:r>
              <a:rPr lang="en-US" sz="3600" dirty="0" err="1"/>
              <a:t>bagi</a:t>
            </a:r>
            <a:r>
              <a:rPr lang="en-US" sz="3600" dirty="0"/>
              <a:t> </a:t>
            </a:r>
            <a:r>
              <a:rPr lang="en-US" sz="3600" dirty="0" err="1"/>
              <a:t>semua</a:t>
            </a:r>
            <a:r>
              <a:rPr lang="en-US" sz="3600" dirty="0"/>
              <a:t> </a:t>
            </a:r>
            <a:r>
              <a:rPr lang="en-US" sz="3600" dirty="0" err="1"/>
              <a:t>anggota</a:t>
            </a:r>
            <a:r>
              <a:rPr lang="en-US" sz="3600" dirty="0"/>
              <a:t> </a:t>
            </a:r>
            <a:r>
              <a:rPr lang="en-US" sz="3600" dirty="0" err="1"/>
              <a:t>keluarga</a:t>
            </a:r>
            <a:r>
              <a:rPr lang="en-US" sz="3600" dirty="0"/>
              <a:t>. </a:t>
            </a:r>
            <a:r>
              <a:rPr lang="en-US" sz="3600" dirty="0" err="1"/>
              <a:t>Meskipun</a:t>
            </a:r>
            <a:r>
              <a:rPr lang="en-US" sz="3600" dirty="0"/>
              <a:t> </a:t>
            </a:r>
            <a:r>
              <a:rPr lang="en-US" sz="3600" dirty="0" err="1"/>
              <a:t>demikian</a:t>
            </a:r>
            <a:r>
              <a:rPr lang="en-US" sz="3600" dirty="0"/>
              <a:t> </a:t>
            </a:r>
            <a:r>
              <a:rPr lang="en-US" sz="3600" dirty="0" err="1"/>
              <a:t>kita</a:t>
            </a:r>
            <a:r>
              <a:rPr lang="en-US" sz="3600" dirty="0"/>
              <a:t> </a:t>
            </a:r>
            <a:r>
              <a:rPr lang="en-US" sz="3600" dirty="0" err="1"/>
              <a:t>masih</a:t>
            </a:r>
            <a:r>
              <a:rPr lang="en-US" sz="3600" dirty="0"/>
              <a:t> </a:t>
            </a:r>
            <a:r>
              <a:rPr lang="en-US" sz="3600" dirty="0" err="1"/>
              <a:t>tetap</a:t>
            </a:r>
            <a:r>
              <a:rPr lang="en-US" sz="3600" dirty="0"/>
              <a:t> </a:t>
            </a:r>
            <a:r>
              <a:rPr lang="en-US" sz="3600" dirty="0" err="1"/>
              <a:t>dapat</a:t>
            </a:r>
            <a:r>
              <a:rPr lang="en-US" sz="3600" dirty="0"/>
              <a:t> </a:t>
            </a:r>
            <a:r>
              <a:rPr lang="en-US" sz="3600" dirty="0" err="1"/>
              <a:t>bercengkerama</a:t>
            </a:r>
            <a:r>
              <a:rPr lang="en-US" sz="3600" dirty="0"/>
              <a:t>, </a:t>
            </a:r>
            <a:r>
              <a:rPr lang="en-US" sz="3600" dirty="0" err="1"/>
              <a:t>mengembangkan</a:t>
            </a:r>
            <a:r>
              <a:rPr lang="en-US" sz="3600" dirty="0"/>
              <a:t> </a:t>
            </a:r>
            <a:r>
              <a:rPr lang="en-US" sz="3600" dirty="0" err="1"/>
              <a:t>hidup</a:t>
            </a:r>
            <a:r>
              <a:rPr lang="en-US" sz="3600" dirty="0"/>
              <a:t> </a:t>
            </a:r>
            <a:r>
              <a:rPr lang="en-US" sz="3600" dirty="0" err="1"/>
              <a:t>penuh</a:t>
            </a:r>
            <a:r>
              <a:rPr lang="en-US" sz="3600" dirty="0"/>
              <a:t> </a:t>
            </a:r>
            <a:r>
              <a:rPr lang="en-US" sz="3600" dirty="0" err="1"/>
              <a:t>canda</a:t>
            </a:r>
            <a:r>
              <a:rPr lang="en-US" sz="3600" dirty="0"/>
              <a:t> tawa, </a:t>
            </a:r>
            <a:r>
              <a:rPr lang="en-US" sz="3600" dirty="0" err="1"/>
              <a:t>saling</a:t>
            </a:r>
            <a:r>
              <a:rPr lang="en-US" sz="3600" dirty="0"/>
              <a:t> </a:t>
            </a:r>
            <a:r>
              <a:rPr lang="en-US" sz="3600" dirty="0" err="1"/>
              <a:t>mendukung</a:t>
            </a:r>
            <a:r>
              <a:rPr lang="en-US" sz="3600" dirty="0"/>
              <a:t>, dan </a:t>
            </a:r>
            <a:r>
              <a:rPr lang="en-US" sz="3600" dirty="0" err="1"/>
              <a:t>berbagi</a:t>
            </a:r>
            <a:r>
              <a:rPr lang="en-US" sz="3600" dirty="0"/>
              <a:t> </a:t>
            </a:r>
            <a:r>
              <a:rPr lang="en-US" sz="3600" dirty="0" err="1"/>
              <a:t>cerita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kehidupan</a:t>
            </a:r>
            <a:r>
              <a:rPr lang="en-US" sz="3600" dirty="0"/>
              <a:t> Kristen yang </a:t>
            </a:r>
            <a:r>
              <a:rPr lang="en-US" sz="3600" dirty="0" err="1"/>
              <a:t>indah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3597443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21</TotalTime>
  <Words>538</Words>
  <Application>Microsoft Office PowerPoint</Application>
  <PresentationFormat>Widescreen</PresentationFormat>
  <Paragraphs>14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Century Gothic</vt:lpstr>
      <vt:lpstr>Vapor Trail</vt:lpstr>
      <vt:lpstr>Home Sweet Home</vt:lpstr>
      <vt:lpstr>1. Keluarga Ideal</vt:lpstr>
      <vt:lpstr>PowerPoint Presentation</vt:lpstr>
      <vt:lpstr>PowerPoint Presentation</vt:lpstr>
      <vt:lpstr>PowerPoint Presentation</vt:lpstr>
      <vt:lpstr>2. Rumah Sebagai Tempat yang Nyaman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 Sweet Home</dc:title>
  <dc:creator>rikkbeef@gmail.com</dc:creator>
  <cp:lastModifiedBy>rikkbeef@gmail.com</cp:lastModifiedBy>
  <cp:revision>3</cp:revision>
  <dcterms:created xsi:type="dcterms:W3CDTF">2021-04-05T14:20:28Z</dcterms:created>
  <dcterms:modified xsi:type="dcterms:W3CDTF">2021-04-05T14:42:10Z</dcterms:modified>
</cp:coreProperties>
</file>