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0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4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3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6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07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7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6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1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1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9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5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786E5F-549B-4B71-AA32-DDE9F491473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DA9587-8743-464C-B199-859FF75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FFD6-8A2A-4E12-93B6-52B5322E3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43" y="1710267"/>
            <a:ext cx="7248940" cy="1576271"/>
          </a:xfrm>
        </p:spPr>
        <p:txBody>
          <a:bodyPr/>
          <a:lstStyle/>
          <a:p>
            <a:pPr algn="ctr"/>
            <a:r>
              <a:rPr lang="fi-FI" sz="4400" dirty="0"/>
              <a:t>Apa Kata Alkitab Mengenai Multikulturalisme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2CF34-6288-471B-9BC0-E7417FCF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835" y="4518991"/>
            <a:ext cx="4916480" cy="41081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BY. NOSITA BR TARIGAN, M.PD.K </a:t>
            </a:r>
          </a:p>
        </p:txBody>
      </p:sp>
    </p:spTree>
    <p:extLst>
      <p:ext uri="{BB962C8B-B14F-4D97-AF65-F5344CB8AC3E}">
        <p14:creationId xmlns:p14="http://schemas.microsoft.com/office/powerpoint/2010/main" val="333206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C080-96EC-4AAE-9B7F-F5017414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07165"/>
            <a:ext cx="9601196" cy="486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Pada zaman </a:t>
            </a:r>
            <a:r>
              <a:rPr lang="en-US" sz="4400" dirty="0" err="1"/>
              <a:t>Tuhan</a:t>
            </a:r>
            <a:r>
              <a:rPr lang="en-US" sz="4400" dirty="0"/>
              <a:t> </a:t>
            </a:r>
            <a:r>
              <a:rPr lang="en-US" sz="4400" dirty="0" err="1"/>
              <a:t>Yesus</a:t>
            </a:r>
            <a:r>
              <a:rPr lang="en-US" sz="4400" dirty="0"/>
              <a:t>, </a:t>
            </a:r>
            <a:r>
              <a:rPr lang="en-US" sz="4400" dirty="0" err="1"/>
              <a:t>Dia</a:t>
            </a:r>
            <a:r>
              <a:rPr lang="en-US" sz="4400" dirty="0"/>
              <a:t> </a:t>
            </a:r>
            <a:r>
              <a:rPr lang="en-US" sz="4400" dirty="0" err="1"/>
              <a:t>membawa</a:t>
            </a:r>
            <a:r>
              <a:rPr lang="en-US" sz="4400" dirty="0"/>
              <a:t> </a:t>
            </a:r>
            <a:r>
              <a:rPr lang="en-US" sz="4400" dirty="0" err="1"/>
              <a:t>pemikiran</a:t>
            </a:r>
            <a:r>
              <a:rPr lang="en-US" sz="4400" dirty="0"/>
              <a:t> </a:t>
            </a:r>
            <a:r>
              <a:rPr lang="en-US" sz="4400" dirty="0" err="1"/>
              <a:t>baru</a:t>
            </a:r>
            <a:r>
              <a:rPr lang="en-US" sz="4400" dirty="0"/>
              <a:t> </a:t>
            </a:r>
            <a:r>
              <a:rPr lang="en-US" sz="4400" dirty="0" err="1"/>
              <a:t>tentang</a:t>
            </a:r>
            <a:r>
              <a:rPr lang="en-US" sz="4400" dirty="0"/>
              <a:t> </a:t>
            </a:r>
            <a:r>
              <a:rPr lang="en-US" sz="4400" dirty="0" err="1"/>
              <a:t>pentingnya</a:t>
            </a:r>
            <a:r>
              <a:rPr lang="en-US" sz="4400" dirty="0"/>
              <a:t> </a:t>
            </a:r>
            <a:r>
              <a:rPr lang="en-US" sz="4400" dirty="0" err="1"/>
              <a:t>inklusivisme</a:t>
            </a:r>
            <a:r>
              <a:rPr lang="en-US" sz="4400" dirty="0"/>
              <a:t>. </a:t>
            </a:r>
            <a:r>
              <a:rPr lang="en-US" sz="4400" dirty="0" err="1"/>
              <a:t>Yesus</a:t>
            </a:r>
            <a:r>
              <a:rPr lang="en-US" sz="4400" dirty="0"/>
              <a:t>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menutup</a:t>
            </a:r>
            <a:r>
              <a:rPr lang="en-US" sz="4400" dirty="0"/>
              <a:t> </a:t>
            </a:r>
            <a:r>
              <a:rPr lang="en-US" sz="4400" dirty="0" err="1"/>
              <a:t>diri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kemajemukan</a:t>
            </a:r>
            <a:r>
              <a:rPr lang="en-US" sz="4400" dirty="0"/>
              <a:t> </a:t>
            </a:r>
            <a:r>
              <a:rPr lang="en-US" sz="4400" dirty="0" err="1"/>
              <a:t>kebudayaan</a:t>
            </a:r>
            <a:r>
              <a:rPr lang="en-US" sz="4400" dirty="0"/>
              <a:t>.  </a:t>
            </a:r>
            <a:r>
              <a:rPr lang="en-US" sz="4400" dirty="0" err="1"/>
              <a:t>Yesus</a:t>
            </a:r>
            <a:r>
              <a:rPr lang="en-US" sz="4400" dirty="0"/>
              <a:t>  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memandang</a:t>
            </a:r>
            <a:r>
              <a:rPr lang="en-US" sz="4400" dirty="0"/>
              <a:t> </a:t>
            </a:r>
            <a:r>
              <a:rPr lang="en-US" sz="4400" dirty="0" err="1"/>
              <a:t>latar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belakang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budaya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suku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, dan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ras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. 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8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FAFE-89DF-4469-8E88-1BAC139C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007165"/>
            <a:ext cx="9849675" cy="4916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Ia</a:t>
            </a:r>
            <a:r>
              <a:rPr lang="en-US" sz="4000" dirty="0"/>
              <a:t> </a:t>
            </a:r>
            <a:r>
              <a:rPr lang="en-US" sz="4000" dirty="0" err="1"/>
              <a:t>berkenan</a:t>
            </a:r>
            <a:r>
              <a:rPr lang="en-US" sz="4000" dirty="0"/>
              <a:t> </a:t>
            </a:r>
            <a:r>
              <a:rPr lang="en-US" sz="4000" dirty="0" err="1"/>
              <a:t>menerima</a:t>
            </a:r>
            <a:r>
              <a:rPr lang="en-US" sz="4000" dirty="0"/>
              <a:t> </a:t>
            </a:r>
            <a:r>
              <a:rPr lang="en-US" sz="4000" dirty="0" err="1"/>
              <a:t>semua</a:t>
            </a:r>
            <a:r>
              <a:rPr lang="en-US" sz="4000" dirty="0"/>
              <a:t> orang da lam </a:t>
            </a:r>
            <a:r>
              <a:rPr lang="en-US" sz="4000" dirty="0" err="1"/>
              <a:t>pergaulan</a:t>
            </a:r>
            <a:r>
              <a:rPr lang="en-US" sz="4000" dirty="0"/>
              <a:t> </a:t>
            </a:r>
            <a:r>
              <a:rPr lang="en-US" sz="4000" dirty="0" err="1"/>
              <a:t>multikultural</a:t>
            </a:r>
            <a:r>
              <a:rPr lang="en-US" sz="4000" dirty="0"/>
              <a:t>. Ketika </a:t>
            </a:r>
            <a:r>
              <a:rPr lang="en-US" sz="4000" dirty="0" err="1"/>
              <a:t>seorang</a:t>
            </a:r>
            <a:r>
              <a:rPr lang="en-US" sz="4000" dirty="0"/>
              <a:t> </a:t>
            </a:r>
            <a:r>
              <a:rPr lang="en-US" sz="4000" dirty="0" err="1"/>
              <a:t>perempuan</a:t>
            </a:r>
            <a:r>
              <a:rPr lang="en-US" sz="4000" dirty="0"/>
              <a:t> Kanaan </a:t>
            </a:r>
            <a:r>
              <a:rPr lang="en-US" sz="4000" dirty="0" err="1"/>
              <a:t>hendak</a:t>
            </a:r>
            <a:r>
              <a:rPr lang="en-US" sz="4000" dirty="0"/>
              <a:t> </a:t>
            </a:r>
            <a:r>
              <a:rPr lang="en-US" sz="4000" dirty="0" err="1"/>
              <a:t>meminta</a:t>
            </a:r>
            <a:r>
              <a:rPr lang="en-US" sz="4000" dirty="0"/>
              <a:t> </a:t>
            </a:r>
            <a:r>
              <a:rPr lang="en-US" sz="4000" dirty="0" err="1"/>
              <a:t>tolong</a:t>
            </a:r>
            <a:r>
              <a:rPr lang="en-US" sz="4000" dirty="0"/>
              <a:t> (</a:t>
            </a:r>
            <a:r>
              <a:rPr lang="en-US" sz="4000" dirty="0" err="1"/>
              <a:t>Matius</a:t>
            </a:r>
            <a:r>
              <a:rPr lang="en-US" sz="4000" dirty="0"/>
              <a:t> 15:21-28) dan </a:t>
            </a:r>
            <a:r>
              <a:rPr lang="en-US" sz="4000" dirty="0" err="1"/>
              <a:t>seorang</a:t>
            </a:r>
            <a:r>
              <a:rPr lang="en-US" sz="4000" dirty="0"/>
              <a:t> </a:t>
            </a:r>
            <a:r>
              <a:rPr lang="en-US" sz="4000" dirty="0" err="1"/>
              <a:t>perwira</a:t>
            </a:r>
            <a:r>
              <a:rPr lang="en-US" sz="4000" dirty="0"/>
              <a:t> Roma </a:t>
            </a:r>
            <a:r>
              <a:rPr lang="en-US" sz="4000" dirty="0" err="1"/>
              <a:t>meminta</a:t>
            </a:r>
            <a:r>
              <a:rPr lang="en-US" sz="4000" dirty="0"/>
              <a:t> </a:t>
            </a:r>
            <a:r>
              <a:rPr lang="en-US" sz="4000" dirty="0" err="1"/>
              <a:t>kesembuhan</a:t>
            </a:r>
            <a:r>
              <a:rPr lang="en-US" sz="4000" dirty="0"/>
              <a:t> (Lukas 7:1-10), </a:t>
            </a:r>
            <a:r>
              <a:rPr lang="en-US" sz="4000" dirty="0" err="1"/>
              <a:t>Yesus</a:t>
            </a:r>
            <a:r>
              <a:rPr lang="en-US" sz="4000" dirty="0"/>
              <a:t> </a:t>
            </a:r>
            <a:r>
              <a:rPr lang="en-US" sz="4000" dirty="0" err="1"/>
              <a:t>menjawab</a:t>
            </a:r>
            <a:r>
              <a:rPr lang="en-US" sz="4000" dirty="0"/>
              <a:t> </a:t>
            </a:r>
            <a:r>
              <a:rPr lang="en-US" sz="4000" dirty="0" err="1"/>
              <a:t>kebutuhan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dan </a:t>
            </a:r>
            <a:r>
              <a:rPr lang="en-US" sz="4000" dirty="0" err="1"/>
              <a:t>menolong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. </a:t>
            </a:r>
            <a:r>
              <a:rPr lang="en-US" sz="4000" dirty="0" err="1"/>
              <a:t>Menunjukkan</a:t>
            </a:r>
            <a:r>
              <a:rPr lang="en-US" sz="4000" dirty="0"/>
              <a:t> </a:t>
            </a:r>
            <a:r>
              <a:rPr lang="en-US" sz="4000" dirty="0" err="1"/>
              <a:t>bahwa</a:t>
            </a:r>
            <a:r>
              <a:rPr lang="en-US" sz="4000" dirty="0"/>
              <a:t> </a:t>
            </a:r>
            <a:r>
              <a:rPr lang="en-US" sz="4000" dirty="0" err="1"/>
              <a:t>Yesus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menghargai</a:t>
            </a:r>
            <a:r>
              <a:rPr lang="en-US" sz="4000" dirty="0"/>
              <a:t> </a:t>
            </a:r>
            <a:r>
              <a:rPr lang="en-US" sz="4000" dirty="0" err="1"/>
              <a:t>keberagaman</a:t>
            </a:r>
            <a:r>
              <a:rPr lang="en-US" sz="4000" dirty="0"/>
              <a:t> dan </a:t>
            </a:r>
            <a:r>
              <a:rPr lang="en-US" sz="4000" dirty="0" err="1"/>
              <a:t>perbedaan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36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25C3-CCBF-4EC9-8D08-3F6977BB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67409"/>
            <a:ext cx="9601196" cy="5155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Perjanjian</a:t>
            </a:r>
            <a:r>
              <a:rPr lang="en-US" sz="4000" dirty="0"/>
              <a:t> </a:t>
            </a:r>
            <a:r>
              <a:rPr lang="en-US" sz="4000" dirty="0" err="1"/>
              <a:t>Baru</a:t>
            </a:r>
            <a:r>
              <a:rPr lang="en-US" sz="4000" dirty="0"/>
              <a:t>, </a:t>
            </a:r>
            <a:r>
              <a:rPr lang="en-US" sz="4000" dirty="0" err="1"/>
              <a:t>jemaat</a:t>
            </a:r>
            <a:r>
              <a:rPr lang="en-US" sz="4000" dirty="0"/>
              <a:t> </a:t>
            </a:r>
            <a:r>
              <a:rPr lang="en-US" sz="4000" dirty="0" err="1"/>
              <a:t>multikultural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eksplisit</a:t>
            </a:r>
            <a:r>
              <a:rPr lang="en-US" sz="4000" dirty="0"/>
              <a:t> </a:t>
            </a:r>
            <a:r>
              <a:rPr lang="en-US" sz="4000" dirty="0" err="1"/>
              <a:t>dicatat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Kisah</a:t>
            </a:r>
            <a:r>
              <a:rPr lang="en-US" sz="4000" dirty="0"/>
              <a:t> Para Rasul 2:41-47 </a:t>
            </a:r>
            <a:r>
              <a:rPr lang="en-US" sz="4000" dirty="0" err="1"/>
              <a:t>sebagai</a:t>
            </a:r>
            <a:r>
              <a:rPr lang="en-US" sz="4000" dirty="0"/>
              <a:t> orang-orang yang </a:t>
            </a:r>
            <a:r>
              <a:rPr lang="en-US" sz="4000" dirty="0" err="1"/>
              <a:t>berasal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berbagai</a:t>
            </a:r>
            <a:r>
              <a:rPr lang="en-US" sz="4000" dirty="0"/>
              <a:t> </a:t>
            </a:r>
            <a:r>
              <a:rPr lang="en-US" sz="4000" dirty="0" err="1"/>
              <a:t>daerah</a:t>
            </a:r>
            <a:r>
              <a:rPr lang="en-US" sz="4000" dirty="0"/>
              <a:t> dan </a:t>
            </a:r>
            <a:r>
              <a:rPr lang="en-US" sz="4000" dirty="0" err="1"/>
              <a:t>berbagai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yang </a:t>
            </a:r>
            <a:r>
              <a:rPr lang="en-US" sz="4000" dirty="0" err="1"/>
              <a:t>mendengarkan</a:t>
            </a:r>
            <a:r>
              <a:rPr lang="en-US" sz="4000" dirty="0"/>
              <a:t> </a:t>
            </a:r>
            <a:r>
              <a:rPr lang="en-US" sz="4000" dirty="0" err="1"/>
              <a:t>khotbah</a:t>
            </a:r>
            <a:r>
              <a:rPr lang="en-US" sz="4000" dirty="0"/>
              <a:t> Petrus. Pada </a:t>
            </a:r>
            <a:r>
              <a:rPr lang="en-US" sz="4000" dirty="0" err="1"/>
              <a:t>waktu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tiga</a:t>
            </a:r>
            <a:r>
              <a:rPr lang="en-US" sz="4000" dirty="0"/>
              <a:t> </a:t>
            </a:r>
            <a:r>
              <a:rPr lang="en-US" sz="4000" dirty="0" err="1"/>
              <a:t>ribu</a:t>
            </a:r>
            <a:r>
              <a:rPr lang="en-US" sz="4000" dirty="0"/>
              <a:t> orang </a:t>
            </a:r>
            <a:r>
              <a:rPr lang="en-US" sz="4000" dirty="0" err="1"/>
              <a:t>bertobat</a:t>
            </a:r>
            <a:r>
              <a:rPr lang="en-US" sz="4000" dirty="0"/>
              <a:t> dan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model </a:t>
            </a:r>
            <a:r>
              <a:rPr lang="en-US" sz="4000" dirty="0" err="1"/>
              <a:t>gereja</a:t>
            </a:r>
            <a:r>
              <a:rPr lang="en-US" sz="4000" dirty="0"/>
              <a:t> </a:t>
            </a:r>
            <a:r>
              <a:rPr lang="en-US" sz="4000" dirty="0" err="1"/>
              <a:t>pertama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81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4F76-F3E0-484E-90D4-08C06098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40904"/>
            <a:ext cx="9601196" cy="4934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perkembangan</a:t>
            </a:r>
            <a:r>
              <a:rPr lang="en-US" sz="4000" dirty="0"/>
              <a:t> </a:t>
            </a:r>
            <a:r>
              <a:rPr lang="en-US" sz="4000" dirty="0" err="1"/>
              <a:t>selanjutnya</a:t>
            </a:r>
            <a:r>
              <a:rPr lang="en-US" sz="4000" dirty="0"/>
              <a:t>, </a:t>
            </a:r>
            <a:r>
              <a:rPr lang="en-US" sz="4000" dirty="0" err="1"/>
              <a:t>terjadi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</a:t>
            </a:r>
            <a:r>
              <a:rPr lang="en-US" sz="4000" dirty="0" err="1"/>
              <a:t>jemaat</a:t>
            </a:r>
            <a:r>
              <a:rPr lang="en-US" sz="4000" dirty="0"/>
              <a:t> yang </a:t>
            </a:r>
            <a:r>
              <a:rPr lang="en-US" sz="4000" dirty="0" err="1"/>
              <a:t>berbudaya</a:t>
            </a:r>
            <a:r>
              <a:rPr lang="en-US" sz="4000" dirty="0"/>
              <a:t> Yunani dan </a:t>
            </a:r>
            <a:r>
              <a:rPr lang="en-US" sz="4000" dirty="0" err="1"/>
              <a:t>Yahudi</a:t>
            </a:r>
            <a:r>
              <a:rPr lang="en-US" sz="4000" dirty="0"/>
              <a:t>. </a:t>
            </a:r>
            <a:r>
              <a:rPr lang="en-US" sz="4000" dirty="0" err="1"/>
              <a:t>Perbedaan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</a:t>
            </a:r>
            <a:r>
              <a:rPr lang="en-US" sz="4000" dirty="0" err="1"/>
              <a:t>Yahudi</a:t>
            </a:r>
            <a:r>
              <a:rPr lang="en-US" sz="4000" dirty="0"/>
              <a:t> dan Yunani </a:t>
            </a:r>
            <a:r>
              <a:rPr lang="en-US" sz="4000" dirty="0" err="1"/>
              <a:t>menimbulkan</a:t>
            </a:r>
            <a:r>
              <a:rPr lang="en-US" sz="4000" dirty="0"/>
              <a:t> </a:t>
            </a:r>
            <a:r>
              <a:rPr lang="en-US" sz="4000" dirty="0" err="1"/>
              <a:t>banyak</a:t>
            </a:r>
            <a:r>
              <a:rPr lang="en-US" sz="4000" dirty="0"/>
              <a:t> </a:t>
            </a:r>
            <a:r>
              <a:rPr lang="en-US" sz="4000" dirty="0" err="1"/>
              <a:t>persoalan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jemaat</a:t>
            </a:r>
            <a:r>
              <a:rPr lang="en-US" sz="4000" dirty="0"/>
              <a:t>, </a:t>
            </a:r>
            <a:r>
              <a:rPr lang="en-US" sz="4000" dirty="0" err="1"/>
              <a:t>seperti</a:t>
            </a:r>
            <a:r>
              <a:rPr lang="en-US" sz="4000" dirty="0"/>
              <a:t> di Roma dan di </a:t>
            </a:r>
            <a:r>
              <a:rPr lang="en-US" sz="4000" dirty="0" err="1"/>
              <a:t>Korintus</a:t>
            </a:r>
            <a:r>
              <a:rPr lang="en-US" sz="4000" dirty="0"/>
              <a:t>. </a:t>
            </a:r>
            <a:r>
              <a:rPr lang="en-US" sz="4000" dirty="0" err="1"/>
              <a:t>Perpecahan</a:t>
            </a:r>
            <a:r>
              <a:rPr lang="en-US" sz="4000" dirty="0"/>
              <a:t> dan </a:t>
            </a:r>
            <a:r>
              <a:rPr lang="en-US" sz="4000" dirty="0" err="1"/>
              <a:t>perselisihan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 </a:t>
            </a:r>
            <a:r>
              <a:rPr lang="en-US" sz="4000" dirty="0" err="1"/>
              <a:t>timbul</a:t>
            </a:r>
            <a:r>
              <a:rPr lang="en-US" sz="4000" dirty="0"/>
              <a:t> </a:t>
            </a:r>
            <a:r>
              <a:rPr lang="en-US" sz="4000" dirty="0" err="1"/>
              <a:t>hanya</a:t>
            </a:r>
            <a:r>
              <a:rPr lang="en-US" sz="4000" dirty="0"/>
              <a:t>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kebiasaan-kebiasaan</a:t>
            </a:r>
            <a:r>
              <a:rPr lang="en-US" sz="4000" dirty="0"/>
              <a:t> </a:t>
            </a:r>
            <a:r>
              <a:rPr lang="en-US" sz="4000" dirty="0" err="1"/>
              <a:t>jemaat</a:t>
            </a:r>
            <a:r>
              <a:rPr lang="en-US" sz="4000" dirty="0"/>
              <a:t> (1 </a:t>
            </a:r>
            <a:r>
              <a:rPr lang="en-US" sz="4000" dirty="0" err="1"/>
              <a:t>Korintus</a:t>
            </a:r>
            <a:r>
              <a:rPr lang="en-US" sz="4000" dirty="0"/>
              <a:t> 11).</a:t>
            </a:r>
          </a:p>
        </p:txBody>
      </p:sp>
    </p:spTree>
    <p:extLst>
      <p:ext uri="{BB962C8B-B14F-4D97-AF65-F5344CB8AC3E}">
        <p14:creationId xmlns:p14="http://schemas.microsoft.com/office/powerpoint/2010/main" val="168540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7F3A-8E80-431E-AA35-DD11B30F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7652"/>
            <a:ext cx="9601196" cy="4948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Namun</a:t>
            </a:r>
            <a:r>
              <a:rPr lang="en-US" sz="4000" dirty="0"/>
              <a:t>, Paulus </a:t>
            </a:r>
            <a:r>
              <a:rPr lang="en-US" sz="4000" dirty="0" err="1"/>
              <a:t>menegaskan</a:t>
            </a:r>
            <a:r>
              <a:rPr lang="en-US" sz="4000" dirty="0"/>
              <a:t> </a:t>
            </a:r>
            <a:r>
              <a:rPr lang="en-US" sz="4000" dirty="0" err="1"/>
              <a:t>bahwa</a:t>
            </a:r>
            <a:r>
              <a:rPr lang="en-US" sz="4000" dirty="0"/>
              <a:t> </a:t>
            </a:r>
            <a:r>
              <a:rPr lang="en-US" sz="4000" dirty="0" err="1"/>
              <a:t>sekarang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lagi</a:t>
            </a:r>
            <a:r>
              <a:rPr lang="en-US" sz="4000" dirty="0"/>
              <a:t> orang Yunani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Yahudi</a:t>
            </a:r>
            <a:r>
              <a:rPr lang="en-US" sz="4000" dirty="0"/>
              <a:t>,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orang </a:t>
            </a:r>
            <a:r>
              <a:rPr lang="en-US" sz="4000" dirty="0" err="1"/>
              <a:t>bersunat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bersunat</a:t>
            </a:r>
            <a:r>
              <a:rPr lang="en-US" sz="4000" dirty="0"/>
              <a:t>,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budak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orang </a:t>
            </a:r>
            <a:r>
              <a:rPr lang="en-US" sz="4000" dirty="0" err="1"/>
              <a:t>merdeka</a:t>
            </a:r>
            <a:r>
              <a:rPr lang="en-US" sz="4000" dirty="0"/>
              <a:t>. </a:t>
            </a:r>
            <a:r>
              <a:rPr lang="en-US" sz="4000" dirty="0" err="1"/>
              <a:t>Semua</a:t>
            </a:r>
            <a:r>
              <a:rPr lang="en-US" sz="4000" dirty="0"/>
              <a:t> orang </a:t>
            </a:r>
            <a:r>
              <a:rPr lang="en-US" sz="4000" dirty="0" err="1"/>
              <a:t>sama</a:t>
            </a:r>
            <a:r>
              <a:rPr lang="en-US" sz="4000" dirty="0"/>
              <a:t> di </a:t>
            </a:r>
            <a:r>
              <a:rPr lang="en-US" sz="4000" dirty="0" err="1"/>
              <a:t>hadapan</a:t>
            </a:r>
            <a:r>
              <a:rPr lang="en-US" sz="4000" dirty="0"/>
              <a:t> Allah, </a:t>
            </a:r>
            <a:r>
              <a:rPr lang="en-US" sz="4000" dirty="0" err="1"/>
              <a:t>semua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jemaat</a:t>
            </a:r>
            <a:r>
              <a:rPr lang="en-US" sz="4000" dirty="0"/>
              <a:t> </a:t>
            </a:r>
            <a:r>
              <a:rPr lang="en-US" sz="4000" dirty="0" err="1"/>
              <a:t>dimana</a:t>
            </a:r>
            <a:r>
              <a:rPr lang="en-US" sz="4000" dirty="0"/>
              <a:t> </a:t>
            </a:r>
            <a:r>
              <a:rPr lang="en-US" sz="4000" dirty="0" err="1"/>
              <a:t>kepalanya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Yesus</a:t>
            </a:r>
            <a:r>
              <a:rPr lang="en-US" sz="4000" dirty="0"/>
              <a:t> </a:t>
            </a:r>
            <a:r>
              <a:rPr lang="en-US" sz="4000" dirty="0" err="1"/>
              <a:t>Kristus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70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6B19-7ED6-48D2-AC43-8F75D09A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8383"/>
            <a:ext cx="9601196" cy="119269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Menerapkan</a:t>
            </a:r>
            <a:r>
              <a:rPr lang="en-US" b="1" dirty="0"/>
              <a:t> </a:t>
            </a:r>
            <a:r>
              <a:rPr lang="en-US" b="1" dirty="0" err="1"/>
              <a:t>Kesadaran</a:t>
            </a:r>
            <a:r>
              <a:rPr lang="en-US" b="1" dirty="0"/>
              <a:t> dan </a:t>
            </a:r>
            <a:r>
              <a:rPr lang="en-US" b="1" dirty="0" err="1"/>
              <a:t>Praktik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Multikultur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2BC28-5A64-4994-ADEA-0148E209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93843"/>
            <a:ext cx="9601196" cy="4214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Tuhan</a:t>
            </a:r>
            <a:r>
              <a:rPr lang="en-US" sz="4000" dirty="0"/>
              <a:t> </a:t>
            </a:r>
            <a:r>
              <a:rPr lang="en-US" sz="4000" dirty="0" err="1"/>
              <a:t>menciptakan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kepelbagaian</a:t>
            </a:r>
            <a:r>
              <a:rPr lang="en-US" sz="4000" dirty="0"/>
              <a:t> </a:t>
            </a:r>
            <a:r>
              <a:rPr lang="en-US" sz="4000" dirty="0" err="1"/>
              <a:t>supaya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saling</a:t>
            </a:r>
            <a:r>
              <a:rPr lang="en-US" sz="4000" dirty="0"/>
              <a:t> </a:t>
            </a:r>
            <a:r>
              <a:rPr lang="en-US" sz="4000" dirty="0" err="1"/>
              <a:t>mengisi</a:t>
            </a:r>
            <a:r>
              <a:rPr lang="en-US" sz="4000" dirty="0"/>
              <a:t> dan </a:t>
            </a:r>
            <a:r>
              <a:rPr lang="en-US" sz="4000" dirty="0" err="1"/>
              <a:t>melengkapi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yang lain.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diri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 juga </a:t>
            </a:r>
            <a:r>
              <a:rPr lang="en-US" sz="4000" dirty="0" err="1"/>
              <a:t>dianugerahi</a:t>
            </a:r>
            <a:r>
              <a:rPr lang="en-US" sz="4000" dirty="0"/>
              <a:t> </a:t>
            </a:r>
            <a:r>
              <a:rPr lang="en-US" sz="4000" dirty="0" err="1"/>
              <a:t>kebaikan</a:t>
            </a:r>
            <a:r>
              <a:rPr lang="en-US" sz="4000" dirty="0"/>
              <a:t> dan </a:t>
            </a:r>
            <a:r>
              <a:rPr lang="en-US" sz="4000" dirty="0" err="1"/>
              <a:t>kemampuan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beradaptasi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alam</a:t>
            </a:r>
            <a:r>
              <a:rPr lang="en-US" sz="4000" dirty="0"/>
              <a:t> dan </a:t>
            </a:r>
            <a:r>
              <a:rPr lang="en-US" sz="4000" dirty="0" err="1"/>
              <a:t>lingkungan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r>
              <a:rPr lang="en-US" sz="4000" dirty="0"/>
              <a:t> </a:t>
            </a:r>
            <a:r>
              <a:rPr lang="en-US" sz="4000" dirty="0" err="1"/>
              <a:t>terutama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sesamanya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2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5278-8079-4B16-ABAF-59E51AC7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99930"/>
            <a:ext cx="9518373" cy="477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Manusia</a:t>
            </a:r>
            <a:r>
              <a:rPr lang="en-US" sz="4400" dirty="0"/>
              <a:t> juga </a:t>
            </a:r>
            <a:r>
              <a:rPr lang="en-US" sz="4400" dirty="0" err="1"/>
              <a:t>diciptakan</a:t>
            </a:r>
            <a:r>
              <a:rPr lang="en-US" sz="4400" dirty="0"/>
              <a:t> </a:t>
            </a:r>
            <a:r>
              <a:rPr lang="en-US" sz="4400" dirty="0" err="1"/>
              <a:t>sebagai</a:t>
            </a:r>
            <a:r>
              <a:rPr lang="en-US" sz="4400" dirty="0"/>
              <a:t> </a:t>
            </a:r>
            <a:r>
              <a:rPr lang="en-US" sz="4400" dirty="0" err="1"/>
              <a:t>makhluk</a:t>
            </a:r>
            <a:r>
              <a:rPr lang="en-US" sz="4400" dirty="0"/>
              <a:t> </a:t>
            </a:r>
            <a:r>
              <a:rPr lang="en-US" sz="4400" dirty="0" err="1"/>
              <a:t>mulia</a:t>
            </a:r>
            <a:r>
              <a:rPr lang="en-US" sz="4400" dirty="0"/>
              <a:t> yang </a:t>
            </a:r>
            <a:r>
              <a:rPr lang="en-US" sz="4400" dirty="0" err="1"/>
              <a:t>memiliki</a:t>
            </a:r>
            <a:r>
              <a:rPr lang="en-US" sz="4400" dirty="0"/>
              <a:t> </a:t>
            </a:r>
            <a:r>
              <a:rPr lang="en-US" sz="4400" dirty="0" err="1"/>
              <a:t>harkat</a:t>
            </a:r>
            <a:r>
              <a:rPr lang="en-US" sz="4400" dirty="0"/>
              <a:t> dan </a:t>
            </a:r>
            <a:r>
              <a:rPr lang="en-US" sz="4400" dirty="0" err="1"/>
              <a:t>martabat</a:t>
            </a:r>
            <a:r>
              <a:rPr lang="en-US" sz="4400" dirty="0"/>
              <a:t>. Di era modern </a:t>
            </a:r>
            <a:r>
              <a:rPr lang="en-US" sz="4400" dirty="0" err="1"/>
              <a:t>sekarang</a:t>
            </a:r>
            <a:r>
              <a:rPr lang="en-US" sz="4400" dirty="0"/>
              <a:t> </a:t>
            </a:r>
            <a:r>
              <a:rPr lang="en-US" sz="4400" dirty="0" err="1"/>
              <a:t>ini</a:t>
            </a:r>
            <a:r>
              <a:rPr lang="en-US" sz="4400" dirty="0"/>
              <a:t>, </a:t>
            </a:r>
            <a:r>
              <a:rPr lang="en-US" sz="4400" dirty="0" err="1"/>
              <a:t>masyarakat</a:t>
            </a:r>
            <a:r>
              <a:rPr lang="en-US" sz="4400" dirty="0"/>
              <a:t> dunia </a:t>
            </a:r>
            <a:r>
              <a:rPr lang="en-US" sz="4400" dirty="0" err="1"/>
              <a:t>memiliki</a:t>
            </a:r>
            <a:r>
              <a:rPr lang="en-US" sz="4400" dirty="0"/>
              <a:t> </a:t>
            </a:r>
            <a:r>
              <a:rPr lang="en-US" sz="4400" dirty="0" err="1"/>
              <a:t>kesadaran</a:t>
            </a:r>
            <a:r>
              <a:rPr lang="en-US" sz="4400" dirty="0"/>
              <a:t> </a:t>
            </a:r>
            <a:r>
              <a:rPr lang="en-US" sz="4400" dirty="0" err="1"/>
              <a:t>multikultur</a:t>
            </a:r>
            <a:r>
              <a:rPr lang="en-US" sz="4400" dirty="0"/>
              <a:t> yang </a:t>
            </a:r>
            <a:r>
              <a:rPr lang="en-US" sz="4400" dirty="0" err="1"/>
              <a:t>jauh</a:t>
            </a:r>
            <a:r>
              <a:rPr lang="en-US" sz="4400" dirty="0"/>
              <a:t> </a:t>
            </a:r>
            <a:r>
              <a:rPr lang="en-US" sz="4400" dirty="0" err="1"/>
              <a:t>lebih</a:t>
            </a:r>
            <a:r>
              <a:rPr lang="en-US" sz="4400" dirty="0"/>
              <a:t> </a:t>
            </a:r>
            <a:r>
              <a:rPr lang="en-US" sz="4400" dirty="0" err="1"/>
              <a:t>baik</a:t>
            </a:r>
            <a:r>
              <a:rPr lang="en-US" sz="4400" dirty="0"/>
              <a:t>, </a:t>
            </a:r>
            <a:r>
              <a:rPr lang="en-US" sz="4400" dirty="0" err="1"/>
              <a:t>bahkan</a:t>
            </a:r>
            <a:r>
              <a:rPr lang="en-US" sz="4400" dirty="0"/>
              <a:t> </a:t>
            </a:r>
            <a:r>
              <a:rPr lang="en-US" sz="4400" dirty="0" err="1"/>
              <a:t>pemenuhan</a:t>
            </a:r>
            <a:r>
              <a:rPr lang="en-US" sz="4400" dirty="0"/>
              <a:t> </a:t>
            </a:r>
            <a:r>
              <a:rPr lang="en-US" sz="4400" dirty="0" err="1"/>
              <a:t>hak</a:t>
            </a:r>
            <a:r>
              <a:rPr lang="en-US" sz="4400" dirty="0"/>
              <a:t> </a:t>
            </a:r>
            <a:r>
              <a:rPr lang="en-US" sz="4400" dirty="0" err="1"/>
              <a:t>setiap</a:t>
            </a:r>
            <a:r>
              <a:rPr lang="en-US" sz="4400" dirty="0"/>
              <a:t> orang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diterima</a:t>
            </a:r>
            <a:r>
              <a:rPr lang="en-US" sz="4400" dirty="0"/>
              <a:t> dan </a:t>
            </a:r>
            <a:r>
              <a:rPr lang="en-US" sz="4400" dirty="0" err="1"/>
              <a:t>dihargai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50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6269-C2CA-4176-ABCA-43BEDFD1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54157"/>
            <a:ext cx="9601196" cy="4921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/>
              <a:t>Hak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memperoleh</a:t>
            </a:r>
            <a:r>
              <a:rPr lang="en-US" sz="4000" dirty="0"/>
              <a:t> </a:t>
            </a:r>
            <a:r>
              <a:rPr lang="en-US" sz="4000" dirty="0" err="1"/>
              <a:t>keadilan</a:t>
            </a:r>
            <a:r>
              <a:rPr lang="en-US" sz="4000" dirty="0"/>
              <a:t>, </a:t>
            </a:r>
            <a:r>
              <a:rPr lang="en-US" sz="4000" dirty="0" err="1"/>
              <a:t>demokrasi</a:t>
            </a:r>
            <a:r>
              <a:rPr lang="en-US" sz="4000" dirty="0"/>
              <a:t> dan HAM </a:t>
            </a:r>
            <a:r>
              <a:rPr lang="en-US" sz="4000" dirty="0" err="1"/>
              <a:t>telah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kewajiban</a:t>
            </a:r>
            <a:r>
              <a:rPr lang="en-US" sz="4000" dirty="0"/>
              <a:t> yang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dipenuhi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oleh negara </a:t>
            </a:r>
            <a:r>
              <a:rPr lang="en-US" sz="4000" dirty="0" err="1"/>
              <a:t>terhadap</a:t>
            </a:r>
            <a:r>
              <a:rPr lang="en-US" sz="4000" dirty="0"/>
              <a:t> </a:t>
            </a:r>
            <a:r>
              <a:rPr lang="en-US" sz="4000" dirty="0" err="1"/>
              <a:t>warganya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oleh </a:t>
            </a:r>
            <a:r>
              <a:rPr lang="en-US" sz="4000" dirty="0" err="1"/>
              <a:t>sesama</a:t>
            </a:r>
            <a:r>
              <a:rPr lang="en-US" sz="4000" dirty="0"/>
              <a:t> </a:t>
            </a:r>
            <a:r>
              <a:rPr lang="en-US" sz="4000" dirty="0" err="1"/>
              <a:t>warga</a:t>
            </a:r>
            <a:r>
              <a:rPr lang="en-US" sz="4000" dirty="0"/>
              <a:t> negara </a:t>
            </a:r>
            <a:r>
              <a:rPr lang="en-US" sz="4000" dirty="0" err="1"/>
              <a:t>termasuk</a:t>
            </a:r>
            <a:r>
              <a:rPr lang="en-US" sz="4000" dirty="0"/>
              <a:t> </a:t>
            </a:r>
            <a:r>
              <a:rPr lang="en-US" sz="4000" dirty="0" err="1"/>
              <a:t>warga</a:t>
            </a:r>
            <a:r>
              <a:rPr lang="en-US" sz="4000" dirty="0"/>
              <a:t> </a:t>
            </a:r>
            <a:r>
              <a:rPr lang="en-US" sz="4000" dirty="0" err="1"/>
              <a:t>gereja</a:t>
            </a:r>
            <a:r>
              <a:rPr lang="en-US" sz="4000" dirty="0"/>
              <a:t>. </a:t>
            </a:r>
            <a:r>
              <a:rPr lang="en-US" sz="4000" dirty="0" err="1"/>
              <a:t>Meskipun</a:t>
            </a:r>
            <a:r>
              <a:rPr lang="en-US" sz="4000" dirty="0"/>
              <a:t> </a:t>
            </a:r>
            <a:r>
              <a:rPr lang="en-US" sz="4000" dirty="0" err="1"/>
              <a:t>demikian</a:t>
            </a:r>
            <a:r>
              <a:rPr lang="en-US" sz="4000" dirty="0"/>
              <a:t>, </a:t>
            </a:r>
            <a:r>
              <a:rPr lang="en-US" sz="4000" dirty="0" err="1"/>
              <a:t>masih</a:t>
            </a:r>
            <a:r>
              <a:rPr lang="en-US" sz="4000" dirty="0"/>
              <a:t> </a:t>
            </a:r>
            <a:r>
              <a:rPr lang="en-US" sz="4000" dirty="0" err="1"/>
              <a:t>banyak</a:t>
            </a:r>
            <a:r>
              <a:rPr lang="en-US" sz="4000" dirty="0"/>
              <a:t>  </a:t>
            </a:r>
            <a:r>
              <a:rPr lang="en-US" sz="4000" dirty="0" err="1"/>
              <a:t>terjadi</a:t>
            </a:r>
            <a:r>
              <a:rPr lang="en-US" sz="4000" dirty="0"/>
              <a:t> </a:t>
            </a:r>
            <a:r>
              <a:rPr lang="en-US" sz="4000" dirty="0" err="1"/>
              <a:t>pelanggaran</a:t>
            </a:r>
            <a:r>
              <a:rPr lang="en-US" sz="4000" dirty="0"/>
              <a:t> </a:t>
            </a:r>
            <a:r>
              <a:rPr lang="en-US" sz="4000" dirty="0" err="1"/>
              <a:t>terhadap</a:t>
            </a:r>
            <a:r>
              <a:rPr lang="en-US" sz="4000" dirty="0"/>
              <a:t> </a:t>
            </a:r>
            <a:r>
              <a:rPr lang="en-US" sz="4000" dirty="0" err="1"/>
              <a:t>pemenuhan</a:t>
            </a:r>
            <a:r>
              <a:rPr lang="en-US" sz="4000" dirty="0"/>
              <a:t> </a:t>
            </a:r>
            <a:r>
              <a:rPr lang="en-US" sz="4000" dirty="0" err="1"/>
              <a:t>hak</a:t>
            </a:r>
            <a:r>
              <a:rPr lang="en-US" sz="4000" dirty="0"/>
              <a:t> </a:t>
            </a:r>
            <a:r>
              <a:rPr lang="en-US" sz="4000" dirty="0" err="1"/>
              <a:t>pribadi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kelompok</a:t>
            </a:r>
            <a:r>
              <a:rPr lang="en-US" sz="4000" dirty="0"/>
              <a:t> </a:t>
            </a:r>
            <a:r>
              <a:rPr lang="en-US" sz="4000" dirty="0" err="1"/>
              <a:t>masyarakat</a:t>
            </a:r>
            <a:r>
              <a:rPr lang="en-US" sz="4000" dirty="0"/>
              <a:t> </a:t>
            </a:r>
            <a:r>
              <a:rPr lang="en-US" sz="4000" dirty="0" err="1"/>
              <a:t>minoritas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4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16C7-A029-46D7-8BA2-5C3C3B8A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1" y="1006427"/>
            <a:ext cx="9601196" cy="498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Alkitab</a:t>
            </a:r>
            <a:r>
              <a:rPr lang="en-US" sz="4800" dirty="0"/>
              <a:t>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berbicara</a:t>
            </a:r>
            <a:r>
              <a:rPr lang="en-US" sz="4800" dirty="0"/>
              <a:t> </a:t>
            </a:r>
            <a:r>
              <a:rPr lang="en-US" sz="4800" dirty="0" err="1"/>
              <a:t>secara</a:t>
            </a:r>
            <a:r>
              <a:rPr lang="en-US" sz="4800" dirty="0"/>
              <a:t> </a:t>
            </a:r>
            <a:r>
              <a:rPr lang="en-US" sz="4800" dirty="0" err="1"/>
              <a:t>khusus</a:t>
            </a:r>
            <a:r>
              <a:rPr lang="en-US" sz="4800" dirty="0"/>
              <a:t> </a:t>
            </a:r>
            <a:r>
              <a:rPr lang="en-US" sz="4800" dirty="0" err="1"/>
              <a:t>mengenai</a:t>
            </a:r>
            <a:r>
              <a:rPr lang="en-US" sz="4800" dirty="0"/>
              <a:t> </a:t>
            </a:r>
            <a:r>
              <a:rPr lang="en-US" sz="4800" dirty="0" err="1"/>
              <a:t>multikulturalisme</a:t>
            </a:r>
            <a:r>
              <a:rPr lang="en-US" sz="4800" dirty="0"/>
              <a:t> </a:t>
            </a:r>
            <a:r>
              <a:rPr lang="en-US" sz="4800" dirty="0" err="1"/>
              <a:t>namun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kaitannya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kasih</a:t>
            </a:r>
            <a:r>
              <a:rPr lang="en-US" sz="4800" dirty="0"/>
              <a:t>, </a:t>
            </a:r>
            <a:r>
              <a:rPr lang="en-US" sz="4800" dirty="0" err="1"/>
              <a:t>kebaikan</a:t>
            </a:r>
            <a:r>
              <a:rPr lang="en-US" sz="4800" dirty="0"/>
              <a:t>, </a:t>
            </a:r>
            <a:r>
              <a:rPr lang="en-US" sz="4800" dirty="0" err="1"/>
              <a:t>kesetaraan</a:t>
            </a:r>
            <a:r>
              <a:rPr lang="en-US" sz="4800" dirty="0"/>
              <a:t> dan </a:t>
            </a:r>
            <a:r>
              <a:rPr lang="en-US" sz="4800" dirty="0" err="1"/>
              <a:t>keselamatan</a:t>
            </a:r>
            <a:r>
              <a:rPr lang="en-US" sz="4800" dirty="0"/>
              <a:t> </a:t>
            </a:r>
            <a:r>
              <a:rPr lang="en-US" sz="4800" dirty="0" err="1"/>
              <a:t>itu</a:t>
            </a:r>
            <a:r>
              <a:rPr lang="en-US" sz="4800" dirty="0"/>
              <a:t> </a:t>
            </a:r>
            <a:r>
              <a:rPr lang="en-US" sz="4800" dirty="0" err="1"/>
              <a:t>diberikan</a:t>
            </a:r>
            <a:r>
              <a:rPr lang="en-US" sz="4800" dirty="0"/>
              <a:t> </a:t>
            </a:r>
            <a:r>
              <a:rPr lang="en-US" sz="4800" dirty="0" err="1"/>
              <a:t>bagi</a:t>
            </a:r>
            <a:r>
              <a:rPr lang="en-US" sz="4800" dirty="0"/>
              <a:t> </a:t>
            </a:r>
            <a:r>
              <a:rPr lang="en-US" sz="4800" dirty="0" err="1"/>
              <a:t>semua</a:t>
            </a:r>
            <a:r>
              <a:rPr lang="en-US" sz="4800" dirty="0"/>
              <a:t> </a:t>
            </a:r>
            <a:r>
              <a:rPr lang="en-US" sz="4800" dirty="0" err="1"/>
              <a:t>manusia</a:t>
            </a:r>
            <a:r>
              <a:rPr lang="en-US" sz="4800" dirty="0"/>
              <a:t> </a:t>
            </a:r>
            <a:r>
              <a:rPr lang="en-US" sz="4800" dirty="0" err="1"/>
              <a:t>tanpa</a:t>
            </a:r>
            <a:r>
              <a:rPr lang="en-US" sz="4800" dirty="0"/>
              <a:t> </a:t>
            </a:r>
            <a:r>
              <a:rPr lang="en-US" sz="4800" dirty="0" err="1"/>
              <a:t>kecuali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63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C6C7-9D31-4FD2-9BDE-329D4E52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54157"/>
            <a:ext cx="9601196" cy="5022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Multikultur</a:t>
            </a:r>
            <a:r>
              <a:rPr lang="en-US" sz="4400" b="1" dirty="0">
                <a:solidFill>
                  <a:srgbClr val="FF0000"/>
                </a:solidFill>
              </a:rPr>
              <a:t> di Zaman </a:t>
            </a:r>
            <a:r>
              <a:rPr lang="en-US" sz="4400" b="1" dirty="0" err="1">
                <a:solidFill>
                  <a:srgbClr val="FF0000"/>
                </a:solidFill>
              </a:rPr>
              <a:t>Perjanjian</a:t>
            </a:r>
            <a:r>
              <a:rPr lang="en-US" sz="4400" b="1" dirty="0">
                <a:solidFill>
                  <a:srgbClr val="FF0000"/>
                </a:solidFill>
              </a:rPr>
              <a:t> Lama</a:t>
            </a:r>
          </a:p>
          <a:p>
            <a:pPr marL="0" indent="0">
              <a:buNone/>
            </a:pPr>
            <a:r>
              <a:rPr lang="en-US" sz="4400" dirty="0"/>
              <a:t>		</a:t>
            </a:r>
            <a:r>
              <a:rPr lang="en-US" sz="4000" dirty="0" err="1"/>
              <a:t>Perjanjian</a:t>
            </a:r>
            <a:r>
              <a:rPr lang="en-US" sz="4000" dirty="0"/>
              <a:t> Lama </a:t>
            </a:r>
            <a:r>
              <a:rPr lang="en-US" sz="4000" dirty="0" err="1"/>
              <a:t>mencatat</a:t>
            </a:r>
            <a:r>
              <a:rPr lang="en-US" sz="4000" dirty="0"/>
              <a:t> </a:t>
            </a:r>
            <a:r>
              <a:rPr lang="en-US" sz="4000" dirty="0" err="1"/>
              <a:t>perbedaan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yang </a:t>
            </a:r>
            <a:r>
              <a:rPr lang="en-US" sz="4000" dirty="0" err="1"/>
              <a:t>dipengaruhi</a:t>
            </a:r>
            <a:r>
              <a:rPr lang="en-US" sz="4000" dirty="0"/>
              <a:t> agama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hubungan</a:t>
            </a:r>
            <a:r>
              <a:rPr lang="en-US" sz="4000" dirty="0"/>
              <a:t> yang </a:t>
            </a:r>
            <a:r>
              <a:rPr lang="en-US" sz="4000" dirty="0" err="1"/>
              <a:t>erat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agama dan </a:t>
            </a:r>
            <a:r>
              <a:rPr lang="en-US" sz="4000" dirty="0" err="1"/>
              <a:t>budaya</a:t>
            </a:r>
            <a:r>
              <a:rPr lang="en-US" sz="4000" dirty="0"/>
              <a:t>. </a:t>
            </a:r>
            <a:r>
              <a:rPr lang="en-US" sz="4000" dirty="0" err="1"/>
              <a:t>Relasi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tampak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hubungan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Israel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bangsa-bangsa</a:t>
            </a:r>
            <a:r>
              <a:rPr lang="en-US" sz="4000" dirty="0"/>
              <a:t> Kanaan di </a:t>
            </a:r>
            <a:r>
              <a:rPr lang="en-US" sz="4000" dirty="0" err="1"/>
              <a:t>sekitar</a:t>
            </a:r>
            <a:r>
              <a:rPr lang="en-US" sz="4000" dirty="0"/>
              <a:t> yang </a:t>
            </a:r>
            <a:r>
              <a:rPr lang="en-US" sz="4000" dirty="0" err="1"/>
              <a:t>menimbulkan</a:t>
            </a:r>
            <a:r>
              <a:rPr lang="en-US" sz="4000" dirty="0"/>
              <a:t> </a:t>
            </a:r>
            <a:r>
              <a:rPr lang="en-US" sz="4000" dirty="0" err="1"/>
              <a:t>berbagai</a:t>
            </a:r>
            <a:r>
              <a:rPr lang="en-US" sz="4000" dirty="0"/>
              <a:t> </a:t>
            </a:r>
            <a:r>
              <a:rPr lang="en-US" sz="4000" dirty="0" err="1"/>
              <a:t>pengaruh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39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01BB-FE5A-4B3D-B45F-02945098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954157"/>
            <a:ext cx="9601196" cy="4929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Bangsa</a:t>
            </a:r>
            <a:r>
              <a:rPr lang="en-US" sz="4000" dirty="0"/>
              <a:t> Israel </a:t>
            </a:r>
            <a:r>
              <a:rPr lang="en-US" sz="4000" dirty="0" err="1"/>
              <a:t>berhadapan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kemajemukan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di </a:t>
            </a:r>
            <a:r>
              <a:rPr lang="en-US" sz="4000" dirty="0" err="1"/>
              <a:t>sekitarnya</a:t>
            </a:r>
            <a:r>
              <a:rPr lang="en-US" sz="4000" dirty="0"/>
              <a:t>. Akan </a:t>
            </a:r>
            <a:r>
              <a:rPr lang="en-US" sz="4000" dirty="0" err="1"/>
              <a:t>tetapi</a:t>
            </a:r>
            <a:r>
              <a:rPr lang="en-US" sz="4000" dirty="0"/>
              <a:t>, </a:t>
            </a:r>
            <a:r>
              <a:rPr lang="en-US" sz="4000" dirty="0" err="1"/>
              <a:t>ketika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Israel </a:t>
            </a:r>
            <a:r>
              <a:rPr lang="en-US" sz="4000" dirty="0" err="1"/>
              <a:t>bersosialisasi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di </a:t>
            </a:r>
            <a:r>
              <a:rPr lang="en-US" sz="4000" dirty="0" err="1"/>
              <a:t>sekeliling</a:t>
            </a:r>
            <a:r>
              <a:rPr lang="en-US" sz="4000" dirty="0"/>
              <a:t>,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selektif</a:t>
            </a:r>
            <a:r>
              <a:rPr lang="en-US" sz="4000" dirty="0"/>
              <a:t>. </a:t>
            </a:r>
            <a:r>
              <a:rPr lang="en-US" sz="4000" dirty="0" err="1"/>
              <a:t>Akibatnya</a:t>
            </a:r>
            <a:r>
              <a:rPr lang="en-US" sz="4000" dirty="0"/>
              <a:t>, </a:t>
            </a:r>
            <a:r>
              <a:rPr lang="en-US" sz="4000" dirty="0" err="1"/>
              <a:t>budaya-budaya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</a:t>
            </a:r>
            <a:r>
              <a:rPr lang="en-US" sz="4000" dirty="0" err="1"/>
              <a:t>sekitarnya</a:t>
            </a:r>
            <a:r>
              <a:rPr lang="en-US" sz="4000" dirty="0"/>
              <a:t> yang </a:t>
            </a:r>
            <a:r>
              <a:rPr lang="en-US" sz="4000" dirty="0" err="1"/>
              <a:t>negatif</a:t>
            </a:r>
            <a:r>
              <a:rPr lang="en-US" sz="4000" dirty="0"/>
              <a:t> </a:t>
            </a:r>
            <a:r>
              <a:rPr lang="en-US" sz="4000" dirty="0" err="1"/>
              <a:t>membawa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Israel pada </a:t>
            </a:r>
            <a:r>
              <a:rPr lang="en-US" sz="4000" dirty="0" err="1"/>
              <a:t>penyembahan</a:t>
            </a:r>
            <a:r>
              <a:rPr lang="en-US" sz="4000" dirty="0"/>
              <a:t> </a:t>
            </a:r>
            <a:r>
              <a:rPr lang="en-US" sz="4000" dirty="0" err="1"/>
              <a:t>berhala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26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0AB6-48DB-4A83-8B77-593BC123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46922"/>
            <a:ext cx="9253329" cy="482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Alkitab</a:t>
            </a:r>
            <a:r>
              <a:rPr lang="en-US" sz="4400" dirty="0"/>
              <a:t> </a:t>
            </a:r>
            <a:r>
              <a:rPr lang="en-US" sz="4400" dirty="0" err="1"/>
              <a:t>mencatat</a:t>
            </a:r>
            <a:r>
              <a:rPr lang="en-US" sz="4400" dirty="0"/>
              <a:t>, </a:t>
            </a:r>
            <a:r>
              <a:rPr lang="en-US" sz="4400" dirty="0" err="1"/>
              <a:t>sepanjang</a:t>
            </a:r>
            <a:r>
              <a:rPr lang="en-US" sz="4400" dirty="0"/>
              <a:t> </a:t>
            </a:r>
            <a:r>
              <a:rPr lang="en-US" sz="4400" dirty="0" err="1"/>
              <a:t>sejarah</a:t>
            </a:r>
            <a:r>
              <a:rPr lang="en-US" sz="4400" dirty="0"/>
              <a:t> hakim-hakim </a:t>
            </a:r>
            <a:r>
              <a:rPr lang="en-US" sz="4400" dirty="0" err="1"/>
              <a:t>sampai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bangsa</a:t>
            </a:r>
            <a:r>
              <a:rPr lang="en-US" sz="4400" dirty="0"/>
              <a:t> Israel </a:t>
            </a:r>
            <a:r>
              <a:rPr lang="en-US" sz="4400" dirty="0" err="1"/>
              <a:t>menuju</a:t>
            </a:r>
            <a:r>
              <a:rPr lang="en-US" sz="4400" dirty="0"/>
              <a:t> </a:t>
            </a:r>
            <a:r>
              <a:rPr lang="en-US" sz="4400" dirty="0" err="1"/>
              <a:t>ke</a:t>
            </a:r>
            <a:r>
              <a:rPr lang="en-US" sz="4400" dirty="0"/>
              <a:t> </a:t>
            </a:r>
            <a:r>
              <a:rPr lang="en-US" sz="4400" dirty="0" err="1"/>
              <a:t>pembuangan</a:t>
            </a:r>
            <a:r>
              <a:rPr lang="en-US" sz="4400" dirty="0"/>
              <a:t>, </a:t>
            </a:r>
            <a:r>
              <a:rPr lang="en-US" sz="4400" dirty="0" err="1"/>
              <a:t>bangsa</a:t>
            </a:r>
            <a:r>
              <a:rPr lang="en-US" sz="4400" dirty="0"/>
              <a:t> Israel </a:t>
            </a:r>
            <a:r>
              <a:rPr lang="en-US" sz="4400" dirty="0" err="1"/>
              <a:t>terjerat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penyembahan</a:t>
            </a:r>
            <a:r>
              <a:rPr lang="en-US" sz="4400" dirty="0"/>
              <a:t> </a:t>
            </a:r>
            <a:r>
              <a:rPr lang="en-US" sz="4400" dirty="0" err="1"/>
              <a:t>berhala</a:t>
            </a:r>
            <a:r>
              <a:rPr lang="en-US" sz="4400" dirty="0"/>
              <a:t> yang </a:t>
            </a:r>
            <a:r>
              <a:rPr lang="en-US" sz="4400" dirty="0" err="1"/>
              <a:t>dipengaruhi</a:t>
            </a:r>
            <a:r>
              <a:rPr lang="en-US" sz="4400" dirty="0"/>
              <a:t> oleh </a:t>
            </a:r>
            <a:r>
              <a:rPr lang="en-US" sz="4400" dirty="0" err="1"/>
              <a:t>budaya</a:t>
            </a:r>
            <a:r>
              <a:rPr lang="en-US" sz="4400" dirty="0"/>
              <a:t> kafir </a:t>
            </a:r>
            <a:r>
              <a:rPr lang="en-US" sz="4400" dirty="0" err="1"/>
              <a:t>bangsa</a:t>
            </a:r>
            <a:r>
              <a:rPr lang="en-US" sz="4400" dirty="0"/>
              <a:t> </a:t>
            </a:r>
            <a:r>
              <a:rPr lang="en-US" sz="4400" dirty="0" err="1"/>
              <a:t>bangsa</a:t>
            </a:r>
            <a:r>
              <a:rPr lang="en-US" sz="4400" dirty="0"/>
              <a:t> di </a:t>
            </a:r>
            <a:r>
              <a:rPr lang="en-US" sz="4400" dirty="0" err="1"/>
              <a:t>tanah</a:t>
            </a:r>
            <a:r>
              <a:rPr lang="en-US" sz="4400" dirty="0"/>
              <a:t> Kanaan.</a:t>
            </a:r>
          </a:p>
        </p:txBody>
      </p:sp>
    </p:spTree>
    <p:extLst>
      <p:ext uri="{BB962C8B-B14F-4D97-AF65-F5344CB8AC3E}">
        <p14:creationId xmlns:p14="http://schemas.microsoft.com/office/powerpoint/2010/main" val="161755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DCDB-B9D3-4B8F-B296-2085F8B7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3" y="980661"/>
            <a:ext cx="9329531" cy="5300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 Hope S. </a:t>
            </a:r>
            <a:r>
              <a:rPr lang="en-US" sz="4400" dirty="0" err="1"/>
              <a:t>Antone</a:t>
            </a:r>
            <a:r>
              <a:rPr lang="en-US" sz="4400" dirty="0"/>
              <a:t> (Pendidikan </a:t>
            </a:r>
            <a:r>
              <a:rPr lang="en-US" sz="4400" dirty="0" err="1"/>
              <a:t>Kristiani</a:t>
            </a:r>
            <a:r>
              <a:rPr lang="en-US" sz="4400" dirty="0"/>
              <a:t> </a:t>
            </a:r>
            <a:r>
              <a:rPr lang="en-US" sz="4400" dirty="0" err="1"/>
              <a:t>Kontekstual</a:t>
            </a:r>
            <a:r>
              <a:rPr lang="en-US" sz="4400" dirty="0"/>
              <a:t>, 2010) </a:t>
            </a:r>
            <a:r>
              <a:rPr lang="en-US" sz="4400" dirty="0" err="1"/>
              <a:t>menulis</a:t>
            </a:r>
            <a:r>
              <a:rPr lang="en-US" sz="4400" dirty="0"/>
              <a:t> </a:t>
            </a:r>
            <a:r>
              <a:rPr lang="en-US" sz="4400" dirty="0" err="1"/>
              <a:t>bahwa</a:t>
            </a:r>
            <a:r>
              <a:rPr lang="en-US" sz="4400" dirty="0"/>
              <a:t> dunia </a:t>
            </a:r>
            <a:r>
              <a:rPr lang="en-US" sz="4400" dirty="0" err="1"/>
              <a:t>Alkitab</a:t>
            </a:r>
            <a:r>
              <a:rPr lang="en-US" sz="4400" dirty="0"/>
              <a:t> </a:t>
            </a:r>
            <a:r>
              <a:rPr lang="en-US" sz="4400" dirty="0" err="1"/>
              <a:t>ditandai</a:t>
            </a:r>
            <a:r>
              <a:rPr lang="en-US" sz="4400" dirty="0"/>
              <a:t> oleh </a:t>
            </a:r>
            <a:r>
              <a:rPr lang="en-US" sz="4400" dirty="0" err="1"/>
              <a:t>kemajemukan</a:t>
            </a:r>
            <a:r>
              <a:rPr lang="en-US" sz="4400" dirty="0"/>
              <a:t> </a:t>
            </a:r>
            <a:r>
              <a:rPr lang="en-US" sz="4400" dirty="0" err="1"/>
              <a:t>atau</a:t>
            </a:r>
            <a:r>
              <a:rPr lang="en-US" sz="4400" dirty="0"/>
              <a:t> </a:t>
            </a:r>
            <a:r>
              <a:rPr lang="en-US" sz="4400" dirty="0" err="1"/>
              <a:t>keanekaragaman</a:t>
            </a:r>
            <a:r>
              <a:rPr lang="en-US" sz="4400" dirty="0"/>
              <a:t> </a:t>
            </a:r>
            <a:r>
              <a:rPr lang="en-US" sz="4400" dirty="0" err="1"/>
              <a:t>budaya</a:t>
            </a:r>
            <a:r>
              <a:rPr lang="en-US" sz="4400" dirty="0"/>
              <a:t> dan agama. Di zaman Abraham </a:t>
            </a:r>
            <a:r>
              <a:rPr lang="en-US" sz="4400" dirty="0" err="1"/>
              <a:t>dipanggil</a:t>
            </a:r>
            <a:r>
              <a:rPr lang="en-US" sz="4400" dirty="0"/>
              <a:t> di </a:t>
            </a:r>
            <a:r>
              <a:rPr lang="en-US" sz="4400" dirty="0" err="1"/>
              <a:t>tanah</a:t>
            </a:r>
            <a:r>
              <a:rPr lang="en-US" sz="4400" dirty="0"/>
              <a:t> Haran </a:t>
            </a:r>
            <a:r>
              <a:rPr lang="en-US" sz="4400" dirty="0" err="1"/>
              <a:t>masyarakat</a:t>
            </a:r>
            <a:r>
              <a:rPr lang="en-US" sz="4400" dirty="0"/>
              <a:t> </a:t>
            </a:r>
            <a:r>
              <a:rPr lang="en-US" sz="4400" dirty="0" err="1"/>
              <a:t>amat</a:t>
            </a:r>
            <a:r>
              <a:rPr lang="en-US" sz="4400" dirty="0"/>
              <a:t> </a:t>
            </a:r>
            <a:r>
              <a:rPr lang="en-US" sz="4400" dirty="0" err="1"/>
              <a:t>beragam</a:t>
            </a:r>
            <a:r>
              <a:rPr lang="en-US" sz="4400" dirty="0"/>
              <a:t> dan </a:t>
            </a:r>
            <a:r>
              <a:rPr lang="en-US" sz="4400" dirty="0" err="1"/>
              <a:t>tiap</a:t>
            </a:r>
            <a:r>
              <a:rPr lang="en-US" sz="4400" dirty="0"/>
              <a:t> </a:t>
            </a:r>
            <a:r>
              <a:rPr lang="en-US" sz="4400" dirty="0" err="1"/>
              <a:t>suku</a:t>
            </a:r>
            <a:r>
              <a:rPr lang="en-US" sz="4400" dirty="0"/>
              <a:t> </a:t>
            </a:r>
            <a:r>
              <a:rPr lang="en-US" sz="4400" dirty="0" err="1"/>
              <a:t>memiliki</a:t>
            </a:r>
            <a:r>
              <a:rPr lang="en-US" sz="4400" dirty="0"/>
              <a:t> </a:t>
            </a:r>
            <a:r>
              <a:rPr lang="en-US" sz="4400" dirty="0" err="1"/>
              <a:t>pemahaman</a:t>
            </a:r>
            <a:r>
              <a:rPr lang="en-US" sz="4400" dirty="0"/>
              <a:t> </a:t>
            </a:r>
            <a:r>
              <a:rPr lang="en-US" sz="4400" dirty="0" err="1"/>
              <a:t>terhadap</a:t>
            </a:r>
            <a:r>
              <a:rPr lang="en-US" sz="4400" dirty="0"/>
              <a:t> “</a:t>
            </a:r>
            <a:r>
              <a:rPr lang="en-US" sz="4400" dirty="0" err="1"/>
              <a:t>Allahnya</a:t>
            </a:r>
            <a:r>
              <a:rPr lang="en-US" sz="4400" dirty="0"/>
              <a:t>” </a:t>
            </a:r>
            <a:r>
              <a:rPr lang="en-US" sz="4400" dirty="0" err="1"/>
              <a:t>sendiri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16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0EAAF-1F4A-4963-81A0-73A282FD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		</a:t>
            </a:r>
            <a:r>
              <a:rPr lang="en-US" sz="4000" dirty="0" err="1"/>
              <a:t>Demikian</a:t>
            </a:r>
            <a:r>
              <a:rPr lang="en-US" sz="4000" dirty="0"/>
              <a:t> pula di </a:t>
            </a:r>
            <a:r>
              <a:rPr lang="en-US" sz="4000" dirty="0" err="1"/>
              <a:t>tanah</a:t>
            </a:r>
            <a:r>
              <a:rPr lang="en-US" sz="4000" dirty="0"/>
              <a:t> Kanaan di </a:t>
            </a:r>
            <a:r>
              <a:rPr lang="en-US" sz="4000" dirty="0" err="1"/>
              <a:t>tempat</a:t>
            </a:r>
            <a:r>
              <a:rPr lang="en-US" sz="4000" dirty="0"/>
              <a:t> di mana Abraham dan Sara </a:t>
            </a:r>
            <a:r>
              <a:rPr lang="en-US" sz="4000" dirty="0" err="1"/>
              <a:t>hidup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pendatang</a:t>
            </a:r>
            <a:r>
              <a:rPr lang="en-US" sz="4000" dirty="0"/>
              <a:t>. </a:t>
            </a:r>
            <a:r>
              <a:rPr lang="en-US" sz="4000" dirty="0" err="1"/>
              <a:t>Menurut</a:t>
            </a:r>
            <a:r>
              <a:rPr lang="en-US" sz="4000" dirty="0"/>
              <a:t> Hope, di </a:t>
            </a:r>
            <a:r>
              <a:rPr lang="en-US" sz="4000" dirty="0" err="1"/>
              <a:t>tanah</a:t>
            </a:r>
            <a:r>
              <a:rPr lang="en-US" sz="4000" dirty="0"/>
              <a:t> Kanaan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suku</a:t>
            </a:r>
            <a:r>
              <a:rPr lang="en-US" sz="4000" dirty="0"/>
              <a:t> </a:t>
            </a:r>
            <a:r>
              <a:rPr lang="en-US" sz="4000" dirty="0" err="1"/>
              <a:t>memiliki</a:t>
            </a:r>
            <a:r>
              <a:rPr lang="en-US" sz="4000" dirty="0"/>
              <a:t> </a:t>
            </a:r>
            <a:r>
              <a:rPr lang="en-US" sz="4000" dirty="0" err="1"/>
              <a:t>pandangannya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terhadap</a:t>
            </a:r>
            <a:r>
              <a:rPr lang="en-US" sz="4000" dirty="0"/>
              <a:t> yang </a:t>
            </a:r>
            <a:r>
              <a:rPr lang="en-US" sz="4000" dirty="0" err="1"/>
              <a:t>Ilahi</a:t>
            </a:r>
            <a:r>
              <a:rPr lang="en-US" sz="4000" dirty="0"/>
              <a:t>. Di </a:t>
            </a:r>
            <a:r>
              <a:rPr lang="en-US" sz="4000" dirty="0" err="1"/>
              <a:t>tengah</a:t>
            </a:r>
            <a:r>
              <a:rPr lang="en-US" sz="4000" dirty="0"/>
              <a:t> </a:t>
            </a:r>
            <a:r>
              <a:rPr lang="en-US" sz="4000" dirty="0" err="1"/>
              <a:t>situasi</a:t>
            </a:r>
            <a:r>
              <a:rPr lang="en-US" sz="4000" dirty="0"/>
              <a:t> </a:t>
            </a:r>
            <a:r>
              <a:rPr lang="en-US" sz="4000" dirty="0" err="1"/>
              <a:t>seperti</a:t>
            </a:r>
            <a:r>
              <a:rPr lang="en-US" sz="4000" dirty="0"/>
              <a:t> </a:t>
            </a:r>
            <a:r>
              <a:rPr lang="en-US" sz="4000" dirty="0" err="1"/>
              <a:t>itulah</a:t>
            </a:r>
            <a:r>
              <a:rPr lang="en-US" sz="4000" dirty="0"/>
              <a:t> Abraham dan Sara </a:t>
            </a:r>
            <a:r>
              <a:rPr lang="en-US" sz="4000" dirty="0" err="1"/>
              <a:t>kemudian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Israel </a:t>
            </a:r>
            <a:r>
              <a:rPr lang="en-US" sz="4000" dirty="0" err="1"/>
              <a:t>membangun</a:t>
            </a:r>
            <a:r>
              <a:rPr lang="en-US" sz="4000" dirty="0"/>
              <a:t> </a:t>
            </a:r>
            <a:r>
              <a:rPr lang="en-US" sz="4000" dirty="0" err="1"/>
              <a:t>kepercayaannya</a:t>
            </a:r>
            <a:r>
              <a:rPr lang="en-US" sz="4000" dirty="0"/>
              <a:t>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terhadap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 Allah yang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mereka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sembah</a:t>
            </a:r>
            <a:r>
              <a:rPr lang="en-US" sz="4400" dirty="0">
                <a:solidFill>
                  <a:srgbClr val="231F20"/>
                </a:solidFill>
                <a:effectLst/>
                <a:latin typeface="Garamond" panose="02020404030301010803" pitchFamily="18" charset="0"/>
              </a:rPr>
              <a:t>. 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2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6D94-48E0-4BFD-9FCA-D011FA245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0661"/>
            <a:ext cx="9601196" cy="489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konteks</a:t>
            </a:r>
            <a:r>
              <a:rPr lang="en-US" sz="4400" dirty="0"/>
              <a:t> </a:t>
            </a:r>
            <a:r>
              <a:rPr lang="en-US" sz="4400" dirty="0" err="1"/>
              <a:t>Yesus</a:t>
            </a:r>
            <a:r>
              <a:rPr lang="en-US" sz="4400" dirty="0"/>
              <a:t> juga </a:t>
            </a:r>
            <a:r>
              <a:rPr lang="en-US" sz="4400" dirty="0" err="1"/>
              <a:t>ditandai</a:t>
            </a:r>
            <a:r>
              <a:rPr lang="en-US" sz="4400" dirty="0"/>
              <a:t> oleh </a:t>
            </a:r>
            <a:r>
              <a:rPr lang="en-US" sz="4400" dirty="0" err="1"/>
              <a:t>keberagaman</a:t>
            </a:r>
            <a:r>
              <a:rPr lang="en-US" sz="4400" dirty="0"/>
              <a:t>. </a:t>
            </a:r>
            <a:r>
              <a:rPr lang="en-US" sz="4400" dirty="0" err="1"/>
              <a:t>Yesus</a:t>
            </a:r>
            <a:r>
              <a:rPr lang="en-US" sz="4400" dirty="0"/>
              <a:t> </a:t>
            </a:r>
            <a:r>
              <a:rPr lang="en-US" sz="4400" dirty="0" err="1"/>
              <a:t>tumbuh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tradisi</a:t>
            </a:r>
            <a:r>
              <a:rPr lang="en-US" sz="4400" dirty="0"/>
              <a:t> </a:t>
            </a:r>
            <a:r>
              <a:rPr lang="en-US" sz="4400" dirty="0" err="1"/>
              <a:t>iman</a:t>
            </a:r>
            <a:r>
              <a:rPr lang="en-US" sz="4400" dirty="0"/>
              <a:t> </a:t>
            </a:r>
            <a:r>
              <a:rPr lang="en-US" sz="4400" dirty="0" err="1"/>
              <a:t>komunitas</a:t>
            </a:r>
            <a:r>
              <a:rPr lang="en-US" sz="4400" dirty="0"/>
              <a:t>-Nya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tradisi</a:t>
            </a:r>
            <a:r>
              <a:rPr lang="en-US" sz="4400" dirty="0"/>
              <a:t> agama </a:t>
            </a:r>
            <a:r>
              <a:rPr lang="en-US" sz="4400" dirty="0" err="1"/>
              <a:t>Yahudi</a:t>
            </a:r>
            <a:r>
              <a:rPr lang="en-US" sz="4400" dirty="0"/>
              <a:t> </a:t>
            </a:r>
            <a:r>
              <a:rPr lang="en-US" sz="4400" dirty="0" err="1"/>
              <a:t>sendiri</a:t>
            </a:r>
            <a:r>
              <a:rPr lang="en-US" sz="4400" dirty="0"/>
              <a:t>. Di zaman </a:t>
            </a:r>
            <a:r>
              <a:rPr lang="en-US" sz="4400" dirty="0" err="1"/>
              <a:t>setelah</a:t>
            </a:r>
            <a:r>
              <a:rPr lang="en-US" sz="4400" dirty="0"/>
              <a:t> </a:t>
            </a:r>
            <a:r>
              <a:rPr lang="en-US" sz="4400" dirty="0" err="1"/>
              <a:t>Yesus</a:t>
            </a:r>
            <a:r>
              <a:rPr lang="en-US" sz="4400" dirty="0"/>
              <a:t>, </a:t>
            </a:r>
            <a:r>
              <a:rPr lang="en-US" sz="4400" dirty="0" err="1"/>
              <a:t>kekristenan</a:t>
            </a:r>
            <a:r>
              <a:rPr lang="en-US" sz="4400" dirty="0"/>
              <a:t> </a:t>
            </a:r>
            <a:r>
              <a:rPr lang="en-US" sz="4400" dirty="0" err="1"/>
              <a:t>tumbuh</a:t>
            </a:r>
            <a:r>
              <a:rPr lang="en-US" sz="4400" dirty="0"/>
              <a:t> dan </a:t>
            </a:r>
            <a:r>
              <a:rPr lang="en-US" sz="4400" dirty="0" err="1"/>
              <a:t>berakar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budaya</a:t>
            </a:r>
            <a:r>
              <a:rPr lang="en-US" sz="4400" dirty="0"/>
              <a:t> </a:t>
            </a:r>
            <a:r>
              <a:rPr lang="en-US" sz="4400" dirty="0" err="1"/>
              <a:t>Yahudi</a:t>
            </a:r>
            <a:r>
              <a:rPr lang="en-US" sz="4400" dirty="0"/>
              <a:t> dan Yunani </a:t>
            </a:r>
            <a:r>
              <a:rPr lang="en-US" sz="4400" dirty="0" err="1"/>
              <a:t>helenis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56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2D50-7F59-4F3F-8E36-B32375E36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87896"/>
            <a:ext cx="9601196" cy="4987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Budaya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Israel di zaman </a:t>
            </a:r>
            <a:r>
              <a:rPr lang="en-US" sz="4000" dirty="0" err="1"/>
              <a:t>Perjanjian</a:t>
            </a:r>
            <a:r>
              <a:rPr lang="en-US" sz="4000" dirty="0"/>
              <a:t> </a:t>
            </a:r>
            <a:r>
              <a:rPr lang="en-US" sz="4000" dirty="0" err="1"/>
              <a:t>Baru</a:t>
            </a:r>
            <a:r>
              <a:rPr lang="en-US" sz="4000" dirty="0"/>
              <a:t> </a:t>
            </a:r>
            <a:r>
              <a:rPr lang="en-US" sz="4000" dirty="0" err="1"/>
              <a:t>dipengaruhi</a:t>
            </a:r>
            <a:r>
              <a:rPr lang="en-US" sz="4000" dirty="0"/>
              <a:t> oleh </a:t>
            </a:r>
            <a:r>
              <a:rPr lang="en-US" sz="4000" dirty="0" err="1"/>
              <a:t>warnawarni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yang </a:t>
            </a:r>
            <a:r>
              <a:rPr lang="en-US" sz="4000" dirty="0" err="1"/>
              <a:t>pernah</a:t>
            </a:r>
            <a:r>
              <a:rPr lang="en-US" sz="4000" dirty="0"/>
              <a:t> </a:t>
            </a:r>
            <a:r>
              <a:rPr lang="en-US" sz="4000" dirty="0" err="1"/>
              <a:t>menjajah</a:t>
            </a:r>
            <a:r>
              <a:rPr lang="en-US" sz="4000" dirty="0"/>
              <a:t> Israel, </a:t>
            </a:r>
            <a:r>
              <a:rPr lang="en-US" sz="4000" dirty="0" err="1"/>
              <a:t>seperti</a:t>
            </a:r>
            <a:r>
              <a:rPr lang="en-US" sz="4000" dirty="0"/>
              <a:t> Persia, Yunani, dan </a:t>
            </a:r>
            <a:r>
              <a:rPr lang="en-US" sz="4000" dirty="0" err="1"/>
              <a:t>Romawi</a:t>
            </a:r>
            <a:r>
              <a:rPr lang="en-US" sz="4000" dirty="0"/>
              <a:t>.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khusus</a:t>
            </a:r>
            <a:r>
              <a:rPr lang="en-US" sz="4000" dirty="0"/>
              <a:t>, </a:t>
            </a:r>
            <a:r>
              <a:rPr lang="en-US" sz="4000" dirty="0" err="1"/>
              <a:t>saat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bangsa</a:t>
            </a:r>
            <a:r>
              <a:rPr lang="en-US" sz="4000" dirty="0"/>
              <a:t> Israel yang </a:t>
            </a:r>
            <a:r>
              <a:rPr lang="en-US" sz="4000" dirty="0" err="1"/>
              <a:t>tersebar</a:t>
            </a:r>
            <a:r>
              <a:rPr lang="en-US" sz="4000" dirty="0"/>
              <a:t> di </a:t>
            </a:r>
            <a:r>
              <a:rPr lang="en-US" sz="4000" dirty="0" err="1"/>
              <a:t>luar</a:t>
            </a:r>
            <a:r>
              <a:rPr lang="en-US" sz="4000" dirty="0"/>
              <a:t> </a:t>
            </a:r>
            <a:r>
              <a:rPr lang="en-US" sz="4000" dirty="0" err="1"/>
              <a:t>Yerusalem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pusat</a:t>
            </a:r>
            <a:r>
              <a:rPr lang="en-US" sz="4000" dirty="0"/>
              <a:t> </a:t>
            </a:r>
            <a:r>
              <a:rPr lang="en-US" sz="4000" dirty="0" err="1"/>
              <a:t>aktivitas</a:t>
            </a:r>
            <a:r>
              <a:rPr lang="en-US" sz="4000" dirty="0"/>
              <a:t> </a:t>
            </a:r>
            <a:r>
              <a:rPr lang="en-US" sz="4000" dirty="0" err="1"/>
              <a:t>rohani</a:t>
            </a:r>
            <a:r>
              <a:rPr lang="en-US" sz="4000" dirty="0"/>
              <a:t> </a:t>
            </a:r>
            <a:r>
              <a:rPr lang="en-US" sz="4000" dirty="0" err="1"/>
              <a:t>membawa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pada </a:t>
            </a:r>
            <a:r>
              <a:rPr lang="en-US" sz="4000" dirty="0" err="1"/>
              <a:t>konsep</a:t>
            </a:r>
            <a:r>
              <a:rPr lang="en-US" sz="4000" dirty="0"/>
              <a:t> </a:t>
            </a:r>
            <a:r>
              <a:rPr lang="en-US" sz="4000" dirty="0" err="1"/>
              <a:t>eksklusivisme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umat</a:t>
            </a:r>
            <a:r>
              <a:rPr lang="en-US" sz="4000" dirty="0"/>
              <a:t> </a:t>
            </a:r>
            <a:r>
              <a:rPr lang="en-US" sz="4000" dirty="0" err="1"/>
              <a:t>pilihan</a:t>
            </a:r>
            <a:r>
              <a:rPr lang="en-US" sz="4000" dirty="0"/>
              <a:t> Allah.</a:t>
            </a:r>
          </a:p>
        </p:txBody>
      </p:sp>
    </p:spTree>
    <p:extLst>
      <p:ext uri="{BB962C8B-B14F-4D97-AF65-F5344CB8AC3E}">
        <p14:creationId xmlns:p14="http://schemas.microsoft.com/office/powerpoint/2010/main" val="2480036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687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Apa Kata Alkitab Mengenai Multikulturalisme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Menerapkan Kesadaran dan Praktik  Hidup Multikultur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rikkbeef@gmail.com</dc:creator>
  <cp:lastModifiedBy>rikkbeef@gmail.com</cp:lastModifiedBy>
  <cp:revision>10</cp:revision>
  <dcterms:created xsi:type="dcterms:W3CDTF">2021-01-03T13:20:39Z</dcterms:created>
  <dcterms:modified xsi:type="dcterms:W3CDTF">2021-01-04T03:45:13Z</dcterms:modified>
</cp:coreProperties>
</file>